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63" r:id="rId3"/>
    <p:sldId id="258" r:id="rId4"/>
    <p:sldId id="259" r:id="rId5"/>
    <p:sldId id="260" r:id="rId6"/>
    <p:sldId id="261" r:id="rId7"/>
    <p:sldId id="262" r:id="rId8"/>
    <p:sldId id="257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3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DB43E-C206-4DD0-B701-AA5E79A79EFE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FFCE4-9202-491A-87D2-A676FB002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531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0886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712BA-C5AB-48ED-A21F-1C381FA3B7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CC5E99-8BAC-4469-A3D1-27D5AC4710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9BB92-B97C-4599-8EEF-5F1452A77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E6C7-DBD9-4391-84F0-CC094F6E65B9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BBE04-AA1C-420D-8A1F-75B083391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F65B0-A547-4CDE-9A73-D635B73A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1F64-8B70-4387-BC36-7E1482A31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405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5C851-7CB3-4CBD-AFC2-FAFAD8A79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26CB5-C56F-4B34-9CAA-7CA9C9CBA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9F7D8-DA19-4A2A-AC28-2D61F3190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E6C7-DBD9-4391-84F0-CC094F6E65B9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0D1A0-C118-426C-AAC7-FAAF2F1A3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37E63-C0C5-4447-AD48-C0687193C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1F64-8B70-4387-BC36-7E1482A31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5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4444F-3F47-4219-8819-005CFDBD5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EB90E-3F2F-4A20-9743-2FF6D94C7D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DBD46-AEC9-446C-98F4-26FB95008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E6C7-DBD9-4391-84F0-CC094F6E65B9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3C097-3F7F-404B-981C-3A6BC40D9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3D53B-62E2-44CD-A1C5-4870E6E33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1F64-8B70-4387-BC36-7E1482A31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6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B5615-3C27-4115-8224-CC03EE474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E02EF-9A79-4547-8A03-0EC03C17F8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AFD528-0B32-48A2-976E-8C8305120C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31D4E9-F5AC-49AE-86FA-3F7686D33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E6C7-DBD9-4391-84F0-CC094F6E65B9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2A0C77-6896-49B7-8518-F9D56D036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026A99-D113-46D5-8085-B63AE08FB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1F64-8B70-4387-BC36-7E1482A31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942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28EDB-83FF-46BD-8293-84978CC21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0AAE09-EC76-4678-ADC1-5B24348ED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A0ADEF-C332-4AE0-970E-6E1DF0024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E28EA2-6454-4C0C-A1A4-96BCE1EEC3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1F87C1-6D24-44A2-95DB-E673ED2D03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F6BC8C-539E-4B20-B84C-419160279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E6C7-DBD9-4391-84F0-CC094F6E65B9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74DE5E-42BA-4115-8E99-AD4649447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E35566-20A0-49EC-9576-8B4D34EE2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1F64-8B70-4387-BC36-7E1482A31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63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8D2F7-2262-4EC5-AE91-69C5FF737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6F164C-3C78-420C-B1DE-63D401D33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E6C7-DBD9-4391-84F0-CC094F6E65B9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E95DBE-F087-458E-A5FD-7ADEA66CC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B7A7B5-6CCC-4936-BB17-D60ECC6EB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1F64-8B70-4387-BC36-7E1482A31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36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BB1AEE-584D-4799-8B1E-B269D2AC2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E6C7-DBD9-4391-84F0-CC094F6E65B9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A38A2E-AF55-49FB-9BDF-C786D043D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ECA138-D79D-4229-B490-5044D7674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1F64-8B70-4387-BC36-7E1482A31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903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E9F15-8E2C-4FB5-A77E-C54E9AFB5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7EDA7-E611-478B-99FF-ED0A0FD48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4C725-73C1-4B3C-A6F1-002167EFBD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473CAE-B2BA-4269-B586-E8AC52649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E6C7-DBD9-4391-84F0-CC094F6E65B9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7D0116-F10D-4749-B555-418ECC447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EBE839-54A7-44BA-8A8B-899D5BBD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1F64-8B70-4387-BC36-7E1482A31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03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357B7-FF24-47D1-BBA8-3A89E338F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BB3550-78AD-4844-83BE-F5017737CE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891EC-E1EF-43BC-A85B-F4E2E724C2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28BC53-9FD2-438D-9D1E-868C957A4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E6C7-DBD9-4391-84F0-CC094F6E65B9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964432-9CCE-4D9A-B1CC-E710876E0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CEC64C-0C44-4293-91A3-CA8DBCFC4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1F64-8B70-4387-BC36-7E1482A31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132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FF91E-7C20-4B92-B5A9-A7E37CBA0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B05DE-6579-42AF-9E90-C3480A18B1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576A7-9922-4C94-91B1-3D8A2017F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E6C7-DBD9-4391-84F0-CC094F6E65B9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24A4C-9BD4-4E40-AF26-546EE6853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C724B-07EA-43C3-BF2B-95414E669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1F64-8B70-4387-BC36-7E1482A31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300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AF45C3-28F1-475E-9E04-A3508B0C0D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364D37-626D-4FEA-AE73-6C866EFD1E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751FA-5638-458F-8F6B-13AB052A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E6C7-DBD9-4391-84F0-CC094F6E65B9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3643D-07A5-4D14-A0B0-3F813F390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DF172-A4CA-4BC9-8496-892FD298F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1F64-8B70-4387-BC36-7E1482A31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623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28AF-0F20-4E50-BEE2-D1777062EAD4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404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38519-D2AD-4B20-A904-7C4CE96A796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746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9144F-B5A7-4D9B-ABE3-55B77A49981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404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E8D0-26BC-4355-B1C2-71D44AE15D40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5817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61D9C-E860-495C-AF49-D07BD82F6B88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161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DFA2F-4419-4AC6-AA40-2C184383BEE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3721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11F9D-33CD-4356-9135-7BF35EC8034B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303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D1F17-651C-4A0F-B6B0-8AFA1A57A9B5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5223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AE66-1612-42A4-932F-81A31803CB42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5921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79410-07E7-4581-AF0A-30564A49BA0F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54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ct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marL="0" marR="0" lvl="0" indent="0" algn="r" defTabSz="4569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B4C11-47D9-4086-88D4-DE76A19D4266}" type="slidenum">
              <a:rPr kumimoji="0" lang="en-US" altLang="zh-TW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4569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493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8675BA-B825-4BE3-97C0-B1CC41FB8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33C8D-4AE6-4C44-B177-4634BC552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03A55-4FC4-47A5-A16A-A6E8166BBB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2E6C7-DBD9-4391-84F0-CC094F6E65B9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52E21-8C37-4A83-B4B4-36859B8B1D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D2C04-9D63-453E-A206-A06FF90E2C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1F64-8B70-4387-BC36-7E1482A31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898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6B8A8D-979F-46C0-97C6-6C60C953B4D9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479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0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65F70-D7B6-46F3-8BA5-115A43BFE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5225"/>
            <a:ext cx="10515600" cy="880845"/>
          </a:xfrm>
        </p:spPr>
        <p:txBody>
          <a:bodyPr>
            <a:normAutofit/>
          </a:bodyPr>
          <a:lstStyle/>
          <a:p>
            <a:pPr algn="ctr"/>
            <a:r>
              <a:rPr lang="zh-CN" altLang="en-US" sz="4800" b="1" dirty="0"/>
              <a:t>父與子</a:t>
            </a:r>
            <a:endParaRPr lang="en-US" sz="4800" b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3BDB556-7E96-42D2-A44E-DE3510830F1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22042" y="1476462"/>
            <a:ext cx="5397759" cy="5096313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5A71AD-929F-4305-A33C-3A715868CF2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199" y="1476462"/>
            <a:ext cx="5397759" cy="509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331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B368B-05C3-4E69-BCD4-F64F2C79D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75403"/>
          </a:xfrm>
        </p:spPr>
        <p:txBody>
          <a:bodyPr>
            <a:normAutofit/>
          </a:bodyPr>
          <a:lstStyle/>
          <a:p>
            <a:pPr algn="ctr"/>
            <a:r>
              <a:rPr lang="zh-TW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奔向愛我的</a:t>
            </a:r>
            <a:r>
              <a:rPr lang="zh-CN" altLang="en-US" sz="4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天父</a:t>
            </a:r>
            <a:r>
              <a:rPr lang="en-US" altLang="zh-CN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altLang="zh-CN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Running </a:t>
            </a:r>
            <a:r>
              <a:rPr lang="en-US" altLang="zh-CN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</a:t>
            </a:r>
            <a:r>
              <a:rPr lang="en-US" altLang="zh-CN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oward loving Abba, Father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4707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C4BC5-DBA3-4BAE-A422-92CF8D732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29174"/>
            <a:ext cx="10515600" cy="554778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主要經文：約翰一書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/ 1 John 3:1</a:t>
            </a:r>
            <a:endParaRPr lang="en-US" altLang="zh-TW" sz="3600" b="1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3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你 看 父 賜 給 我 們 是 何 等 的 慈 愛 、 使 我 們 得 稱 為 　 神 的 兒 女 ． 我 們 也 真 是 他 的 兒 女 ． 世 人 所 以 不 認 識 我 們 、 是 因 未 曾 認 識 他 。</a:t>
            </a:r>
            <a:endParaRPr lang="en-US" altLang="zh-TW" sz="3600" b="1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See what great love the Father has given us in naming us the children of God; and such we are. For this reason the world does not see who we are, because it did not see who he was.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2680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96C5E-CB5A-4354-8F48-466D3B18A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947"/>
            <a:ext cx="10515600" cy="73823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zh-TW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天父差他的兒子耶穌</a:t>
            </a:r>
            <a:r>
              <a:rPr lang="zh-CN" altLang="en-US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40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進入這孤兒的世界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5A3E3-4D70-4796-87AB-B8F5181A9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4793"/>
            <a:ext cx="10515600" cy="4952170"/>
          </a:xfrm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認識天父並經歷</a:t>
            </a:r>
            <a:r>
              <a:rPr lang="zh-CN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祂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的愛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indent="-742950">
              <a:buFont typeface="Arial" panose="020B0604020202020204" pitchFamily="34" charset="0"/>
              <a:buAutoNum type="arabi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孤兒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回家</a:t>
            </a:r>
            <a:r>
              <a:rPr lang="zh-CN" altLang="en-US" sz="36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得兒子的名分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indent="-742950">
              <a:buFont typeface="Arial" panose="020B0604020202020204" pitchFamily="34" charset="0"/>
              <a:buAutoNum type="arabicPeriod"/>
            </a:pP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親自教養，</a:t>
            </a:r>
            <a:r>
              <a:rPr lang="zh-CN" altLang="en-US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安慰並</a:t>
            </a:r>
            <a:r>
              <a:rPr lang="zh-TW" sz="3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引導我們</a:t>
            </a:r>
            <a:endParaRPr lang="en-US" altLang="zh-TW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indent="-742950">
              <a:buFont typeface="Arial" panose="020B0604020202020204" pitchFamily="34" charset="0"/>
              <a:buAutoNum type="arabicPeriod"/>
            </a:pPr>
            <a:r>
              <a:rPr lang="zh-TW" sz="36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在愛中帶來醫治與豐盛</a:t>
            </a:r>
            <a:endParaRPr lang="en-US" sz="3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indent="-742950">
              <a:buFont typeface="Arial" panose="020B0604020202020204" pitchFamily="34" charset="0"/>
              <a:buAutoNum type="arabicPeriod"/>
            </a:pPr>
            <a:endParaRPr lang="en-US" altLang="zh-TW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indent="-742950">
              <a:buFont typeface="Arial" panose="020B0604020202020204" pitchFamily="34" charset="0"/>
              <a:buAutoNum type="arabicPeriod"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indent="-742950">
              <a:buFont typeface="Arial" panose="020B0604020202020204" pitchFamily="34" charset="0"/>
              <a:buAutoNum type="arabicPeriod"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indent="-742950">
              <a:buAutoNum type="arabi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3762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2BD69-C2EB-4C97-B1E7-EE97B5D52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09" y="184559"/>
            <a:ext cx="10779852" cy="6610524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zh-TW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認識天父並經歷</a:t>
            </a:r>
            <a:r>
              <a:rPr lang="zh-CN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祂</a:t>
            </a:r>
            <a:r>
              <a:rPr lang="zh-TW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的愛</a:t>
            </a:r>
            <a:endParaRPr lang="en-US" altLang="zh-TW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TW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孤兒</a:t>
            </a:r>
            <a:r>
              <a:rPr lang="zh-CN" altLang="en-US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回家，</a:t>
            </a:r>
            <a:r>
              <a:rPr lang="zh-TW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得兒子的名分</a:t>
            </a:r>
            <a:endParaRPr lang="en-US" altLang="zh-TW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18-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約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去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預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地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方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就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必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再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接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到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去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叫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也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那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200" b="1" dirty="0">
                <a:solidFill>
                  <a:schemeClr val="accent4">
                    <a:lumMod val="50000"/>
                  </a:schemeClr>
                </a:solidFill>
                <a:ea typeface="PMingLiU" panose="02020500000000000000" pitchFamily="18" charset="-120"/>
                <a:cs typeface="Times New Roman" panose="02020603050405020304" pitchFamily="18" charset="0"/>
              </a:rPr>
              <a:t>…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撇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下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為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孤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兒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必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到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們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這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裡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來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200" b="1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altLang="zh-CN" sz="3200" b="1" dirty="0">
              <a:solidFill>
                <a:schemeClr val="accent4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3. </a:t>
            </a:r>
            <a:r>
              <a:rPr lang="zh-TW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 panose="02020500000000000000" pitchFamily="18" charset="-120"/>
              </a:rPr>
              <a:t>天父</a:t>
            </a:r>
            <a:r>
              <a:rPr lang="zh-TW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親自教養，引導我們</a:t>
            </a:r>
            <a:endParaRPr lang="en-US" altLang="zh-TW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DengXian" panose="02010600030101010101" pitchFamily="2" charset="-122"/>
                <a:cs typeface="PMingLiU" panose="02020500000000000000" pitchFamily="18" charset="-120"/>
              </a:rPr>
              <a:t>詩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68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DengXian" panose="02010600030101010101" pitchFamily="2" charset="-122"/>
                <a:cs typeface="PMingLiU" panose="02020500000000000000" pitchFamily="18" charset="-120"/>
              </a:rPr>
              <a:t>5-6-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聖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所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作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孤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兒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父</a:t>
            </a: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。。。神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叫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孤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獨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家</a:t>
            </a:r>
            <a:r>
              <a:rPr lang="zh-TW" sz="3200" b="1" dirty="0">
                <a:solidFill>
                  <a:schemeClr val="accent4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…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zh-CN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賽</a:t>
            </a:r>
            <a:r>
              <a:rPr lang="en-US" altLang="zh-CN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zh-CN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：</a:t>
            </a:r>
            <a:r>
              <a:rPr lang="en-US" altLang="zh-CN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6-</a:t>
            </a:r>
            <a:r>
              <a:rPr lang="zh-TW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因 有 一 嬰 孩 為 我 們 而 生 、 有 一 子 賜 給 我 們 ． 政 權 必 擔 在 他 的 肩 頭 上 ． 他 名 稱 為 奇 妙 </a:t>
            </a:r>
            <a:r>
              <a:rPr lang="zh-TW" altLang="en-US" sz="3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策 士 </a:t>
            </a:r>
            <a:r>
              <a:rPr lang="zh-TW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、 全 能 的 　 神 、 </a:t>
            </a:r>
            <a:r>
              <a:rPr lang="zh-TW" altLang="en-US" sz="3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永 在 的 父</a:t>
            </a:r>
            <a:r>
              <a:rPr lang="zh-TW" altLang="en-US" sz="3200" b="1" i="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 、 和 平 的 君 。</a:t>
            </a:r>
            <a:endParaRPr lang="en-US" altLang="zh-TW" sz="32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4. </a:t>
            </a:r>
            <a:r>
              <a:rPr lang="zh-TW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在愛中</a:t>
            </a:r>
            <a:r>
              <a:rPr lang="zh-CN" altLang="en-US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得</a:t>
            </a:r>
            <a:r>
              <a:rPr lang="zh-TW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醫治</a:t>
            </a:r>
            <a:r>
              <a:rPr lang="zh-CN" altLang="en-US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；進入</a:t>
            </a:r>
            <a:r>
              <a:rPr lang="zh-TW" sz="3200" b="1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 panose="02020500000000000000" pitchFamily="18" charset="-120"/>
              </a:rPr>
              <a:t>豐盛</a:t>
            </a:r>
            <a:endParaRPr lang="en-US" altLang="zh-TW" sz="3200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PMingLiU" panose="02020500000000000000" pitchFamily="18" charset="-120"/>
            </a:endParaRPr>
          </a:p>
          <a:p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可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25-34</a:t>
            </a:r>
            <a:r>
              <a:rPr lang="en-US" altLang="zh-CN" sz="3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患</a:t>
            </a:r>
            <a:r>
              <a:rPr lang="en-US" altLang="zh-CN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年血漏婦人得醫治</a:t>
            </a:r>
            <a:endParaRPr lang="en-US" sz="32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681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amed Suffer The Children Print">
            <a:extLst>
              <a:ext uri="{FF2B5EF4-FFF2-40B4-BE49-F238E27FC236}">
                <a16:creationId xmlns:a16="http://schemas.microsoft.com/office/drawing/2014/main" id="{CCC0216D-BD27-4371-8926-A0E6D58FA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229" y="233264"/>
            <a:ext cx="9181322" cy="655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168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354389" y="1334191"/>
            <a:ext cx="9144000" cy="366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回應詩歌</a:t>
            </a:r>
            <a:r>
              <a:rPr kumimoji="0" lang="zh-TW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endParaRPr kumimoji="0" lang="zh-TW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TW" altLang="en-US" sz="60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「</a:t>
            </a:r>
            <a:r>
              <a:rPr lang="zh-TW" altLang="en-US" sz="66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你為何對我這麼好</a:t>
            </a:r>
            <a:r>
              <a:rPr lang="zh-TW" altLang="en-US" sz="6000" b="1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」</a:t>
            </a:r>
            <a:endParaRPr kumimoji="0" lang="zh-TW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92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227</Words>
  <Application>Microsoft Office PowerPoint</Application>
  <PresentationFormat>Widescreen</PresentationFormat>
  <Paragraphs>28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23" baseType="lpstr">
      <vt:lpstr>DengXian</vt:lpstr>
      <vt:lpstr>DengXian</vt:lpstr>
      <vt:lpstr>等线 Light</vt:lpstr>
      <vt:lpstr>DFKai-SB</vt:lpstr>
      <vt:lpstr>PMingLiU</vt:lpstr>
      <vt:lpstr>PMingLiU</vt:lpstr>
      <vt:lpstr>Yu Gothic UI Semibold</vt:lpstr>
      <vt:lpstr>Arial</vt:lpstr>
      <vt:lpstr>Calibri</vt:lpstr>
      <vt:lpstr>Calibri Light</vt:lpstr>
      <vt:lpstr>Cambria</vt:lpstr>
      <vt:lpstr>Times New Roman</vt:lpstr>
      <vt:lpstr>verdana</vt:lpstr>
      <vt:lpstr>Office Theme</vt:lpstr>
      <vt:lpstr>14_Default Design</vt:lpstr>
      <vt:lpstr>PowerPoint Presentation</vt:lpstr>
      <vt:lpstr>父與子</vt:lpstr>
      <vt:lpstr>奔向愛我的天父 Running toward loving Abba, Father</vt:lpstr>
      <vt:lpstr>PowerPoint Presentation</vt:lpstr>
      <vt:lpstr> 天父差他的兒子耶穌，進入這孤兒的世界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Deborah Princess</dc:creator>
  <cp:lastModifiedBy>He5778Lord</cp:lastModifiedBy>
  <cp:revision>13</cp:revision>
  <dcterms:created xsi:type="dcterms:W3CDTF">2021-06-03T05:26:26Z</dcterms:created>
  <dcterms:modified xsi:type="dcterms:W3CDTF">2021-06-06T21:24:56Z</dcterms:modified>
</cp:coreProperties>
</file>