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28"/>
  </p:notesMasterIdLst>
  <p:sldIdLst>
    <p:sldId id="10795" r:id="rId12"/>
    <p:sldId id="10793" r:id="rId13"/>
    <p:sldId id="11051" r:id="rId14"/>
    <p:sldId id="11050" r:id="rId15"/>
    <p:sldId id="11048" r:id="rId16"/>
    <p:sldId id="11041" r:id="rId17"/>
    <p:sldId id="11028" r:id="rId18"/>
    <p:sldId id="11047" r:id="rId19"/>
    <p:sldId id="11046" r:id="rId20"/>
    <p:sldId id="11052" r:id="rId21"/>
    <p:sldId id="11045" r:id="rId22"/>
    <p:sldId id="11027" r:id="rId23"/>
    <p:sldId id="11029" r:id="rId24"/>
    <p:sldId id="11054" r:id="rId25"/>
    <p:sldId id="11042" r:id="rId26"/>
    <p:sldId id="10939" r:id="rId27"/>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99"/>
    <a:srgbClr val="FFCC00"/>
    <a:srgbClr val="CCFFCC"/>
    <a:srgbClr val="FF66CC"/>
    <a:srgbClr val="FFCCCC"/>
    <a:srgbClr val="FFFF99"/>
    <a:srgbClr val="FF99CC"/>
    <a:srgbClr val="FFC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05" autoAdjust="0"/>
    <p:restoredTop sz="93583" autoAdjust="0"/>
  </p:normalViewPr>
  <p:slideViewPr>
    <p:cSldViewPr snapToGrid="0" snapToObjects="1">
      <p:cViewPr varScale="1">
        <p:scale>
          <a:sx n="66" d="100"/>
          <a:sy n="66" d="100"/>
        </p:scale>
        <p:origin x="636" y="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6/12/2021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15537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6/12/2021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6/12/2021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3" name="Group 42"/>
          <p:cNvGrpSpPr/>
          <p:nvPr/>
        </p:nvGrpSpPr>
        <p:grpSpPr>
          <a:xfrm>
            <a:off x="-509872" y="0"/>
            <a:ext cx="13243109"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7" name="Rectangle 46"/>
          <p:cNvSpPr/>
          <p:nvPr/>
        </p:nvSpPr>
        <p:spPr>
          <a:xfrm>
            <a:off x="6198795" y="-21511"/>
            <a:ext cx="46736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zh-TW" altLang="en-US"/>
              <a:t>按一下以編輯母片標題樣式</a:t>
            </a:r>
            <a:endParaRPr lang="en-US" dirty="0"/>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pPr defTabSz="914400"/>
            <a:fld id="{23DB5C57-3C43-4EC7-8029-D8666BE4E761}" type="datetimeFigureOut">
              <a:rPr lang="zh-TW" altLang="en-US" smtClean="0"/>
              <a:pPr defTabSz="914400"/>
              <a:t>2021/6/12</a:t>
            </a:fld>
            <a:endParaRPr lang="zh-TW" altLang="en-US"/>
          </a:p>
        </p:txBody>
      </p:sp>
      <p:sp>
        <p:nvSpPr>
          <p:cNvPr id="50" name="Rectangle 49"/>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solidFill>
              </a:defRPr>
            </a:lvl1pPr>
          </a:lstStyle>
          <a:p>
            <a:pPr defTabSz="914400"/>
            <a:endParaRPr lang="zh-TW" altLang="en-US">
              <a:solidFill>
                <a:srgbClr val="9E8E5C"/>
              </a:solidFill>
            </a:endParaRPr>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solidFill>
              </a:defRPr>
            </a:lvl1pPr>
          </a:lstStyle>
          <a:p>
            <a:pPr defTabSz="914400"/>
            <a:fld id="{404B1AF1-9744-4FF6-911C-E6EA9A9A996F}" type="slidenum">
              <a:rPr lang="zh-TW" altLang="en-US" smtClean="0">
                <a:solidFill>
                  <a:srgbClr val="9E8E5C"/>
                </a:solidFill>
              </a:rPr>
              <a:pPr defTabSz="914400"/>
              <a:t>‹#›</a:t>
            </a:fld>
            <a:endParaRPr lang="zh-TW" altLang="en-US">
              <a:solidFill>
                <a:srgbClr val="9E8E5C"/>
              </a:solidFill>
            </a:endParaRPr>
          </a:p>
        </p:txBody>
      </p:sp>
      <p:sp>
        <p:nvSpPr>
          <p:cNvPr id="89" name="Rectangle 88"/>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2119186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5" name="Footer Placeholder 4"/>
          <p:cNvSpPr>
            <a:spLocks noGrp="1"/>
          </p:cNvSpPr>
          <p:nvPr>
            <p:ph type="ftr" sz="quarter" idx="11"/>
          </p:nvPr>
        </p:nvSpPr>
        <p:spPr/>
        <p:txBody>
          <a:bodyPr/>
          <a:lstStyle/>
          <a:p>
            <a:pPr defTabSz="914400"/>
            <a:endParaRPr lang="zh-TW" altLang="en-US">
              <a:solidFill>
                <a:srgbClr val="9E8E5C"/>
              </a:solidFill>
            </a:endParaRPr>
          </a:p>
        </p:txBody>
      </p:sp>
      <p:sp>
        <p:nvSpPr>
          <p:cNvPr id="6" name="Slide Number Placeholder 5"/>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30952657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678194" y="2900830"/>
            <a:ext cx="8849957" cy="1362075"/>
          </a:xfrm>
        </p:spPr>
        <p:txBody>
          <a:bodyPr anchor="b"/>
          <a:lstStyle>
            <a:lvl1pPr algn="l">
              <a:defRPr sz="4000" b="0" cap="none" baseline="0"/>
            </a:lvl1pPr>
          </a:lstStyle>
          <a:p>
            <a:r>
              <a:rPr lang="zh-TW" altLang="en-US"/>
              <a:t>按一下以編輯母片標題樣式</a:t>
            </a:r>
            <a:endParaRPr lang="en-US" dirty="0"/>
          </a:p>
        </p:txBody>
      </p:sp>
      <p:sp>
        <p:nvSpPr>
          <p:cNvPr id="3" name="Text Placeholder 2"/>
          <p:cNvSpPr>
            <a:spLocks noGrp="1"/>
          </p:cNvSpPr>
          <p:nvPr>
            <p:ph type="body" idx="1"/>
          </p:nvPr>
        </p:nvSpPr>
        <p:spPr>
          <a:xfrm>
            <a:off x="1678194" y="4267201"/>
            <a:ext cx="8849956"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5" name="Footer Placeholder 4"/>
          <p:cNvSpPr>
            <a:spLocks noGrp="1"/>
          </p:cNvSpPr>
          <p:nvPr>
            <p:ph type="ftr" sz="quarter" idx="11"/>
          </p:nvPr>
        </p:nvSpPr>
        <p:spPr/>
        <p:txBody>
          <a:bodyPr/>
          <a:lstStyle/>
          <a:p>
            <a:pPr defTabSz="914400"/>
            <a:endParaRPr lang="zh-TW" altLang="en-US">
              <a:solidFill>
                <a:srgbClr val="9E8E5C"/>
              </a:solidFill>
            </a:endParaRPr>
          </a:p>
        </p:txBody>
      </p:sp>
      <p:sp>
        <p:nvSpPr>
          <p:cNvPr id="6" name="Slide Number Placeholder 5"/>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10725361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5" name="Date Placeholder 4"/>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6" name="Footer Placeholder 5"/>
          <p:cNvSpPr>
            <a:spLocks noGrp="1"/>
          </p:cNvSpPr>
          <p:nvPr>
            <p:ph type="ftr" sz="quarter" idx="11"/>
          </p:nvPr>
        </p:nvSpPr>
        <p:spPr/>
        <p:txBody>
          <a:bodyPr/>
          <a:lstStyle/>
          <a:p>
            <a:pPr defTabSz="914400"/>
            <a:endParaRPr lang="zh-TW" altLang="en-US">
              <a:solidFill>
                <a:srgbClr val="9E8E5C"/>
              </a:solidFill>
            </a:endParaRPr>
          </a:p>
        </p:txBody>
      </p:sp>
      <p:sp>
        <p:nvSpPr>
          <p:cNvPr id="7" name="Slide Number Placeholder 6"/>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
        <p:nvSpPr>
          <p:cNvPr id="9" name="Content Placeholder 8"/>
          <p:cNvSpPr>
            <a:spLocks noGrp="1"/>
          </p:cNvSpPr>
          <p:nvPr>
            <p:ph sz="quarter" idx="13"/>
          </p:nvPr>
        </p:nvSpPr>
        <p:spPr>
          <a:xfrm>
            <a:off x="1389888" y="2313432"/>
            <a:ext cx="4559808" cy="349300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Tree>
    <p:extLst>
      <p:ext uri="{BB962C8B-B14F-4D97-AF65-F5344CB8AC3E}">
        <p14:creationId xmlns:p14="http://schemas.microsoft.com/office/powerpoint/2010/main" val="16013217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8" name="Footer Placeholder 7"/>
          <p:cNvSpPr>
            <a:spLocks noGrp="1"/>
          </p:cNvSpPr>
          <p:nvPr>
            <p:ph type="ftr" sz="quarter" idx="11"/>
          </p:nvPr>
        </p:nvSpPr>
        <p:spPr/>
        <p:txBody>
          <a:bodyPr/>
          <a:lstStyle/>
          <a:p>
            <a:pPr defTabSz="914400"/>
            <a:endParaRPr lang="zh-TW" altLang="en-US">
              <a:solidFill>
                <a:srgbClr val="9E8E5C"/>
              </a:solidFill>
            </a:endParaRPr>
          </a:p>
        </p:txBody>
      </p:sp>
      <p:sp>
        <p:nvSpPr>
          <p:cNvPr id="9" name="Slide Number Placeholder 8"/>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9932888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4" name="Footer Placeholder 3"/>
          <p:cNvSpPr>
            <a:spLocks noGrp="1"/>
          </p:cNvSpPr>
          <p:nvPr>
            <p:ph type="ftr" sz="quarter" idx="11"/>
          </p:nvPr>
        </p:nvSpPr>
        <p:spPr/>
        <p:txBody>
          <a:bodyPr/>
          <a:lstStyle/>
          <a:p>
            <a:pPr defTabSz="914400"/>
            <a:endParaRPr lang="zh-TW" altLang="en-US">
              <a:solidFill>
                <a:srgbClr val="9E8E5C"/>
              </a:solidFill>
            </a:endParaRPr>
          </a:p>
        </p:txBody>
      </p:sp>
      <p:sp>
        <p:nvSpPr>
          <p:cNvPr id="5" name="Slide Number Placeholder 4"/>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13424798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3" name="Footer Placeholder 2"/>
          <p:cNvSpPr>
            <a:spLocks noGrp="1"/>
          </p:cNvSpPr>
          <p:nvPr>
            <p:ph type="ftr" sz="quarter" idx="11"/>
          </p:nvPr>
        </p:nvSpPr>
        <p:spPr/>
        <p:txBody>
          <a:bodyPr/>
          <a:lstStyle/>
          <a:p>
            <a:pPr defTabSz="914400"/>
            <a:endParaRPr lang="zh-TW" altLang="en-US">
              <a:solidFill>
                <a:srgbClr val="9E8E5C"/>
              </a:solidFill>
            </a:endParaRPr>
          </a:p>
        </p:txBody>
      </p:sp>
      <p:sp>
        <p:nvSpPr>
          <p:cNvPr id="4" name="Slide Number Placeholder 3"/>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32401862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7" name="Rectangle 56"/>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Date Placeholder 4"/>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7" name="Slide Number Placeholder 6"/>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
        <p:nvSpPr>
          <p:cNvPr id="58" name="Rectangle 57"/>
          <p:cNvSpPr/>
          <p:nvPr/>
        </p:nvSpPr>
        <p:spPr>
          <a:xfrm>
            <a:off x="1207429" y="601884"/>
            <a:ext cx="4749676"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Content Placeholder 2"/>
          <p:cNvSpPr>
            <a:spLocks noGrp="1"/>
          </p:cNvSpPr>
          <p:nvPr>
            <p:ph idx="1"/>
          </p:nvPr>
        </p:nvSpPr>
        <p:spPr>
          <a:xfrm>
            <a:off x="1527859" y="856527"/>
            <a:ext cx="412058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61" name="Rectangle 60"/>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Footer Placeholder 5"/>
          <p:cNvSpPr>
            <a:spLocks noGrp="1"/>
          </p:cNvSpPr>
          <p:nvPr>
            <p:ph type="ftr" sz="quarter" idx="11"/>
          </p:nvPr>
        </p:nvSpPr>
        <p:spPr>
          <a:xfrm>
            <a:off x="6188597" y="5724836"/>
            <a:ext cx="4658219" cy="365125"/>
          </a:xfrm>
        </p:spPr>
        <p:txBody>
          <a:bodyPr>
            <a:normAutofit/>
          </a:bodyPr>
          <a:lstStyle/>
          <a:p>
            <a:pPr defTabSz="914400"/>
            <a:endParaRPr lang="zh-TW" altLang="en-US">
              <a:solidFill>
                <a:srgbClr val="9E8E5C"/>
              </a:solidFill>
            </a:endParaRPr>
          </a:p>
        </p:txBody>
      </p:sp>
      <p:sp>
        <p:nvSpPr>
          <p:cNvPr id="2" name="Title 1"/>
          <p:cNvSpPr>
            <a:spLocks noGrp="1"/>
          </p:cNvSpPr>
          <p:nvPr>
            <p:ph type="title"/>
          </p:nvPr>
        </p:nvSpPr>
        <p:spPr>
          <a:xfrm>
            <a:off x="6319777" y="2657435"/>
            <a:ext cx="4406096" cy="1463153"/>
          </a:xfrm>
        </p:spPr>
        <p:txBody>
          <a:bodyPr anchor="b">
            <a:normAutofit/>
          </a:bodyPr>
          <a:lstStyle>
            <a:lvl1pPr algn="l">
              <a:defRPr sz="2800" b="0"/>
            </a:lvl1pPr>
          </a:lstStyle>
          <a:p>
            <a:r>
              <a:rPr lang="zh-TW" altLang="en-US"/>
              <a:t>按一下以編輯母片標題樣式</a:t>
            </a:r>
            <a:endParaRPr lang="en-US"/>
          </a:p>
        </p:txBody>
      </p:sp>
      <p:sp>
        <p:nvSpPr>
          <p:cNvPr id="4" name="Text Placeholder 3"/>
          <p:cNvSpPr>
            <a:spLocks noGrp="1"/>
          </p:cNvSpPr>
          <p:nvPr>
            <p:ph type="body" sz="half" idx="2"/>
          </p:nvPr>
        </p:nvSpPr>
        <p:spPr>
          <a:xfrm>
            <a:off x="6315456" y="4136994"/>
            <a:ext cx="4398379"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1924219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94" name="Rectangle 93"/>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1" name="Rectangle 10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2" name="Rectangle 101"/>
          <p:cNvSpPr/>
          <p:nvPr/>
        </p:nvSpPr>
        <p:spPr>
          <a:xfrm>
            <a:off x="1207429" y="601884"/>
            <a:ext cx="4749676"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Rectangle 104"/>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p:cNvSpPr>
            <a:spLocks noGrp="1"/>
          </p:cNvSpPr>
          <p:nvPr>
            <p:ph type="title"/>
          </p:nvPr>
        </p:nvSpPr>
        <p:spPr>
          <a:xfrm>
            <a:off x="6312565" y="2660904"/>
            <a:ext cx="4401312" cy="1463040"/>
          </a:xfrm>
        </p:spPr>
        <p:txBody>
          <a:bodyPr anchor="b">
            <a:normAutofit/>
          </a:bodyPr>
          <a:lstStyle>
            <a:lvl1pPr algn="l">
              <a:defRPr sz="2800" b="0"/>
            </a:lvl1pPr>
          </a:lstStyle>
          <a:p>
            <a:r>
              <a:rPr lang="zh-TW" altLang="en-US"/>
              <a:t>按一下以編輯母片標題樣式</a:t>
            </a:r>
            <a:endParaRPr lang="en-US"/>
          </a:p>
        </p:txBody>
      </p:sp>
      <p:sp>
        <p:nvSpPr>
          <p:cNvPr id="3" name="Picture Placeholder 2"/>
          <p:cNvSpPr>
            <a:spLocks noGrp="1"/>
          </p:cNvSpPr>
          <p:nvPr>
            <p:ph type="pic" idx="1"/>
          </p:nvPr>
        </p:nvSpPr>
        <p:spPr>
          <a:xfrm>
            <a:off x="1340278" y="693795"/>
            <a:ext cx="4479497"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312841" y="4133089"/>
            <a:ext cx="4400764"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6" name="Footer Placeholder 5"/>
          <p:cNvSpPr>
            <a:spLocks noGrp="1"/>
          </p:cNvSpPr>
          <p:nvPr>
            <p:ph type="ftr" sz="quarter" idx="11"/>
          </p:nvPr>
        </p:nvSpPr>
        <p:spPr>
          <a:xfrm>
            <a:off x="6188597" y="5724836"/>
            <a:ext cx="4658219" cy="365125"/>
          </a:xfrm>
        </p:spPr>
        <p:txBody>
          <a:bodyPr>
            <a:normAutofit/>
          </a:bodyPr>
          <a:lstStyle/>
          <a:p>
            <a:pPr defTabSz="914400"/>
            <a:endParaRPr lang="zh-TW" altLang="en-US">
              <a:solidFill>
                <a:srgbClr val="9E8E5C"/>
              </a:solidFill>
            </a:endParaRPr>
          </a:p>
        </p:txBody>
      </p:sp>
      <p:sp>
        <p:nvSpPr>
          <p:cNvPr id="7" name="Slide Number Placeholder 6"/>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204191693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5" name="Footer Placeholder 4"/>
          <p:cNvSpPr>
            <a:spLocks noGrp="1"/>
          </p:cNvSpPr>
          <p:nvPr>
            <p:ph type="ftr" sz="quarter" idx="11"/>
          </p:nvPr>
        </p:nvSpPr>
        <p:spPr/>
        <p:txBody>
          <a:bodyPr/>
          <a:lstStyle/>
          <a:p>
            <a:pPr defTabSz="914400"/>
            <a:endParaRPr lang="zh-TW" altLang="en-US">
              <a:solidFill>
                <a:srgbClr val="9E8E5C"/>
              </a:solidFill>
            </a:endParaRPr>
          </a:p>
        </p:txBody>
      </p:sp>
      <p:sp>
        <p:nvSpPr>
          <p:cNvPr id="6" name="Slide Number Placeholder 5"/>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209710391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1030147"/>
            <a:ext cx="1979271" cy="4780344"/>
          </a:xfrm>
        </p:spPr>
        <p:txBody>
          <a:bodyPr vert="eaVert" anchor="ctr"/>
          <a:lstStyle/>
          <a:p>
            <a:r>
              <a:rPr lang="zh-TW" altLang="en-US"/>
              <a:t>按一下以編輯母片標題樣式</a:t>
            </a:r>
            <a:endParaRPr lang="en-US"/>
          </a:p>
        </p:txBody>
      </p:sp>
      <p:sp>
        <p:nvSpPr>
          <p:cNvPr id="3" name="Vertical Text Placeholder 2"/>
          <p:cNvSpPr>
            <a:spLocks noGrp="1"/>
          </p:cNvSpPr>
          <p:nvPr>
            <p:ph type="body" orient="vert" idx="1"/>
          </p:nvPr>
        </p:nvSpPr>
        <p:spPr>
          <a:xfrm>
            <a:off x="1404395" y="1030147"/>
            <a:ext cx="7231605" cy="4780344"/>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pPr defTabSz="914400"/>
            <a:fld id="{23DB5C57-3C43-4EC7-8029-D8666BE4E761}" type="datetimeFigureOut">
              <a:rPr lang="zh-TW" altLang="en-US" smtClean="0"/>
              <a:pPr defTabSz="914400"/>
              <a:t>2021/6/12</a:t>
            </a:fld>
            <a:endParaRPr lang="zh-TW" altLang="en-US"/>
          </a:p>
        </p:txBody>
      </p:sp>
      <p:sp>
        <p:nvSpPr>
          <p:cNvPr id="5" name="Footer Placeholder 4"/>
          <p:cNvSpPr>
            <a:spLocks noGrp="1"/>
          </p:cNvSpPr>
          <p:nvPr>
            <p:ph type="ftr" sz="quarter" idx="11"/>
          </p:nvPr>
        </p:nvSpPr>
        <p:spPr/>
        <p:txBody>
          <a:bodyPr/>
          <a:lstStyle/>
          <a:p>
            <a:pPr defTabSz="914400"/>
            <a:endParaRPr lang="zh-TW" altLang="en-US">
              <a:solidFill>
                <a:srgbClr val="9E8E5C"/>
              </a:solidFill>
            </a:endParaRPr>
          </a:p>
        </p:txBody>
      </p:sp>
      <p:sp>
        <p:nvSpPr>
          <p:cNvPr id="6" name="Slide Number Placeholder 5"/>
          <p:cNvSpPr>
            <a:spLocks noGrp="1"/>
          </p:cNvSpPr>
          <p:nvPr>
            <p:ph type="sldNum" sz="quarter" idx="12"/>
          </p:nvPr>
        </p:nvSpPr>
        <p:spPr/>
        <p:txBody>
          <a:body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2571043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406400" y="0"/>
            <a:ext cx="13243109"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66" name="Rectangle 65"/>
          <p:cNvSpPr/>
          <p:nvPr/>
        </p:nvSpPr>
        <p:spPr>
          <a:xfrm>
            <a:off x="609600" y="333488"/>
            <a:ext cx="109728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0" name="Rectangle 69"/>
          <p:cNvSpPr/>
          <p:nvPr/>
        </p:nvSpPr>
        <p:spPr>
          <a:xfrm>
            <a:off x="6081656" y="-21511"/>
            <a:ext cx="4905488"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1" name="Rectangle 7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Placeholder 1"/>
          <p:cNvSpPr>
            <a:spLocks noGrp="1"/>
          </p:cNvSpPr>
          <p:nvPr>
            <p:ph type="title"/>
          </p:nvPr>
        </p:nvSpPr>
        <p:spPr>
          <a:xfrm>
            <a:off x="1391320" y="1027664"/>
            <a:ext cx="9366325" cy="1143000"/>
          </a:xfrm>
          <a:prstGeom prst="rect">
            <a:avLst/>
          </a:prstGeom>
        </p:spPr>
        <p:txBody>
          <a:bodyPr vert="horz" lIns="91440" tIns="45720" rIns="91440" bIns="45720" rtlCol="0" anchor="b">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391323" y="2323652"/>
            <a:ext cx="9036423" cy="3508977"/>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996517" y="224493"/>
            <a:ext cx="2844800" cy="365125"/>
          </a:xfrm>
          <a:prstGeom prst="rect">
            <a:avLst/>
          </a:prstGeom>
        </p:spPr>
        <p:txBody>
          <a:bodyPr vert="horz" lIns="91440" tIns="45720" rIns="91440" bIns="45720" rtlCol="0" anchor="ctr"/>
          <a:lstStyle>
            <a:lvl1pPr algn="r">
              <a:defRPr sz="1200">
                <a:solidFill>
                  <a:srgbClr val="FEFEFE"/>
                </a:solidFill>
              </a:defRPr>
            </a:lvl1pPr>
          </a:lstStyle>
          <a:p>
            <a:pPr defTabSz="914400"/>
            <a:fld id="{23DB5C57-3C43-4EC7-8029-D8666BE4E761}" type="datetimeFigureOut">
              <a:rPr lang="zh-TW" altLang="en-US" smtClean="0"/>
              <a:pPr defTabSz="914400"/>
              <a:t>2021/6/12</a:t>
            </a:fld>
            <a:endParaRPr lang="zh-TW" altLang="en-US"/>
          </a:p>
        </p:txBody>
      </p:sp>
      <p:sp>
        <p:nvSpPr>
          <p:cNvPr id="5" name="Footer Placeholder 4"/>
          <p:cNvSpPr>
            <a:spLocks noGrp="1"/>
          </p:cNvSpPr>
          <p:nvPr>
            <p:ph type="ftr" sz="quarter" idx="3"/>
          </p:nvPr>
        </p:nvSpPr>
        <p:spPr>
          <a:xfrm>
            <a:off x="6188597" y="5852161"/>
            <a:ext cx="4669536" cy="365125"/>
          </a:xfrm>
          <a:prstGeom prst="rect">
            <a:avLst/>
          </a:prstGeom>
        </p:spPr>
        <p:txBody>
          <a:bodyPr vert="horz" lIns="91440" tIns="45720" rIns="91440" bIns="45720" rtlCol="0" anchor="ctr"/>
          <a:lstStyle>
            <a:lvl1pPr algn="r">
              <a:defRPr sz="1200">
                <a:solidFill>
                  <a:schemeClr val="accent1"/>
                </a:solidFill>
              </a:defRPr>
            </a:lvl1pPr>
          </a:lstStyle>
          <a:p>
            <a:pPr defTabSz="914400"/>
            <a:endParaRPr lang="zh-TW" altLang="en-US">
              <a:solidFill>
                <a:srgbClr val="9E8E5C"/>
              </a:solidFill>
            </a:endParaRPr>
          </a:p>
        </p:txBody>
      </p:sp>
      <p:sp>
        <p:nvSpPr>
          <p:cNvPr id="6" name="Slide Number Placeholder 5"/>
          <p:cNvSpPr>
            <a:spLocks noGrp="1"/>
          </p:cNvSpPr>
          <p:nvPr>
            <p:ph type="sldNum" sz="quarter" idx="4"/>
          </p:nvPr>
        </p:nvSpPr>
        <p:spPr>
          <a:xfrm>
            <a:off x="6198795" y="224492"/>
            <a:ext cx="1776208" cy="365125"/>
          </a:xfrm>
          <a:prstGeom prst="rect">
            <a:avLst/>
          </a:prstGeom>
        </p:spPr>
        <p:txBody>
          <a:bodyPr vert="horz" lIns="91440" tIns="45720" rIns="91440" bIns="45720" rtlCol="0" anchor="ctr"/>
          <a:lstStyle>
            <a:lvl1pPr algn="l">
              <a:defRPr sz="1200">
                <a:solidFill>
                  <a:srgbClr val="FEFEFE"/>
                </a:solidFill>
              </a:defRPr>
            </a:lvl1pPr>
          </a:lstStyle>
          <a:p>
            <a:pPr defTabSz="914400"/>
            <a:fld id="{404B1AF1-9744-4FF6-911C-E6EA9A9A996F}" type="slidenum">
              <a:rPr lang="zh-TW" altLang="en-US" smtClean="0"/>
              <a:pPr defTabSz="914400"/>
              <a:t>‹#›</a:t>
            </a:fld>
            <a:endParaRPr lang="zh-TW" altLang="en-US"/>
          </a:p>
        </p:txBody>
      </p:sp>
    </p:spTree>
    <p:extLst>
      <p:ext uri="{BB962C8B-B14F-4D97-AF65-F5344CB8AC3E}">
        <p14:creationId xmlns:p14="http://schemas.microsoft.com/office/powerpoint/2010/main" val="830084912"/>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108.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504084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endParaRPr kumimoji="1" lang="en-US" altLang="zh-TW" sz="36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lvl="0" algn="ctr" defTabSz="456919" eaLnBrk="1" hangingPunct="1">
              <a:spcBef>
                <a:spcPts val="0"/>
              </a:spcBef>
              <a:buNone/>
              <a:defRPr/>
            </a:pPr>
            <a:r>
              <a:rPr kumimoji="1" lang="zh-TW" altLang="en-US" sz="6000" b="1" dirty="0" smtClean="0">
                <a:solidFill>
                  <a:srgbClr val="002060"/>
                </a:solidFill>
                <a:latin typeface="DFKai-SB" panose="03000509000000000000" pitchFamily="65" charset="-120"/>
                <a:ea typeface="DFKai-SB" panose="03000509000000000000" pitchFamily="65" charset="-120"/>
                <a:cs typeface="Charis SIL" panose="02000500060000020004" pitchFamily="2" charset="0"/>
              </a:rPr>
              <a:t>你是今日的約櫃</a:t>
            </a: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1" lang="en-US" altLang="zh-TW" sz="200" b="1" dirty="0">
              <a:solidFill>
                <a:srgbClr val="002060"/>
              </a:solidFill>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1" lang="en-US" altLang="zh-TW" sz="20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r>
              <a:rPr kumimoji="1" lang="en-US" altLang="zh-TW" sz="4000" b="1" dirty="0" smtClean="0">
                <a:solidFill>
                  <a:srgbClr val="002060"/>
                </a:solidFill>
                <a:latin typeface="Century" panose="02040604050505020304" pitchFamily="18" charset="0"/>
                <a:ea typeface="Charis SIL" panose="02000500060000020004" pitchFamily="2" charset="0"/>
                <a:cs typeface="Charis SIL" panose="02000500060000020004" pitchFamily="2" charset="0"/>
              </a:rPr>
              <a:t>You Are the Ark Today</a:t>
            </a:r>
            <a:endParaRPr kumimoji="0" lang="en-US" altLang="zh-TW" sz="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700" kern="0" dirty="0">
              <a:solidFill>
                <a:srgbClr val="002060"/>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700" b="1" kern="0" dirty="0">
              <a:solidFill>
                <a:srgbClr val="002060"/>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June 13</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210739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35781" y="293436"/>
            <a:ext cx="10010274" cy="6350268"/>
          </a:xfrm>
          <a:prstGeom prst="rect">
            <a:avLst/>
          </a:prstGeom>
        </p:spPr>
      </p:pic>
    </p:spTree>
    <p:extLst>
      <p:ext uri="{BB962C8B-B14F-4D97-AF65-F5344CB8AC3E}">
        <p14:creationId xmlns:p14="http://schemas.microsoft.com/office/powerpoint/2010/main" val="557160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5755422"/>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非利士人將</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神的約櫃從以便以謝抬到亞實突。 </a:t>
            </a:r>
            <a:r>
              <a:rPr kumimoji="1" lang="zh-TW" altLang="en-US" sz="4000" b="1" dirty="0" smtClean="0">
                <a:solidFill>
                  <a:srgbClr val="FFFFFF"/>
                </a:solidFill>
                <a:latin typeface="DFKai-SB" panose="03000509000000000000" pitchFamily="65" charset="-120"/>
                <a:ea typeface="DFKai-SB" panose="03000509000000000000" pitchFamily="65" charset="-120"/>
              </a:rPr>
              <a:t>非</a:t>
            </a:r>
            <a:r>
              <a:rPr kumimoji="1" lang="zh-TW" altLang="en-US" sz="4000" b="1" dirty="0">
                <a:solidFill>
                  <a:srgbClr val="FFFFFF"/>
                </a:solidFill>
                <a:latin typeface="DFKai-SB" panose="03000509000000000000" pitchFamily="65" charset="-120"/>
                <a:ea typeface="DFKai-SB" panose="03000509000000000000" pitchFamily="65" charset="-120"/>
              </a:rPr>
              <a:t>利士人將</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神的約櫃抬進大袞廟，放在大袞的旁邊</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次</a:t>
            </a:r>
            <a:r>
              <a:rPr kumimoji="1" lang="zh-TW" altLang="en-US" sz="4000" b="1" dirty="0">
                <a:solidFill>
                  <a:srgbClr val="FFFFFF"/>
                </a:solidFill>
                <a:latin typeface="DFKai-SB" panose="03000509000000000000" pitchFamily="65" charset="-120"/>
                <a:ea typeface="DFKai-SB" panose="03000509000000000000" pitchFamily="65" charset="-120"/>
              </a:rPr>
              <a:t>日清早，亞實突人起來，見大袞仆倒在耶和華的約櫃前，臉伏於地，就把大袞仍立在原處</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又</a:t>
            </a:r>
            <a:r>
              <a:rPr kumimoji="1" lang="zh-TW" altLang="en-US" sz="4000" b="1" dirty="0">
                <a:solidFill>
                  <a:srgbClr val="FFFFFF"/>
                </a:solidFill>
                <a:latin typeface="DFKai-SB" panose="03000509000000000000" pitchFamily="65" charset="-120"/>
                <a:ea typeface="DFKai-SB" panose="03000509000000000000" pitchFamily="65" charset="-120"/>
              </a:rPr>
              <a:t>次日清早起來，見大袞仆倒在耶和華的約櫃前，臉伏於地，並且大袞的頭和兩手都在門檻上折斷，只剩下大袞的殘體</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3600" b="1" dirty="0" smtClean="0">
                <a:solidFill>
                  <a:srgbClr val="FFFFFF"/>
                </a:solidFill>
                <a:latin typeface="DFKai-SB" panose="03000509000000000000" pitchFamily="65" charset="-120"/>
                <a:ea typeface="DFKai-SB" panose="03000509000000000000" pitchFamily="65" charset="-120"/>
              </a:rPr>
              <a:t>(</a:t>
            </a:r>
            <a:r>
              <a:rPr kumimoji="1" lang="zh-TW" altLang="en-US" sz="3600" b="1" dirty="0">
                <a:solidFill>
                  <a:srgbClr val="FFFFFF"/>
                </a:solidFill>
                <a:latin typeface="DFKai-SB" panose="03000509000000000000" pitchFamily="65" charset="-120"/>
                <a:ea typeface="DFKai-SB" panose="03000509000000000000" pitchFamily="65" charset="-120"/>
              </a:rPr>
              <a:t>撒母耳記上 </a:t>
            </a:r>
            <a:r>
              <a:rPr kumimoji="1" lang="en-US" altLang="zh-TW" sz="3200" b="1" dirty="0" smtClean="0">
                <a:solidFill>
                  <a:srgbClr val="FFFFFF"/>
                </a:solidFill>
                <a:latin typeface="Century" panose="02040604050505020304" pitchFamily="18" charset="0"/>
                <a:ea typeface="DFKai-SB" panose="03000509000000000000" pitchFamily="65" charset="-120"/>
              </a:rPr>
              <a:t>1 Samuel 5:1-4</a:t>
            </a:r>
            <a:r>
              <a:rPr kumimoji="1" lang="en-US" altLang="zh-TW" sz="3600" b="1" dirty="0" smtClean="0">
                <a:solidFill>
                  <a:srgbClr val="FFFFFF"/>
                </a:solidFill>
                <a:latin typeface="DFKai-SB" panose="03000509000000000000" pitchFamily="65" charset="-120"/>
                <a:ea typeface="DFKai-SB" panose="03000509000000000000" pitchFamily="65" charset="-120"/>
              </a:rPr>
              <a:t>)</a:t>
            </a:r>
            <a:r>
              <a:rPr kumimoji="1" lang="zh-TW" altLang="en-US" sz="3600" b="1" dirty="0" smtClean="0">
                <a:solidFill>
                  <a:srgbClr val="FFFFFF"/>
                </a:solidFill>
                <a:latin typeface="DFKai-SB" panose="03000509000000000000" pitchFamily="65" charset="-120"/>
                <a:ea typeface="DFKai-SB" panose="03000509000000000000" pitchFamily="65" charset="-120"/>
              </a:rPr>
              <a:t> </a:t>
            </a:r>
            <a:endParaRPr kumimoji="1" lang="en-US" altLang="zh-TW" sz="36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484060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5327" y="279586"/>
            <a:ext cx="9780787" cy="6260779"/>
          </a:xfrm>
          <a:prstGeom prst="rect">
            <a:avLst/>
          </a:prstGeom>
        </p:spPr>
      </p:pic>
    </p:spTree>
    <p:extLst>
      <p:ext uri="{BB962C8B-B14F-4D97-AF65-F5344CB8AC3E}">
        <p14:creationId xmlns:p14="http://schemas.microsoft.com/office/powerpoint/2010/main" val="2428171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38349" y="-19070"/>
            <a:ext cx="4908885" cy="6905165"/>
          </a:xfrm>
          <a:prstGeom prst="rect">
            <a:avLst/>
          </a:prstGeom>
        </p:spPr>
      </p:pic>
    </p:spTree>
    <p:extLst>
      <p:ext uri="{BB962C8B-B14F-4D97-AF65-F5344CB8AC3E}">
        <p14:creationId xmlns:p14="http://schemas.microsoft.com/office/powerpoint/2010/main" val="2891265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3431709"/>
          </a:xfrm>
          <a:prstGeom prst="rect">
            <a:avLst/>
          </a:prstGeom>
        </p:spPr>
        <p:txBody>
          <a:bodyPr wrap="square">
            <a:spAutoFit/>
          </a:bodyPr>
          <a:lstStyle/>
          <a:p>
            <a:pPr lvl="0" defTabSz="914400" fontAlgn="base">
              <a:spcBef>
                <a:spcPct val="0"/>
              </a:spcBef>
              <a:spcAft>
                <a:spcPct val="0"/>
              </a:spcAft>
              <a:defRPr/>
            </a:pPr>
            <a:r>
              <a:rPr kumimoji="1" lang="zh-TW" altLang="en-US" sz="4000" b="1" dirty="0" smtClean="0">
                <a:solidFill>
                  <a:srgbClr val="FFFFFF"/>
                </a:solidFill>
                <a:latin typeface="DFKai-SB" panose="03000509000000000000" pitchFamily="65" charset="-120"/>
                <a:ea typeface="DFKai-SB" panose="03000509000000000000" pitchFamily="65" charset="-120"/>
              </a:rPr>
              <a:t>我</a:t>
            </a:r>
            <a:r>
              <a:rPr kumimoji="1" lang="zh-TW" altLang="en-US" sz="4000" b="1" dirty="0">
                <a:solidFill>
                  <a:srgbClr val="FFFFFF"/>
                </a:solidFill>
                <a:latin typeface="DFKai-SB" panose="03000509000000000000" pitchFamily="65" charset="-120"/>
                <a:ea typeface="DFKai-SB" panose="03000509000000000000" pitchFamily="65" charset="-120"/>
              </a:rPr>
              <a:t>差你們去，如同羊進入狼群；所以你們要靈巧像蛇，馴良像鴿子</a:t>
            </a:r>
            <a:r>
              <a:rPr kumimoji="1"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馬太福音 </a:t>
            </a:r>
            <a:r>
              <a:rPr kumimoji="1" lang="en-US" altLang="zh-TW" sz="3200" b="1" dirty="0" smtClean="0">
                <a:solidFill>
                  <a:srgbClr val="FFFFFF"/>
                </a:solidFill>
                <a:latin typeface="Century" panose="02040604050505020304" pitchFamily="18" charset="0"/>
                <a:ea typeface="DFKai-SB" panose="03000509000000000000" pitchFamily="65" charset="-120"/>
              </a:rPr>
              <a:t>Matthew 10:16</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I </a:t>
            </a:r>
            <a:r>
              <a:rPr lang="en-US" altLang="zh-TW" sz="3200" b="1" dirty="0">
                <a:solidFill>
                  <a:srgbClr val="FFFFFF"/>
                </a:solidFill>
                <a:latin typeface="Century" panose="02040604050505020304" pitchFamily="18" charset="0"/>
                <a:ea typeface="DFKai-SB" pitchFamily="65" charset="-120"/>
                <a:cs typeface="Arial" charset="0"/>
              </a:rPr>
              <a:t>am sending you out like sheep among wolves. Therefore be as shrewd as snakes and as innocent as doves.</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268077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2939266"/>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凡你們腳掌所踏之地，我都照著我所應許摩西的話賜給你們了。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約書亞記 </a:t>
            </a:r>
            <a:r>
              <a:rPr kumimoji="1" lang="en-US" altLang="zh-TW" sz="3200" b="1" dirty="0" smtClean="0">
                <a:solidFill>
                  <a:srgbClr val="FFFFFF"/>
                </a:solidFill>
                <a:latin typeface="Century" panose="02040604050505020304" pitchFamily="18" charset="0"/>
                <a:ea typeface="DFKai-SB" panose="03000509000000000000" pitchFamily="65" charset="-120"/>
              </a:rPr>
              <a:t>Joshua 1:3</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I will give you every place where you set your foot, as I promised Moses.</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307088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6694140"/>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要穿戴　神所賜的全副軍裝，就能抵擋魔鬼的詭計</a:t>
            </a:r>
            <a:r>
              <a:rPr kumimoji="1" lang="zh-TW" altLang="en-US" sz="4000" b="1" dirty="0" smtClean="0">
                <a:solidFill>
                  <a:srgbClr val="FFFFFF"/>
                </a:solidFill>
                <a:latin typeface="DFKai-SB" panose="03000509000000000000" pitchFamily="65" charset="-120"/>
                <a:ea typeface="DFKai-SB" panose="03000509000000000000" pitchFamily="65" charset="-120"/>
              </a:rPr>
              <a:t>。 因</a:t>
            </a:r>
            <a:r>
              <a:rPr kumimoji="1" lang="zh-TW" altLang="en-US" sz="4000" b="1" dirty="0">
                <a:solidFill>
                  <a:srgbClr val="FFFFFF"/>
                </a:solidFill>
                <a:latin typeface="DFKai-SB" panose="03000509000000000000" pitchFamily="65" charset="-120"/>
                <a:ea typeface="DFKai-SB" panose="03000509000000000000" pitchFamily="65" charset="-120"/>
              </a:rPr>
              <a:t>我們並不是與屬血氣的爭</a:t>
            </a:r>
            <a:r>
              <a:rPr kumimoji="1" lang="zh-TW" altLang="en-US" sz="4000" b="1" dirty="0" smtClean="0">
                <a:solidFill>
                  <a:srgbClr val="FFFFFF"/>
                </a:solidFill>
                <a:latin typeface="DFKai-SB" panose="03000509000000000000" pitchFamily="65" charset="-120"/>
                <a:ea typeface="DFKai-SB" panose="03000509000000000000" pitchFamily="65" charset="-120"/>
              </a:rPr>
              <a:t>戰，</a:t>
            </a:r>
            <a:r>
              <a:rPr kumimoji="1" lang="zh-TW" altLang="en-US" sz="4000" b="1" dirty="0">
                <a:solidFill>
                  <a:srgbClr val="FFFFFF"/>
                </a:solidFill>
                <a:latin typeface="DFKai-SB" panose="03000509000000000000" pitchFamily="65" charset="-120"/>
                <a:ea typeface="DFKai-SB" panose="03000509000000000000" pitchFamily="65" charset="-120"/>
              </a:rPr>
              <a:t>乃是與那些執政的、掌權的、管轄這幽暗世界的，以及天空屬靈氣的惡魔爭戰</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以弗所書 </a:t>
            </a:r>
            <a:r>
              <a:rPr kumimoji="1" lang="en-US" altLang="zh-TW" sz="3200" b="1" dirty="0" smtClean="0">
                <a:solidFill>
                  <a:srgbClr val="FFFFFF"/>
                </a:solidFill>
                <a:latin typeface="Century" panose="02040604050505020304" pitchFamily="18" charset="0"/>
                <a:ea typeface="DFKai-SB" panose="03000509000000000000" pitchFamily="65" charset="-120"/>
              </a:rPr>
              <a:t>Ephesians 6:11-13</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The </a:t>
            </a:r>
            <a:r>
              <a:rPr lang="en-US" altLang="zh-TW" sz="3200" b="1" dirty="0">
                <a:solidFill>
                  <a:srgbClr val="FFFFFF"/>
                </a:solidFill>
                <a:latin typeface="Century" panose="02040604050505020304" pitchFamily="18" charset="0"/>
                <a:ea typeface="DFKai-SB" pitchFamily="65" charset="-120"/>
                <a:cs typeface="Arial" charset="0"/>
              </a:rPr>
              <a:t>Put on the full armor of God, so that you can take your stand against the devil’s schemes</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For our struggle is not against flesh and blood, but against the rulers, against the authorities, against the powers of this dark world and against the spiritual forces of evil in the heavenly realms.</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347522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9858" y="145093"/>
            <a:ext cx="8846373" cy="5355312"/>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執</a:t>
            </a:r>
            <a:r>
              <a:rPr kumimoji="1" lang="zh-TW" altLang="en-US" sz="4400" b="1" dirty="0">
                <a:solidFill>
                  <a:srgbClr val="FFFFFF"/>
                </a:solidFill>
                <a:latin typeface="DFKai-SB" panose="03000509000000000000" pitchFamily="65" charset="-120"/>
                <a:ea typeface="DFKai-SB" panose="03000509000000000000" pitchFamily="65" charset="-120"/>
              </a:rPr>
              <a:t>政</a:t>
            </a:r>
            <a:r>
              <a:rPr kumimoji="1" lang="zh-TW" altLang="en-US" sz="4400" b="1" dirty="0" smtClean="0">
                <a:solidFill>
                  <a:srgbClr val="FFFFFF"/>
                </a:solidFill>
                <a:latin typeface="DFKai-SB" panose="03000509000000000000" pitchFamily="65" charset="-120"/>
                <a:ea typeface="DFKai-SB" panose="03000509000000000000" pitchFamily="65" charset="-120"/>
              </a:rPr>
              <a:t>的 </a:t>
            </a:r>
            <a:r>
              <a:rPr kumimoji="1" lang="en-US" altLang="zh-TW" sz="3600" b="1" dirty="0">
                <a:solidFill>
                  <a:srgbClr val="FFFFFF"/>
                </a:solidFill>
                <a:latin typeface="Century" panose="02040604050505020304" pitchFamily="18" charset="0"/>
                <a:ea typeface="DFKai-SB" panose="03000509000000000000" pitchFamily="65" charset="-120"/>
              </a:rPr>
              <a:t>r</a:t>
            </a:r>
            <a:r>
              <a:rPr kumimoji="1" lang="en-US" altLang="zh-TW" sz="3600" b="1" dirty="0" smtClean="0">
                <a:solidFill>
                  <a:srgbClr val="FFFFFF"/>
                </a:solidFill>
                <a:latin typeface="Century" panose="02040604050505020304" pitchFamily="18" charset="0"/>
                <a:ea typeface="DFKai-SB" panose="03000509000000000000" pitchFamily="65" charset="-120"/>
              </a:rPr>
              <a:t>ulers </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「威嚇」</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4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掌</a:t>
            </a:r>
            <a:r>
              <a:rPr kumimoji="1" lang="zh-TW" altLang="en-US" sz="4400" b="1" dirty="0">
                <a:solidFill>
                  <a:srgbClr val="FFFFFF"/>
                </a:solidFill>
                <a:latin typeface="DFKai-SB" panose="03000509000000000000" pitchFamily="65" charset="-120"/>
                <a:ea typeface="DFKai-SB" panose="03000509000000000000" pitchFamily="65" charset="-120"/>
              </a:rPr>
              <a:t>權的 </a:t>
            </a:r>
            <a:r>
              <a:rPr kumimoji="1" lang="en-US" altLang="zh-TW" sz="3600" b="1" dirty="0">
                <a:solidFill>
                  <a:srgbClr val="FFFFFF"/>
                </a:solidFill>
                <a:latin typeface="Century" panose="02040604050505020304" pitchFamily="18" charset="0"/>
                <a:ea typeface="DFKai-SB" panose="03000509000000000000" pitchFamily="65" charset="-120"/>
              </a:rPr>
              <a:t>a</a:t>
            </a:r>
            <a:r>
              <a:rPr kumimoji="1" lang="en-US" altLang="zh-TW" sz="3600" b="1" dirty="0" smtClean="0">
                <a:solidFill>
                  <a:srgbClr val="FFFFFF"/>
                </a:solidFill>
                <a:latin typeface="Century" panose="02040604050505020304" pitchFamily="18" charset="0"/>
                <a:ea typeface="DFKai-SB" panose="03000509000000000000" pitchFamily="65" charset="-120"/>
              </a:rPr>
              <a:t>uthorities</a:t>
            </a:r>
            <a:r>
              <a:rPr kumimoji="1" lang="en-US" altLang="zh-TW" sz="4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「發言的權利」</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管</a:t>
            </a:r>
            <a:r>
              <a:rPr kumimoji="1" lang="zh-TW" altLang="en-US" sz="4400" b="1" dirty="0">
                <a:solidFill>
                  <a:srgbClr val="FFFFFF"/>
                </a:solidFill>
                <a:latin typeface="DFKai-SB" panose="03000509000000000000" pitchFamily="65" charset="-120"/>
                <a:ea typeface="DFKai-SB" panose="03000509000000000000" pitchFamily="65" charset="-120"/>
              </a:rPr>
              <a:t>轄這幽暗世界</a:t>
            </a:r>
            <a:r>
              <a:rPr kumimoji="1" lang="zh-TW" altLang="en-US" sz="4400" b="1" dirty="0" smtClean="0">
                <a:solidFill>
                  <a:srgbClr val="FFFFFF"/>
                </a:solidFill>
                <a:latin typeface="DFKai-SB" panose="03000509000000000000" pitchFamily="65" charset="-120"/>
                <a:ea typeface="DFKai-SB" panose="03000509000000000000" pitchFamily="65" charset="-120"/>
              </a:rPr>
              <a:t>的 </a:t>
            </a:r>
            <a:r>
              <a:rPr kumimoji="1" lang="en-US" altLang="zh-TW" sz="3600" b="1" dirty="0">
                <a:solidFill>
                  <a:srgbClr val="FFFFFF"/>
                </a:solidFill>
                <a:latin typeface="Century" panose="02040604050505020304" pitchFamily="18" charset="0"/>
                <a:ea typeface="DFKai-SB" panose="03000509000000000000" pitchFamily="65" charset="-120"/>
              </a:rPr>
              <a:t>p</a:t>
            </a:r>
            <a:r>
              <a:rPr kumimoji="1" lang="en-US" altLang="zh-TW" sz="3600" b="1" dirty="0" smtClean="0">
                <a:solidFill>
                  <a:srgbClr val="FFFFFF"/>
                </a:solidFill>
                <a:latin typeface="Century" panose="02040604050505020304" pitchFamily="18" charset="0"/>
                <a:ea typeface="DFKai-SB" panose="03000509000000000000" pitchFamily="65" charset="-120"/>
              </a:rPr>
              <a:t>owers</a:t>
            </a:r>
            <a:r>
              <a:rPr kumimoji="1" lang="en-US" altLang="zh-TW" sz="4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「利用人」</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天空屬靈氣的</a:t>
            </a:r>
            <a:r>
              <a:rPr kumimoji="1" lang="zh-TW" altLang="en-US" sz="4400" b="1" dirty="0">
                <a:solidFill>
                  <a:srgbClr val="FFFFFF"/>
                </a:solidFill>
                <a:latin typeface="DFKai-SB" panose="03000509000000000000" pitchFamily="65" charset="-120"/>
                <a:ea typeface="DFKai-SB" panose="03000509000000000000" pitchFamily="65" charset="-120"/>
              </a:rPr>
              <a:t>惡</a:t>
            </a:r>
            <a:r>
              <a:rPr kumimoji="1" lang="zh-TW" altLang="en-US" sz="4400" b="1" dirty="0" smtClean="0">
                <a:solidFill>
                  <a:srgbClr val="FFFFFF"/>
                </a:solidFill>
                <a:latin typeface="DFKai-SB" panose="03000509000000000000" pitchFamily="65" charset="-120"/>
                <a:ea typeface="DFKai-SB" panose="03000509000000000000" pitchFamily="65" charset="-120"/>
              </a:rPr>
              <a:t>魔 </a:t>
            </a:r>
            <a:r>
              <a:rPr kumimoji="1" lang="en-US" altLang="zh-TW" sz="3600" b="1" dirty="0" smtClean="0">
                <a:solidFill>
                  <a:srgbClr val="FFFFFF"/>
                </a:solidFill>
                <a:latin typeface="Century" panose="02040604050505020304" pitchFamily="18" charset="0"/>
                <a:ea typeface="DFKai-SB" panose="03000509000000000000" pitchFamily="65" charset="-120"/>
              </a:rPr>
              <a:t>spiritual forces </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「惡意傷害」</a:t>
            </a:r>
            <a:endParaRPr kumimoji="1" lang="zh-TW" altLang="en-US" sz="44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419175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527836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我們爭戰的兵器本不是屬血氣的，乃是在　神面前有能力，可以攻破堅固的營壘</a:t>
            </a:r>
            <a:r>
              <a:rPr kumimoji="1" lang="zh-TW" altLang="en-US" sz="4000" b="1" dirty="0" smtClean="0">
                <a:solidFill>
                  <a:srgbClr val="FFFFFF"/>
                </a:solidFill>
                <a:latin typeface="DFKai-SB" panose="03000509000000000000" pitchFamily="65" charset="-120"/>
                <a:ea typeface="DFKai-SB" panose="03000509000000000000" pitchFamily="65" charset="-120"/>
              </a:rPr>
              <a:t>，將</a:t>
            </a:r>
            <a:r>
              <a:rPr kumimoji="1" lang="zh-TW" altLang="en-US" sz="4000" b="1" dirty="0">
                <a:solidFill>
                  <a:srgbClr val="FFFFFF"/>
                </a:solidFill>
                <a:latin typeface="DFKai-SB" panose="03000509000000000000" pitchFamily="65" charset="-120"/>
                <a:ea typeface="DFKai-SB" panose="03000509000000000000" pitchFamily="65" charset="-120"/>
              </a:rPr>
              <a:t>各樣的計謀，各樣攔阻人認識　神的那些自高之事，一概攻破了，又將人所有的心意奪回，使他都順服基督</a:t>
            </a:r>
            <a:r>
              <a:rPr kumimoji="1"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哥林多後書 </a:t>
            </a:r>
            <a:r>
              <a:rPr kumimoji="1" lang="en-US" altLang="zh-TW" sz="3200" b="1" dirty="0" smtClean="0">
                <a:solidFill>
                  <a:srgbClr val="FFFFFF"/>
                </a:solidFill>
                <a:latin typeface="Century" panose="02040604050505020304" pitchFamily="18" charset="0"/>
                <a:ea typeface="DFKai-SB" panose="03000509000000000000" pitchFamily="65" charset="-120"/>
              </a:rPr>
              <a:t>2 Corinthians 10:4-5</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4 </a:t>
            </a:r>
            <a:r>
              <a:rPr lang="en-US" altLang="zh-TW" sz="3200" b="1" dirty="0" smtClean="0">
                <a:solidFill>
                  <a:srgbClr val="FFFFFF"/>
                </a:solidFill>
                <a:latin typeface="Century" panose="02040604050505020304" pitchFamily="18" charset="0"/>
                <a:ea typeface="DFKai-SB" pitchFamily="65" charset="-120"/>
                <a:cs typeface="Arial" charset="0"/>
              </a:rPr>
              <a:t> The </a:t>
            </a:r>
            <a:r>
              <a:rPr lang="en-US" altLang="zh-TW" sz="3200" b="1" dirty="0">
                <a:solidFill>
                  <a:srgbClr val="FFFFFF"/>
                </a:solidFill>
                <a:latin typeface="Century" panose="02040604050505020304" pitchFamily="18" charset="0"/>
                <a:ea typeface="DFKai-SB" pitchFamily="65" charset="-120"/>
                <a:cs typeface="Arial" charset="0"/>
              </a:rPr>
              <a:t>weapons we fight with are not the weapons of the world. On the contrary, they have divine power to demolish strongholds. </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65839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extLst>
              <a:ext uri="{BEBA8EAE-BF5A-486C-A8C5-ECC9F3942E4B}">
                <a14:imgProps xmlns:a14="http://schemas.microsoft.com/office/drawing/2010/main">
                  <a14:imgLayer r:embed="rId3">
                    <a14:imgEffect>
                      <a14:colorTemperature colorTemp="8000"/>
                    </a14:imgEffect>
                    <a14:imgEffect>
                      <a14:saturation sat="175000"/>
                    </a14:imgEffect>
                    <a14:imgEffect>
                      <a14:brightnessContrast bright="-21000" contrast="-20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3378" y="0"/>
            <a:ext cx="7706626" cy="5779970"/>
          </a:xfrm>
          <a:prstGeom prst="rect">
            <a:avLst/>
          </a:prstGeom>
        </p:spPr>
      </p:pic>
      <p:sp>
        <p:nvSpPr>
          <p:cNvPr id="2" name="TextBox 1"/>
          <p:cNvSpPr txBox="1"/>
          <p:nvPr/>
        </p:nvSpPr>
        <p:spPr>
          <a:xfrm>
            <a:off x="2035743" y="5779970"/>
            <a:ext cx="8542421" cy="830997"/>
          </a:xfrm>
          <a:prstGeom prst="rect">
            <a:avLst/>
          </a:prstGeom>
          <a:noFill/>
        </p:spPr>
        <p:txBody>
          <a:bodyPr wrap="square" rtlCol="0">
            <a:spAutoFit/>
          </a:bodyPr>
          <a:lstStyle/>
          <a:p>
            <a:pPr algn="ctr"/>
            <a:r>
              <a:rPr lang="en-US" sz="4800" dirty="0" err="1" smtClean="0">
                <a:solidFill>
                  <a:schemeClr val="bg1"/>
                </a:solidFill>
                <a:latin typeface="Arial Rounded MT Bold" panose="020F0704030504030204" pitchFamily="34" charset="0"/>
              </a:rPr>
              <a:t>Bulgan</a:t>
            </a:r>
            <a:r>
              <a:rPr lang="en-US" sz="4800" dirty="0" smtClean="0">
                <a:solidFill>
                  <a:schemeClr val="bg1"/>
                </a:solidFill>
                <a:latin typeface="Arial Rounded MT Bold" panose="020F0704030504030204" pitchFamily="34" charset="0"/>
              </a:rPr>
              <a:t>, Mongolia</a:t>
            </a:r>
            <a:endParaRPr lang="en-US" sz="48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515733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12541" y="775547"/>
            <a:ext cx="8774184" cy="2062103"/>
          </a:xfrm>
          <a:prstGeom prst="rect">
            <a:avLst/>
          </a:prstGeom>
        </p:spPr>
        <p:txBody>
          <a:bodyPr wrap="square">
            <a:spAutoFit/>
          </a:bodyPr>
          <a:lstStyle/>
          <a:p>
            <a:pPr lvl="0"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rPr>
              <a:t>靈恩「運動」，或是</a:t>
            </a:r>
            <a:endParaRPr kumimoji="1" lang="en-US" altLang="zh-TW" sz="540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kumimoji="1" lang="en-US" altLang="zh-TW"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rPr>
              <a:t>「原地踏步」？</a:t>
            </a:r>
            <a:endParaRPr lang="en-US" altLang="zh-TW" sz="40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71969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4414" y="82529"/>
            <a:ext cx="8959065" cy="527836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然而，人未曾信他，怎能求他呢？未曾聽見他，怎能信他呢</a:t>
            </a:r>
            <a:r>
              <a:rPr kumimoji="1" lang="zh-TW" altLang="en-US" sz="4000" b="1" dirty="0" smtClean="0">
                <a:solidFill>
                  <a:srgbClr val="FFFFFF"/>
                </a:solidFill>
                <a:latin typeface="DFKai-SB" panose="03000509000000000000" pitchFamily="65" charset="-120"/>
                <a:ea typeface="DFKai-SB" panose="03000509000000000000" pitchFamily="65" charset="-120"/>
              </a:rPr>
              <a:t>？ 沒</a:t>
            </a:r>
            <a:r>
              <a:rPr kumimoji="1" lang="zh-TW" altLang="en-US" sz="4000" b="1" dirty="0">
                <a:solidFill>
                  <a:srgbClr val="FFFFFF"/>
                </a:solidFill>
                <a:latin typeface="DFKai-SB" panose="03000509000000000000" pitchFamily="65" charset="-120"/>
                <a:ea typeface="DFKai-SB" panose="03000509000000000000" pitchFamily="65" charset="-120"/>
              </a:rPr>
              <a:t>有傳道的，怎能聽見呢？ </a:t>
            </a:r>
            <a:r>
              <a:rPr kumimoji="1" lang="zh-TW" altLang="en-US" sz="4000" b="1" dirty="0" smtClean="0">
                <a:solidFill>
                  <a:srgbClr val="FFFFFF"/>
                </a:solidFill>
                <a:latin typeface="DFKai-SB" panose="03000509000000000000" pitchFamily="65" charset="-120"/>
                <a:ea typeface="DFKai-SB" panose="03000509000000000000" pitchFamily="65" charset="-120"/>
              </a:rPr>
              <a:t>若</a:t>
            </a:r>
            <a:r>
              <a:rPr kumimoji="1" lang="zh-TW" altLang="en-US" sz="4000" b="1" dirty="0">
                <a:solidFill>
                  <a:srgbClr val="FFFFFF"/>
                </a:solidFill>
                <a:latin typeface="DFKai-SB" panose="03000509000000000000" pitchFamily="65" charset="-120"/>
                <a:ea typeface="DFKai-SB" panose="03000509000000000000" pitchFamily="65" charset="-120"/>
              </a:rPr>
              <a:t>沒有奉差遣，怎能傳道呢？如經上所記：「報福音、傳喜信的人，他們的腳蹤何等佳美！</a:t>
            </a:r>
            <a:r>
              <a:rPr kumimoji="1"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dirty="0">
                <a:solidFill>
                  <a:srgbClr val="FFFFFF"/>
                </a:solidFill>
                <a:latin typeface="DFKai-SB" panose="03000509000000000000" pitchFamily="65" charset="-120"/>
                <a:ea typeface="DFKai-SB" panose="03000509000000000000" pitchFamily="65" charset="-120"/>
              </a:rPr>
              <a:t>羅馬書 </a:t>
            </a:r>
            <a:r>
              <a:rPr kumimoji="1" lang="en-US" altLang="zh-TW" sz="3200" b="1" dirty="0" smtClean="0">
                <a:solidFill>
                  <a:srgbClr val="FFFFFF"/>
                </a:solidFill>
                <a:latin typeface="Century" panose="02040604050505020304" pitchFamily="18" charset="0"/>
                <a:ea typeface="DFKai-SB" panose="03000509000000000000" pitchFamily="65" charset="-120"/>
              </a:rPr>
              <a:t>Romans 10:14-1</a:t>
            </a:r>
            <a:r>
              <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5</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15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And </a:t>
            </a:r>
            <a:r>
              <a:rPr lang="en-US" altLang="zh-TW" sz="3200" b="1" dirty="0">
                <a:solidFill>
                  <a:srgbClr val="FFFFFF"/>
                </a:solidFill>
                <a:latin typeface="Century" panose="02040604050505020304" pitchFamily="18" charset="0"/>
                <a:ea typeface="DFKai-SB" pitchFamily="65" charset="-120"/>
                <a:cs typeface="Arial" charset="0"/>
              </a:rPr>
              <a:t>how can anyone preach unless they are sent? </a:t>
            </a:r>
            <a:r>
              <a:rPr lang="en-US" altLang="zh-TW" sz="3200" b="1" dirty="0" smtClean="0">
                <a:solidFill>
                  <a:srgbClr val="FFFFFF"/>
                </a:solidFill>
                <a:latin typeface="Century" panose="02040604050505020304" pitchFamily="18" charset="0"/>
                <a:ea typeface="DFKai-SB" pitchFamily="65" charset="-120"/>
                <a:cs typeface="Arial" charset="0"/>
              </a:rPr>
              <a:t> As </a:t>
            </a:r>
            <a:r>
              <a:rPr lang="en-US" altLang="zh-TW" sz="3200" b="1" dirty="0">
                <a:solidFill>
                  <a:srgbClr val="FFFFFF"/>
                </a:solidFill>
                <a:latin typeface="Century" panose="02040604050505020304" pitchFamily="18" charset="0"/>
                <a:ea typeface="DFKai-SB" pitchFamily="65" charset="-120"/>
                <a:cs typeface="Arial" charset="0"/>
              </a:rPr>
              <a:t>it is written: “How beautiful are the feet of those who bring good news</a:t>
            </a:r>
            <a:r>
              <a:rPr lang="en-US" altLang="zh-TW" sz="3200" b="1" dirty="0" smtClean="0">
                <a:solidFill>
                  <a:srgbClr val="FFFFFF"/>
                </a:solidFill>
                <a:latin typeface="Century" panose="02040604050505020304" pitchFamily="18" charset="0"/>
                <a:ea typeface="DFKai-SB" pitchFamily="65" charset="-120"/>
                <a:cs typeface="Arial" charset="0"/>
              </a:rPr>
              <a:t>!”</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32637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00002F"/>
            </a:gs>
          </a:gsLst>
          <a:lin ang="5400000" scaled="1"/>
        </a:gradFill>
        <a:effectLst/>
      </p:bgPr>
    </p:bg>
    <p:spTree>
      <p:nvGrpSpPr>
        <p:cNvPr id="1" name=""/>
        <p:cNvGrpSpPr/>
        <p:nvPr/>
      </p:nvGrpSpPr>
      <p:grpSpPr>
        <a:xfrm>
          <a:off x="0" y="0"/>
          <a:ext cx="0" cy="0"/>
          <a:chOff x="0" y="0"/>
          <a:chExt cx="0" cy="0"/>
        </a:xfrm>
      </p:grpSpPr>
      <p:sp>
        <p:nvSpPr>
          <p:cNvPr id="6" name="TextBox 5"/>
          <p:cNvSpPr txBox="1"/>
          <p:nvPr/>
        </p:nvSpPr>
        <p:spPr>
          <a:xfrm>
            <a:off x="2574758" y="4350619"/>
            <a:ext cx="7945655" cy="923330"/>
          </a:xfrm>
          <a:prstGeom prst="rect">
            <a:avLst/>
          </a:prstGeom>
          <a:noFill/>
        </p:spPr>
        <p:txBody>
          <a:bodyPr wrap="square" rtlCol="0">
            <a:spAutoFit/>
          </a:bodyPr>
          <a:lstStyle/>
          <a:p>
            <a:pPr algn="ctr"/>
            <a:r>
              <a:rPr lang="en-US" sz="5400" b="1" dirty="0" smtClean="0">
                <a:solidFill>
                  <a:schemeClr val="bg1"/>
                </a:solidFill>
              </a:rPr>
              <a:t>PRAY AMERICAS 2021</a:t>
            </a:r>
            <a:endParaRPr lang="en-US" sz="5400" b="1"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2350"/>
            <a:ext cx="12192000" cy="6858000"/>
          </a:xfrm>
          <a:prstGeom prst="rect">
            <a:avLst/>
          </a:prstGeom>
        </p:spPr>
      </p:pic>
      <p:sp>
        <p:nvSpPr>
          <p:cNvPr id="3" name="TextBox 2"/>
          <p:cNvSpPr txBox="1"/>
          <p:nvPr/>
        </p:nvSpPr>
        <p:spPr>
          <a:xfrm>
            <a:off x="1842610" y="673924"/>
            <a:ext cx="8768615" cy="2062103"/>
          </a:xfrm>
          <a:prstGeom prst="rect">
            <a:avLst/>
          </a:prstGeom>
          <a:noFill/>
        </p:spPr>
        <p:txBody>
          <a:bodyPr wrap="square" rtlCol="0">
            <a:spAutoFit/>
          </a:bodyPr>
          <a:lstStyle/>
          <a:p>
            <a:pPr algn="ctr"/>
            <a:r>
              <a:rPr lang="en-US" sz="5400" b="1" dirty="0" smtClean="0">
                <a:solidFill>
                  <a:schemeClr val="bg1"/>
                </a:solidFill>
                <a:latin typeface="Yu Gothic Medium" panose="020B0500000000000000" pitchFamily="34" charset="-128"/>
                <a:ea typeface="Yu Gothic Medium" panose="020B0500000000000000" pitchFamily="34" charset="-128"/>
              </a:rPr>
              <a:t>6/15-7/25 </a:t>
            </a:r>
            <a:r>
              <a:rPr lang="zh-TW" altLang="en-US" sz="5400" b="1" dirty="0" smtClean="0">
                <a:solidFill>
                  <a:schemeClr val="bg1"/>
                </a:solidFill>
                <a:latin typeface="Yu Gothic Medium" panose="020B0500000000000000" pitchFamily="34" charset="-128"/>
                <a:ea typeface="Yu Gothic Medium" panose="020B0500000000000000" pitchFamily="34" charset="-128"/>
              </a:rPr>
              <a:t>  </a:t>
            </a:r>
            <a:r>
              <a:rPr lang="en-US" altLang="zh-TW" sz="5400" b="1" dirty="0" smtClean="0">
                <a:solidFill>
                  <a:schemeClr val="bg1"/>
                </a:solidFill>
                <a:latin typeface="Yu Gothic Medium" panose="020B0500000000000000" pitchFamily="34" charset="-128"/>
                <a:ea typeface="Yu Gothic Medium" panose="020B0500000000000000" pitchFamily="34" charset="-128"/>
              </a:rPr>
              <a:t>40</a:t>
            </a:r>
            <a:r>
              <a:rPr lang="zh-TW" altLang="en-US" sz="5400" b="1" dirty="0" smtClean="0">
                <a:solidFill>
                  <a:schemeClr val="bg1"/>
                </a:solidFill>
                <a:latin typeface="Yu Gothic Medium" panose="020B0500000000000000" pitchFamily="34" charset="-128"/>
                <a:ea typeface="Yu Gothic Medium" panose="020B0500000000000000" pitchFamily="34" charset="-128"/>
              </a:rPr>
              <a:t> 天</a:t>
            </a:r>
            <a:endParaRPr lang="en-US" altLang="zh-TW" sz="5400" b="1" dirty="0" smtClean="0">
              <a:solidFill>
                <a:schemeClr val="bg1"/>
              </a:solidFill>
              <a:latin typeface="Yu Gothic Medium" panose="020B0500000000000000" pitchFamily="34" charset="-128"/>
              <a:ea typeface="Yu Gothic Medium" panose="020B0500000000000000" pitchFamily="34" charset="-128"/>
            </a:endParaRPr>
          </a:p>
          <a:p>
            <a:pPr algn="ctr"/>
            <a:endParaRPr lang="en-US" altLang="zh-TW" sz="1600" b="1" dirty="0" smtClean="0">
              <a:solidFill>
                <a:schemeClr val="bg1"/>
              </a:solidFill>
              <a:latin typeface="Yu Gothic Medium" panose="020B0500000000000000" pitchFamily="34" charset="-128"/>
              <a:ea typeface="Yu Gothic Medium" panose="020B0500000000000000" pitchFamily="34" charset="-128"/>
            </a:endParaRPr>
          </a:p>
          <a:p>
            <a:pPr algn="ctr"/>
            <a:r>
              <a:rPr lang="zh-TW" altLang="en-US" sz="5400" b="1" dirty="0" smtClean="0">
                <a:solidFill>
                  <a:schemeClr val="bg1"/>
                </a:solidFill>
                <a:latin typeface="Yu Gothic Medium" panose="020B0500000000000000" pitchFamily="34" charset="-128"/>
                <a:ea typeface="Yu Gothic Medium" panose="020B0500000000000000" pitchFamily="34" charset="-128"/>
              </a:rPr>
              <a:t>為社區、波特蘭、美國禱告</a:t>
            </a:r>
            <a:r>
              <a:rPr lang="en-US" sz="4800" b="1" dirty="0" smtClean="0">
                <a:solidFill>
                  <a:schemeClr val="bg1"/>
                </a:solidFill>
                <a:latin typeface="Yu Gothic Medium" panose="020B0500000000000000" pitchFamily="34" charset="-128"/>
                <a:ea typeface="Yu Gothic Medium" panose="020B0500000000000000" pitchFamily="34" charset="-128"/>
              </a:rPr>
              <a:t> </a:t>
            </a:r>
            <a:endParaRPr lang="en-US" sz="4800" b="1" dirty="0">
              <a:solidFill>
                <a:schemeClr val="bg1"/>
              </a:solidFill>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1091620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540002014"/>
      </p:ext>
    </p:extLst>
  </p:cSld>
  <p:clrMapOvr>
    <a:masterClrMapping/>
  </p:clrMapOvr>
  <p:timing>
    <p:tnLst>
      <p:par>
        <p:cTn id="1" dur="indefinite" restart="never" nodeType="tmRoot"/>
      </p:par>
    </p:tnLst>
  </p:timing>
</p:sld>
</file>

<file path=ppt/theme/_rels/them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奧斯丁">
  <a:themeElements>
    <a:clrScheme name="時裝">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古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公正">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2">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56883</TotalTime>
  <Words>378</Words>
  <Application>Microsoft Office PowerPoint</Application>
  <PresentationFormat>Widescreen</PresentationFormat>
  <Paragraphs>94</Paragraphs>
  <Slides>16</Slides>
  <Notes>1</Notes>
  <HiddenSlides>0</HiddenSlides>
  <MMClips>0</MMClips>
  <ScaleCrop>false</ScaleCrop>
  <HeadingPairs>
    <vt:vector size="6" baseType="variant">
      <vt:variant>
        <vt:lpstr>Fonts Used</vt:lpstr>
      </vt:variant>
      <vt:variant>
        <vt:i4>20</vt:i4>
      </vt:variant>
      <vt:variant>
        <vt:lpstr>Theme</vt:lpstr>
      </vt:variant>
      <vt:variant>
        <vt:i4>11</vt:i4>
      </vt:variant>
      <vt:variant>
        <vt:lpstr>Slide Titles</vt:lpstr>
      </vt:variant>
      <vt:variant>
        <vt:i4>16</vt:i4>
      </vt:variant>
    </vt:vector>
  </HeadingPairs>
  <TitlesOfParts>
    <vt:vector size="47" baseType="lpstr">
      <vt:lpstr>Arial Unicode MS</vt:lpstr>
      <vt:lpstr>DFKai-SB</vt:lpstr>
      <vt:lpstr>DFKai-SB</vt:lpstr>
      <vt:lpstr>微軟正黑體</vt:lpstr>
      <vt:lpstr>Microsoft YaHei</vt:lpstr>
      <vt:lpstr>新細明體</vt:lpstr>
      <vt:lpstr>宋体</vt:lpstr>
      <vt:lpstr>Yu Gothic Medium</vt:lpstr>
      <vt:lpstr>Arial</vt:lpstr>
      <vt:lpstr>Arial Narrow</vt:lpstr>
      <vt:lpstr>Arial Rounded MT Bold</vt:lpstr>
      <vt:lpstr>Calibri</vt:lpstr>
      <vt:lpstr>Cambria</vt:lpstr>
      <vt:lpstr>Century</vt:lpstr>
      <vt:lpstr>Charis SIL</vt:lpstr>
      <vt:lpstr>Franklin Gothic Medium</vt:lpstr>
      <vt:lpstr>Mongolian Baiti</vt:lpstr>
      <vt:lpstr>Times New Roman</vt:lpstr>
      <vt:lpstr>Wingdings</vt:lpstr>
      <vt:lpstr>Wingdings 2</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奧斯丁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4848</cp:revision>
  <dcterms:created xsi:type="dcterms:W3CDTF">2014-11-02T05:55:36Z</dcterms:created>
  <dcterms:modified xsi:type="dcterms:W3CDTF">2021-06-13T06:30:23Z</dcterms:modified>
</cp:coreProperties>
</file>