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2"/>
  </p:notesMasterIdLst>
  <p:sldIdLst>
    <p:sldId id="264" r:id="rId3"/>
    <p:sldId id="257" r:id="rId4"/>
    <p:sldId id="258" r:id="rId5"/>
    <p:sldId id="259" r:id="rId6"/>
    <p:sldId id="260" r:id="rId7"/>
    <p:sldId id="261" r:id="rId8"/>
    <p:sldId id="262" r:id="rId9"/>
    <p:sldId id="263"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987" autoAdjust="0"/>
    <p:restoredTop sz="94660"/>
  </p:normalViewPr>
  <p:slideViewPr>
    <p:cSldViewPr snapToGrid="0">
      <p:cViewPr varScale="1">
        <p:scale>
          <a:sx n="66" d="100"/>
          <a:sy n="66" d="100"/>
        </p:scale>
        <p:origin x="638" y="30"/>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2E638F-0F57-4F3C-A489-46B363C4EACC}" type="datetimeFigureOut">
              <a:rPr lang="en-US" smtClean="0"/>
              <a:t>6/28/2021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26F26B-0AD4-4D1C-9EB2-527D7B70ADC5}" type="slidenum">
              <a:rPr lang="en-US" smtClean="0"/>
              <a:t>‹#›</a:t>
            </a:fld>
            <a:endParaRPr lang="en-US"/>
          </a:p>
        </p:txBody>
      </p:sp>
    </p:spTree>
    <p:extLst>
      <p:ext uri="{BB962C8B-B14F-4D97-AF65-F5344CB8AC3E}">
        <p14:creationId xmlns:p14="http://schemas.microsoft.com/office/powerpoint/2010/main" val="2651701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25138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8AB60-E044-4010-8A0A-86A02B564E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4EC087D-7158-4E92-9869-6BC6DE1AA4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138D59-E7E5-4634-8661-6E2BD76409B9}"/>
              </a:ext>
            </a:extLst>
          </p:cNvPr>
          <p:cNvSpPr>
            <a:spLocks noGrp="1"/>
          </p:cNvSpPr>
          <p:nvPr>
            <p:ph type="dt" sz="half" idx="10"/>
          </p:nvPr>
        </p:nvSpPr>
        <p:spPr/>
        <p:txBody>
          <a:bodyPr/>
          <a:lstStyle/>
          <a:p>
            <a:fld id="{E46D076E-95BA-46F6-9CD2-3F9AC70D4C73}" type="datetimeFigureOut">
              <a:rPr lang="en-US" smtClean="0"/>
              <a:t>6/28/2021</a:t>
            </a:fld>
            <a:endParaRPr lang="en-US"/>
          </a:p>
        </p:txBody>
      </p:sp>
      <p:sp>
        <p:nvSpPr>
          <p:cNvPr id="5" name="Footer Placeholder 4">
            <a:extLst>
              <a:ext uri="{FF2B5EF4-FFF2-40B4-BE49-F238E27FC236}">
                <a16:creationId xmlns:a16="http://schemas.microsoft.com/office/drawing/2014/main" id="{B7346C38-B288-4BBD-B26D-5FB37ED7BB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9BD1BC-7D5A-4752-A91E-15AD5FFFE38A}"/>
              </a:ext>
            </a:extLst>
          </p:cNvPr>
          <p:cNvSpPr>
            <a:spLocks noGrp="1"/>
          </p:cNvSpPr>
          <p:nvPr>
            <p:ph type="sldNum" sz="quarter" idx="12"/>
          </p:nvPr>
        </p:nvSpPr>
        <p:spPr/>
        <p:txBody>
          <a:bodyPr/>
          <a:lstStyle/>
          <a:p>
            <a:fld id="{D9D67D3A-7090-4743-B857-A78785C80271}" type="slidenum">
              <a:rPr lang="en-US" smtClean="0"/>
              <a:t>‹#›</a:t>
            </a:fld>
            <a:endParaRPr lang="en-US"/>
          </a:p>
        </p:txBody>
      </p:sp>
    </p:spTree>
    <p:extLst>
      <p:ext uri="{BB962C8B-B14F-4D97-AF65-F5344CB8AC3E}">
        <p14:creationId xmlns:p14="http://schemas.microsoft.com/office/powerpoint/2010/main" val="1906520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44BAA-E72E-4C05-90C1-3BC6FBCD09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30D61E-6518-4B08-B27C-F9D8F142CF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0C5227-6DA8-4A5F-BB8C-1DED41774ECA}"/>
              </a:ext>
            </a:extLst>
          </p:cNvPr>
          <p:cNvSpPr>
            <a:spLocks noGrp="1"/>
          </p:cNvSpPr>
          <p:nvPr>
            <p:ph type="dt" sz="half" idx="10"/>
          </p:nvPr>
        </p:nvSpPr>
        <p:spPr/>
        <p:txBody>
          <a:bodyPr/>
          <a:lstStyle/>
          <a:p>
            <a:fld id="{E46D076E-95BA-46F6-9CD2-3F9AC70D4C73}" type="datetimeFigureOut">
              <a:rPr lang="en-US" smtClean="0"/>
              <a:t>6/28/2021</a:t>
            </a:fld>
            <a:endParaRPr lang="en-US"/>
          </a:p>
        </p:txBody>
      </p:sp>
      <p:sp>
        <p:nvSpPr>
          <p:cNvPr id="5" name="Footer Placeholder 4">
            <a:extLst>
              <a:ext uri="{FF2B5EF4-FFF2-40B4-BE49-F238E27FC236}">
                <a16:creationId xmlns:a16="http://schemas.microsoft.com/office/drawing/2014/main" id="{43443DB3-090E-4A52-B2CE-3C5A317B39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7CED47-01E1-4982-8E14-5EF1A5B1C1AE}"/>
              </a:ext>
            </a:extLst>
          </p:cNvPr>
          <p:cNvSpPr>
            <a:spLocks noGrp="1"/>
          </p:cNvSpPr>
          <p:nvPr>
            <p:ph type="sldNum" sz="quarter" idx="12"/>
          </p:nvPr>
        </p:nvSpPr>
        <p:spPr/>
        <p:txBody>
          <a:bodyPr/>
          <a:lstStyle/>
          <a:p>
            <a:fld id="{D9D67D3A-7090-4743-B857-A78785C80271}" type="slidenum">
              <a:rPr lang="en-US" smtClean="0"/>
              <a:t>‹#›</a:t>
            </a:fld>
            <a:endParaRPr lang="en-US"/>
          </a:p>
        </p:txBody>
      </p:sp>
    </p:spTree>
    <p:extLst>
      <p:ext uri="{BB962C8B-B14F-4D97-AF65-F5344CB8AC3E}">
        <p14:creationId xmlns:p14="http://schemas.microsoft.com/office/powerpoint/2010/main" val="7011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B9C84-9595-4F8C-A743-334EDC548F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DF0E0B-10F9-4561-A017-EA24CFB5E6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D49FD2-291B-414B-95FD-E0693F81FA75}"/>
              </a:ext>
            </a:extLst>
          </p:cNvPr>
          <p:cNvSpPr>
            <a:spLocks noGrp="1"/>
          </p:cNvSpPr>
          <p:nvPr>
            <p:ph type="dt" sz="half" idx="10"/>
          </p:nvPr>
        </p:nvSpPr>
        <p:spPr/>
        <p:txBody>
          <a:bodyPr/>
          <a:lstStyle/>
          <a:p>
            <a:fld id="{E46D076E-95BA-46F6-9CD2-3F9AC70D4C73}" type="datetimeFigureOut">
              <a:rPr lang="en-US" smtClean="0"/>
              <a:t>6/28/2021</a:t>
            </a:fld>
            <a:endParaRPr lang="en-US"/>
          </a:p>
        </p:txBody>
      </p:sp>
      <p:sp>
        <p:nvSpPr>
          <p:cNvPr id="5" name="Footer Placeholder 4">
            <a:extLst>
              <a:ext uri="{FF2B5EF4-FFF2-40B4-BE49-F238E27FC236}">
                <a16:creationId xmlns:a16="http://schemas.microsoft.com/office/drawing/2014/main" id="{7835EDC6-158F-4D6A-AFEB-8FC47748E3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3C7D6D-AD7E-4274-8358-D4E6D2BFDBD9}"/>
              </a:ext>
            </a:extLst>
          </p:cNvPr>
          <p:cNvSpPr>
            <a:spLocks noGrp="1"/>
          </p:cNvSpPr>
          <p:nvPr>
            <p:ph type="sldNum" sz="quarter" idx="12"/>
          </p:nvPr>
        </p:nvSpPr>
        <p:spPr/>
        <p:txBody>
          <a:bodyPr/>
          <a:lstStyle/>
          <a:p>
            <a:fld id="{D9D67D3A-7090-4743-B857-A78785C80271}" type="slidenum">
              <a:rPr lang="en-US" smtClean="0"/>
              <a:t>‹#›</a:t>
            </a:fld>
            <a:endParaRPr lang="en-US"/>
          </a:p>
        </p:txBody>
      </p:sp>
    </p:spTree>
    <p:extLst>
      <p:ext uri="{BB962C8B-B14F-4D97-AF65-F5344CB8AC3E}">
        <p14:creationId xmlns:p14="http://schemas.microsoft.com/office/powerpoint/2010/main" val="3788424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BF926-CC6F-4F0C-B9D4-E01CD331BE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75B204-626E-4D3B-B815-573B4662AE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77E8E4C-E108-4AC3-A771-9B5D59743F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D06FA7-06F7-4DD8-8DA9-2D5B182E5494}"/>
              </a:ext>
            </a:extLst>
          </p:cNvPr>
          <p:cNvSpPr>
            <a:spLocks noGrp="1"/>
          </p:cNvSpPr>
          <p:nvPr>
            <p:ph type="dt" sz="half" idx="10"/>
          </p:nvPr>
        </p:nvSpPr>
        <p:spPr/>
        <p:txBody>
          <a:bodyPr/>
          <a:lstStyle/>
          <a:p>
            <a:fld id="{E46D076E-95BA-46F6-9CD2-3F9AC70D4C73}" type="datetimeFigureOut">
              <a:rPr lang="en-US" smtClean="0"/>
              <a:t>6/28/2021</a:t>
            </a:fld>
            <a:endParaRPr lang="en-US"/>
          </a:p>
        </p:txBody>
      </p:sp>
      <p:sp>
        <p:nvSpPr>
          <p:cNvPr id="6" name="Footer Placeholder 5">
            <a:extLst>
              <a:ext uri="{FF2B5EF4-FFF2-40B4-BE49-F238E27FC236}">
                <a16:creationId xmlns:a16="http://schemas.microsoft.com/office/drawing/2014/main" id="{30391CB6-46DD-449F-8959-204D41E12F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804339-BF71-48C4-986F-34C2ABD2C423}"/>
              </a:ext>
            </a:extLst>
          </p:cNvPr>
          <p:cNvSpPr>
            <a:spLocks noGrp="1"/>
          </p:cNvSpPr>
          <p:nvPr>
            <p:ph type="sldNum" sz="quarter" idx="12"/>
          </p:nvPr>
        </p:nvSpPr>
        <p:spPr/>
        <p:txBody>
          <a:bodyPr/>
          <a:lstStyle/>
          <a:p>
            <a:fld id="{D9D67D3A-7090-4743-B857-A78785C80271}" type="slidenum">
              <a:rPr lang="en-US" smtClean="0"/>
              <a:t>‹#›</a:t>
            </a:fld>
            <a:endParaRPr lang="en-US"/>
          </a:p>
        </p:txBody>
      </p:sp>
    </p:spTree>
    <p:extLst>
      <p:ext uri="{BB962C8B-B14F-4D97-AF65-F5344CB8AC3E}">
        <p14:creationId xmlns:p14="http://schemas.microsoft.com/office/powerpoint/2010/main" val="302466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310DF-C5E0-41C5-9DB6-CDEF418705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EBFDAB4-2F21-4AB7-BC1C-C2F1BCDEC2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BE2255-9952-421F-80F9-A3184B8BA01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2F4AF7B-A488-4D1C-9E2B-75B98BDA58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753453E-EB06-46D5-9552-85AA46D456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16AB34D-3A86-4CCA-87D4-C3DD800F72EE}"/>
              </a:ext>
            </a:extLst>
          </p:cNvPr>
          <p:cNvSpPr>
            <a:spLocks noGrp="1"/>
          </p:cNvSpPr>
          <p:nvPr>
            <p:ph type="dt" sz="half" idx="10"/>
          </p:nvPr>
        </p:nvSpPr>
        <p:spPr/>
        <p:txBody>
          <a:bodyPr/>
          <a:lstStyle/>
          <a:p>
            <a:fld id="{E46D076E-95BA-46F6-9CD2-3F9AC70D4C73}" type="datetimeFigureOut">
              <a:rPr lang="en-US" smtClean="0"/>
              <a:t>6/28/2021</a:t>
            </a:fld>
            <a:endParaRPr lang="en-US"/>
          </a:p>
        </p:txBody>
      </p:sp>
      <p:sp>
        <p:nvSpPr>
          <p:cNvPr id="8" name="Footer Placeholder 7">
            <a:extLst>
              <a:ext uri="{FF2B5EF4-FFF2-40B4-BE49-F238E27FC236}">
                <a16:creationId xmlns:a16="http://schemas.microsoft.com/office/drawing/2014/main" id="{64EFD03E-8337-4B8A-B688-0228254FA6A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EF82D2B-4AA7-4CCC-88EF-BDA96EDBE7F0}"/>
              </a:ext>
            </a:extLst>
          </p:cNvPr>
          <p:cNvSpPr>
            <a:spLocks noGrp="1"/>
          </p:cNvSpPr>
          <p:nvPr>
            <p:ph type="sldNum" sz="quarter" idx="12"/>
          </p:nvPr>
        </p:nvSpPr>
        <p:spPr/>
        <p:txBody>
          <a:bodyPr/>
          <a:lstStyle/>
          <a:p>
            <a:fld id="{D9D67D3A-7090-4743-B857-A78785C80271}" type="slidenum">
              <a:rPr lang="en-US" smtClean="0"/>
              <a:t>‹#›</a:t>
            </a:fld>
            <a:endParaRPr lang="en-US"/>
          </a:p>
        </p:txBody>
      </p:sp>
    </p:spTree>
    <p:extLst>
      <p:ext uri="{BB962C8B-B14F-4D97-AF65-F5344CB8AC3E}">
        <p14:creationId xmlns:p14="http://schemas.microsoft.com/office/powerpoint/2010/main" val="307058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D1321-9F66-49A5-8057-E05D5B4A52A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C57191-B7F3-4A27-8604-29EEB766FE0C}"/>
              </a:ext>
            </a:extLst>
          </p:cNvPr>
          <p:cNvSpPr>
            <a:spLocks noGrp="1"/>
          </p:cNvSpPr>
          <p:nvPr>
            <p:ph type="dt" sz="half" idx="10"/>
          </p:nvPr>
        </p:nvSpPr>
        <p:spPr/>
        <p:txBody>
          <a:bodyPr/>
          <a:lstStyle/>
          <a:p>
            <a:fld id="{E46D076E-95BA-46F6-9CD2-3F9AC70D4C73}" type="datetimeFigureOut">
              <a:rPr lang="en-US" smtClean="0"/>
              <a:t>6/28/2021</a:t>
            </a:fld>
            <a:endParaRPr lang="en-US"/>
          </a:p>
        </p:txBody>
      </p:sp>
      <p:sp>
        <p:nvSpPr>
          <p:cNvPr id="4" name="Footer Placeholder 3">
            <a:extLst>
              <a:ext uri="{FF2B5EF4-FFF2-40B4-BE49-F238E27FC236}">
                <a16:creationId xmlns:a16="http://schemas.microsoft.com/office/drawing/2014/main" id="{6FF52A71-62A0-447C-9E1D-55D1F815DF3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CA44990-4B57-4054-9DBC-11253160B0C9}"/>
              </a:ext>
            </a:extLst>
          </p:cNvPr>
          <p:cNvSpPr>
            <a:spLocks noGrp="1"/>
          </p:cNvSpPr>
          <p:nvPr>
            <p:ph type="sldNum" sz="quarter" idx="12"/>
          </p:nvPr>
        </p:nvSpPr>
        <p:spPr/>
        <p:txBody>
          <a:bodyPr/>
          <a:lstStyle/>
          <a:p>
            <a:fld id="{D9D67D3A-7090-4743-B857-A78785C80271}" type="slidenum">
              <a:rPr lang="en-US" smtClean="0"/>
              <a:t>‹#›</a:t>
            </a:fld>
            <a:endParaRPr lang="en-US"/>
          </a:p>
        </p:txBody>
      </p:sp>
    </p:spTree>
    <p:extLst>
      <p:ext uri="{BB962C8B-B14F-4D97-AF65-F5344CB8AC3E}">
        <p14:creationId xmlns:p14="http://schemas.microsoft.com/office/powerpoint/2010/main" val="1935162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FEE045-C6D9-449E-AF00-295C8D1DAD9D}"/>
              </a:ext>
            </a:extLst>
          </p:cNvPr>
          <p:cNvSpPr>
            <a:spLocks noGrp="1"/>
          </p:cNvSpPr>
          <p:nvPr>
            <p:ph type="dt" sz="half" idx="10"/>
          </p:nvPr>
        </p:nvSpPr>
        <p:spPr/>
        <p:txBody>
          <a:bodyPr/>
          <a:lstStyle/>
          <a:p>
            <a:fld id="{E46D076E-95BA-46F6-9CD2-3F9AC70D4C73}" type="datetimeFigureOut">
              <a:rPr lang="en-US" smtClean="0"/>
              <a:t>6/28/2021</a:t>
            </a:fld>
            <a:endParaRPr lang="en-US"/>
          </a:p>
        </p:txBody>
      </p:sp>
      <p:sp>
        <p:nvSpPr>
          <p:cNvPr id="3" name="Footer Placeholder 2">
            <a:extLst>
              <a:ext uri="{FF2B5EF4-FFF2-40B4-BE49-F238E27FC236}">
                <a16:creationId xmlns:a16="http://schemas.microsoft.com/office/drawing/2014/main" id="{F33C578F-5C7C-4E91-9225-5891169FACB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6F9223-CC4F-4B3B-AA2B-8A022322306F}"/>
              </a:ext>
            </a:extLst>
          </p:cNvPr>
          <p:cNvSpPr>
            <a:spLocks noGrp="1"/>
          </p:cNvSpPr>
          <p:nvPr>
            <p:ph type="sldNum" sz="quarter" idx="12"/>
          </p:nvPr>
        </p:nvSpPr>
        <p:spPr/>
        <p:txBody>
          <a:bodyPr/>
          <a:lstStyle/>
          <a:p>
            <a:fld id="{D9D67D3A-7090-4743-B857-A78785C80271}" type="slidenum">
              <a:rPr lang="en-US" smtClean="0"/>
              <a:t>‹#›</a:t>
            </a:fld>
            <a:endParaRPr lang="en-US"/>
          </a:p>
        </p:txBody>
      </p:sp>
    </p:spTree>
    <p:extLst>
      <p:ext uri="{BB962C8B-B14F-4D97-AF65-F5344CB8AC3E}">
        <p14:creationId xmlns:p14="http://schemas.microsoft.com/office/powerpoint/2010/main" val="2399242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71766-1184-40B6-AFE2-5E94D40DE9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49C0F40-AD2E-42AE-A56E-1AB137EFBC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E96988-A5EF-4A73-A838-8FC7C520E9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B51A08-D509-4B8D-BCFE-09160863C0AD}"/>
              </a:ext>
            </a:extLst>
          </p:cNvPr>
          <p:cNvSpPr>
            <a:spLocks noGrp="1"/>
          </p:cNvSpPr>
          <p:nvPr>
            <p:ph type="dt" sz="half" idx="10"/>
          </p:nvPr>
        </p:nvSpPr>
        <p:spPr/>
        <p:txBody>
          <a:bodyPr/>
          <a:lstStyle/>
          <a:p>
            <a:fld id="{E46D076E-95BA-46F6-9CD2-3F9AC70D4C73}" type="datetimeFigureOut">
              <a:rPr lang="en-US" smtClean="0"/>
              <a:t>6/28/2021</a:t>
            </a:fld>
            <a:endParaRPr lang="en-US"/>
          </a:p>
        </p:txBody>
      </p:sp>
      <p:sp>
        <p:nvSpPr>
          <p:cNvPr id="6" name="Footer Placeholder 5">
            <a:extLst>
              <a:ext uri="{FF2B5EF4-FFF2-40B4-BE49-F238E27FC236}">
                <a16:creationId xmlns:a16="http://schemas.microsoft.com/office/drawing/2014/main" id="{2FD98652-31AB-4EC3-BB91-58B1CA3E03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41D4C5-F3D3-451B-94F1-7614671EC18C}"/>
              </a:ext>
            </a:extLst>
          </p:cNvPr>
          <p:cNvSpPr>
            <a:spLocks noGrp="1"/>
          </p:cNvSpPr>
          <p:nvPr>
            <p:ph type="sldNum" sz="quarter" idx="12"/>
          </p:nvPr>
        </p:nvSpPr>
        <p:spPr/>
        <p:txBody>
          <a:bodyPr/>
          <a:lstStyle/>
          <a:p>
            <a:fld id="{D9D67D3A-7090-4743-B857-A78785C80271}" type="slidenum">
              <a:rPr lang="en-US" smtClean="0"/>
              <a:t>‹#›</a:t>
            </a:fld>
            <a:endParaRPr lang="en-US"/>
          </a:p>
        </p:txBody>
      </p:sp>
    </p:spTree>
    <p:extLst>
      <p:ext uri="{BB962C8B-B14F-4D97-AF65-F5344CB8AC3E}">
        <p14:creationId xmlns:p14="http://schemas.microsoft.com/office/powerpoint/2010/main" val="2733641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4DE3D-84FC-4419-A423-81EA7AAD1E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89A2685-C142-4E42-8AE2-CC21380201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298C61-1800-4132-87B4-5D16228EB8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83E8FA-73CD-4105-B898-55C3ED2DB8C2}"/>
              </a:ext>
            </a:extLst>
          </p:cNvPr>
          <p:cNvSpPr>
            <a:spLocks noGrp="1"/>
          </p:cNvSpPr>
          <p:nvPr>
            <p:ph type="dt" sz="half" idx="10"/>
          </p:nvPr>
        </p:nvSpPr>
        <p:spPr/>
        <p:txBody>
          <a:bodyPr/>
          <a:lstStyle/>
          <a:p>
            <a:fld id="{E46D076E-95BA-46F6-9CD2-3F9AC70D4C73}" type="datetimeFigureOut">
              <a:rPr lang="en-US" smtClean="0"/>
              <a:t>6/28/2021</a:t>
            </a:fld>
            <a:endParaRPr lang="en-US"/>
          </a:p>
        </p:txBody>
      </p:sp>
      <p:sp>
        <p:nvSpPr>
          <p:cNvPr id="6" name="Footer Placeholder 5">
            <a:extLst>
              <a:ext uri="{FF2B5EF4-FFF2-40B4-BE49-F238E27FC236}">
                <a16:creationId xmlns:a16="http://schemas.microsoft.com/office/drawing/2014/main" id="{F37A9574-780B-4E9F-B1A0-42CB1EDE2E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488EE3-4AE1-4D91-B2A1-49090FB2B5E7}"/>
              </a:ext>
            </a:extLst>
          </p:cNvPr>
          <p:cNvSpPr>
            <a:spLocks noGrp="1"/>
          </p:cNvSpPr>
          <p:nvPr>
            <p:ph type="sldNum" sz="quarter" idx="12"/>
          </p:nvPr>
        </p:nvSpPr>
        <p:spPr/>
        <p:txBody>
          <a:bodyPr/>
          <a:lstStyle/>
          <a:p>
            <a:fld id="{D9D67D3A-7090-4743-B857-A78785C80271}" type="slidenum">
              <a:rPr lang="en-US" smtClean="0"/>
              <a:t>‹#›</a:t>
            </a:fld>
            <a:endParaRPr lang="en-US"/>
          </a:p>
        </p:txBody>
      </p:sp>
    </p:spTree>
    <p:extLst>
      <p:ext uri="{BB962C8B-B14F-4D97-AF65-F5344CB8AC3E}">
        <p14:creationId xmlns:p14="http://schemas.microsoft.com/office/powerpoint/2010/main" val="1227064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E6919-BCC3-4267-98CF-3C18AEFB6EB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B088C29-8B3F-4729-8828-BFE451510C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D0FF3C-B900-4AAF-92B5-4BD104E09F58}"/>
              </a:ext>
            </a:extLst>
          </p:cNvPr>
          <p:cNvSpPr>
            <a:spLocks noGrp="1"/>
          </p:cNvSpPr>
          <p:nvPr>
            <p:ph type="dt" sz="half" idx="10"/>
          </p:nvPr>
        </p:nvSpPr>
        <p:spPr/>
        <p:txBody>
          <a:bodyPr/>
          <a:lstStyle/>
          <a:p>
            <a:fld id="{E46D076E-95BA-46F6-9CD2-3F9AC70D4C73}" type="datetimeFigureOut">
              <a:rPr lang="en-US" smtClean="0"/>
              <a:t>6/28/2021</a:t>
            </a:fld>
            <a:endParaRPr lang="en-US"/>
          </a:p>
        </p:txBody>
      </p:sp>
      <p:sp>
        <p:nvSpPr>
          <p:cNvPr id="5" name="Footer Placeholder 4">
            <a:extLst>
              <a:ext uri="{FF2B5EF4-FFF2-40B4-BE49-F238E27FC236}">
                <a16:creationId xmlns:a16="http://schemas.microsoft.com/office/drawing/2014/main" id="{0CB86DB5-62C1-4A2C-A4CC-D2329F4AF9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567D09-92CB-4E0B-801B-5E0E01080D07}"/>
              </a:ext>
            </a:extLst>
          </p:cNvPr>
          <p:cNvSpPr>
            <a:spLocks noGrp="1"/>
          </p:cNvSpPr>
          <p:nvPr>
            <p:ph type="sldNum" sz="quarter" idx="12"/>
          </p:nvPr>
        </p:nvSpPr>
        <p:spPr/>
        <p:txBody>
          <a:bodyPr/>
          <a:lstStyle/>
          <a:p>
            <a:fld id="{D9D67D3A-7090-4743-B857-A78785C80271}" type="slidenum">
              <a:rPr lang="en-US" smtClean="0"/>
              <a:t>‹#›</a:t>
            </a:fld>
            <a:endParaRPr lang="en-US"/>
          </a:p>
        </p:txBody>
      </p:sp>
    </p:spTree>
    <p:extLst>
      <p:ext uri="{BB962C8B-B14F-4D97-AF65-F5344CB8AC3E}">
        <p14:creationId xmlns:p14="http://schemas.microsoft.com/office/powerpoint/2010/main" val="2753438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281D2D-B55E-4830-9D1A-518C0A451A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59820E-90D4-4AC9-A20B-31753A1A57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8DE62D-A5E3-4A02-A301-697B37CC1125}"/>
              </a:ext>
            </a:extLst>
          </p:cNvPr>
          <p:cNvSpPr>
            <a:spLocks noGrp="1"/>
          </p:cNvSpPr>
          <p:nvPr>
            <p:ph type="dt" sz="half" idx="10"/>
          </p:nvPr>
        </p:nvSpPr>
        <p:spPr/>
        <p:txBody>
          <a:bodyPr/>
          <a:lstStyle/>
          <a:p>
            <a:fld id="{E46D076E-95BA-46F6-9CD2-3F9AC70D4C73}" type="datetimeFigureOut">
              <a:rPr lang="en-US" smtClean="0"/>
              <a:t>6/28/2021</a:t>
            </a:fld>
            <a:endParaRPr lang="en-US"/>
          </a:p>
        </p:txBody>
      </p:sp>
      <p:sp>
        <p:nvSpPr>
          <p:cNvPr id="5" name="Footer Placeholder 4">
            <a:extLst>
              <a:ext uri="{FF2B5EF4-FFF2-40B4-BE49-F238E27FC236}">
                <a16:creationId xmlns:a16="http://schemas.microsoft.com/office/drawing/2014/main" id="{60181931-33F8-49F1-A022-9F952E62CB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34D168-CF49-42B4-B623-FA1AEBAA4C0F}"/>
              </a:ext>
            </a:extLst>
          </p:cNvPr>
          <p:cNvSpPr>
            <a:spLocks noGrp="1"/>
          </p:cNvSpPr>
          <p:nvPr>
            <p:ph type="sldNum" sz="quarter" idx="12"/>
          </p:nvPr>
        </p:nvSpPr>
        <p:spPr/>
        <p:txBody>
          <a:bodyPr/>
          <a:lstStyle/>
          <a:p>
            <a:fld id="{D9D67D3A-7090-4743-B857-A78785C80271}" type="slidenum">
              <a:rPr lang="en-US" smtClean="0"/>
              <a:t>‹#›</a:t>
            </a:fld>
            <a:endParaRPr lang="en-US"/>
          </a:p>
        </p:txBody>
      </p:sp>
    </p:spTree>
    <p:extLst>
      <p:ext uri="{BB962C8B-B14F-4D97-AF65-F5344CB8AC3E}">
        <p14:creationId xmlns:p14="http://schemas.microsoft.com/office/powerpoint/2010/main" val="31077934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195173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051356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4362693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69479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1563228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5026151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8796787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017746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3905094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162209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102056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057B8F-4452-4194-BD1F-CFBD127231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3A6C0B2-E1FB-4A1E-A312-9D851207EB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66722A-55D2-4930-80A3-0F3D8A19A5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6D076E-95BA-46F6-9CD2-3F9AC70D4C73}" type="datetimeFigureOut">
              <a:rPr lang="en-US" smtClean="0"/>
              <a:t>6/28/2021</a:t>
            </a:fld>
            <a:endParaRPr lang="en-US"/>
          </a:p>
        </p:txBody>
      </p:sp>
      <p:sp>
        <p:nvSpPr>
          <p:cNvPr id="5" name="Footer Placeholder 4">
            <a:extLst>
              <a:ext uri="{FF2B5EF4-FFF2-40B4-BE49-F238E27FC236}">
                <a16:creationId xmlns:a16="http://schemas.microsoft.com/office/drawing/2014/main" id="{D18086AE-77CC-4266-8AB8-2616C978D8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DAEF25F-57F9-4E0F-A9C5-2864937D4A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D67D3A-7090-4743-B857-A78785C80271}" type="slidenum">
              <a:rPr lang="en-US" smtClean="0"/>
              <a:t>‹#›</a:t>
            </a:fld>
            <a:endParaRPr lang="en-US"/>
          </a:p>
        </p:txBody>
      </p:sp>
    </p:spTree>
    <p:extLst>
      <p:ext uri="{BB962C8B-B14F-4D97-AF65-F5344CB8AC3E}">
        <p14:creationId xmlns:p14="http://schemas.microsoft.com/office/powerpoint/2010/main" val="502864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5523802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34250800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356C9-D90F-4EEE-96B3-0DA3569B8FD0}"/>
              </a:ext>
            </a:extLst>
          </p:cNvPr>
          <p:cNvSpPr>
            <a:spLocks noGrp="1"/>
          </p:cNvSpPr>
          <p:nvPr>
            <p:ph type="title"/>
          </p:nvPr>
        </p:nvSpPr>
        <p:spPr>
          <a:xfrm>
            <a:off x="838200" y="184558"/>
            <a:ext cx="10515600" cy="1140903"/>
          </a:xfrm>
        </p:spPr>
        <p:txBody>
          <a:bodyPr>
            <a:normAutofit fontScale="90000"/>
          </a:bodyPr>
          <a:lstStyle/>
          <a:p>
            <a:pPr algn="ctr"/>
            <a:r>
              <a:rPr lang="zh-TW" sz="49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建立合神心意的婚姻</a:t>
            </a:r>
            <a:r>
              <a:rPr lang="en-US" altLang="zh-TW" sz="48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
            </a:r>
            <a:br>
              <a:rPr lang="en-US" altLang="zh-TW" sz="4800"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br>
            <a:r>
              <a:rPr lang="en-US" altLang="zh-TW" b="1"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rPr>
              <a:t>Build a marriage according to God’s heart</a:t>
            </a:r>
            <a:endParaRPr lang="en-US" dirty="0"/>
          </a:p>
        </p:txBody>
      </p:sp>
      <p:pic>
        <p:nvPicPr>
          <p:cNvPr id="1026" name="Picture 2" descr="gold-colored bridal ring set on pink rose flower bouquet">
            <a:extLst>
              <a:ext uri="{FF2B5EF4-FFF2-40B4-BE49-F238E27FC236}">
                <a16:creationId xmlns:a16="http://schemas.microsoft.com/office/drawing/2014/main" id="{913FD04F-D7D3-4A61-81DC-6E9A0E98894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66739" y="1518407"/>
            <a:ext cx="9798340" cy="5276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6711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71ECC9-741A-4A94-91B6-A6F9C04C5252}"/>
              </a:ext>
            </a:extLst>
          </p:cNvPr>
          <p:cNvSpPr>
            <a:spLocks noGrp="1"/>
          </p:cNvSpPr>
          <p:nvPr>
            <p:ph idx="1"/>
          </p:nvPr>
        </p:nvSpPr>
        <p:spPr>
          <a:xfrm>
            <a:off x="570451" y="192947"/>
            <a:ext cx="11006356" cy="6602136"/>
          </a:xfrm>
        </p:spPr>
        <p:txBody>
          <a:bodyPr>
            <a:normAutofit lnSpcReduction="10000"/>
          </a:bodyPr>
          <a:lstStyle/>
          <a:p>
            <a:pPr marL="0" indent="0">
              <a:buNone/>
            </a:pPr>
            <a:r>
              <a:rPr lang="zh-CN" altLang="en-US" sz="3200" b="1" dirty="0"/>
              <a:t>主要經文</a:t>
            </a:r>
            <a:r>
              <a:rPr lang="zh-CN" altLang="en-US" sz="3200" dirty="0"/>
              <a:t>：</a:t>
            </a:r>
            <a:r>
              <a:rPr lang="zh-CN" altLang="en-US" sz="3200" b="1" dirty="0">
                <a:solidFill>
                  <a:schemeClr val="accent4">
                    <a:lumMod val="50000"/>
                  </a:schemeClr>
                </a:solidFill>
              </a:rPr>
              <a:t>彼前</a:t>
            </a:r>
            <a:r>
              <a:rPr lang="en-US" altLang="zh-CN" sz="3200" b="1" dirty="0">
                <a:solidFill>
                  <a:schemeClr val="accent4">
                    <a:lumMod val="50000"/>
                  </a:schemeClr>
                </a:solidFill>
              </a:rPr>
              <a:t>1 Peter 3</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en-US"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1</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en-US"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7</a:t>
            </a:r>
          </a:p>
          <a:p>
            <a:pPr marL="0" indent="0">
              <a:buNone/>
            </a:pPr>
            <a:r>
              <a:rPr lang="en-US" alt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1-</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你 們 作 妻 子 的 、 要 順 服 自 己 的 丈 夫 ． 這 樣 、 若 有 不 信 從 道 理 的 丈 夫 、 他 們 雖 然 不 聽 道 、 也 可 以 因 妻 子 的 品 行 被 感 化 過 來 </a:t>
            </a:r>
            <a:r>
              <a:rPr lang="zh-TW" sz="32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這 正 是 因 看 見 你 們 有 貞 潔 的 品 行 、 和 敬 畏 的 心 </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PMingLiU" panose="02020500000000000000" pitchFamily="18" charset="-120"/>
              </a:rPr>
              <a:t>。。。</a:t>
            </a:r>
            <a:r>
              <a:rPr lang="en-US"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7-</a:t>
            </a:r>
            <a:r>
              <a:rPr lang="zh-TW"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你 們 作 丈 夫 的 、 也 要 按 情 理 和 妻 子 同 住 ． 因 他 比 你 軟 弱 、 與 你 一 同 承 受 生 命 之 恩 的 、 所 以 要 敬 重 他 ． 這 樣 便 叫 你 們 的 禱 告 沒 有 阻 礙 </a:t>
            </a:r>
            <a:r>
              <a:rPr lang="zh-TW" sz="32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a:t>
            </a:r>
            <a:endParaRPr lang="en-US" altLang="zh-TW" sz="32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endParaRPr>
          </a:p>
          <a:p>
            <a:pPr marL="0" indent="0">
              <a:buNone/>
            </a:pPr>
            <a:r>
              <a:rPr lang="en-US" sz="3000" b="1" i="0" dirty="0">
                <a:solidFill>
                  <a:schemeClr val="accent4">
                    <a:lumMod val="50000"/>
                  </a:schemeClr>
                </a:solidFill>
                <a:effectLst/>
                <a:latin typeface="system-ui"/>
              </a:rPr>
              <a:t>Wives, in the same way submit yourselves to your own husbands so that, if any of them do not believe the word, they may be won over without words by the behavior of their wives…7 Husbands, in the same way be considerate as you live with your wives, and treat them with respect as the weaker partner and as heirs with you of the gracious gift of life, so that nothing will hinder your prayers.</a:t>
            </a:r>
            <a:endParaRPr lang="en-US" sz="30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endParaRPr lang="en-US" sz="3600" dirty="0">
              <a:solidFill>
                <a:schemeClr val="accent4">
                  <a:lumMod val="50000"/>
                </a:schemeClr>
              </a:solidFill>
            </a:endParaRPr>
          </a:p>
        </p:txBody>
      </p:sp>
    </p:spTree>
    <p:extLst>
      <p:ext uri="{BB962C8B-B14F-4D97-AF65-F5344CB8AC3E}">
        <p14:creationId xmlns:p14="http://schemas.microsoft.com/office/powerpoint/2010/main" val="3374449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3FF201-08F7-4583-A476-E160237F0C21}"/>
              </a:ext>
            </a:extLst>
          </p:cNvPr>
          <p:cNvSpPr>
            <a:spLocks noGrp="1"/>
          </p:cNvSpPr>
          <p:nvPr>
            <p:ph idx="1"/>
          </p:nvPr>
        </p:nvSpPr>
        <p:spPr>
          <a:xfrm>
            <a:off x="838200" y="629174"/>
            <a:ext cx="10515600" cy="5547789"/>
          </a:xfrm>
        </p:spPr>
        <p:txBody>
          <a:bodyPr/>
          <a:lstStyle/>
          <a:p>
            <a:pPr marL="342900" indent="-342900">
              <a:buFont typeface="+mj-lt"/>
              <a:buAutoNum type="arabicPeriod"/>
            </a:pPr>
            <a:r>
              <a:rPr lang="zh-TW" sz="3600" b="1" spc="75" dirty="0">
                <a:solidFill>
                  <a:srgbClr val="000000"/>
                </a:solidFill>
                <a:effectLst/>
                <a:latin typeface="Calibri" panose="020F0502020204030204" pitchFamily="34" charset="0"/>
                <a:ea typeface="DengXian" panose="02010600030101010101" pitchFamily="2" charset="-122"/>
                <a:cs typeface="Microsoft JhengHei" panose="020B0604030504040204" pitchFamily="34" charset="-120"/>
              </a:rPr>
              <a:t>有同樣的信仰 </a:t>
            </a:r>
            <a:r>
              <a:rPr lang="en-US" sz="3600" b="1" spc="75" dirty="0">
                <a:solidFill>
                  <a:srgbClr val="000000"/>
                </a:solidFill>
                <a:effectLst/>
                <a:latin typeface="DengXian" panose="02010600030101010101" pitchFamily="2" charset="-122"/>
                <a:ea typeface="DengXian" panose="02010600030101010101" pitchFamily="2" charset="-122"/>
                <a:cs typeface="Microsoft JhengHei" panose="020B0604030504040204" pitchFamily="34" charset="-120"/>
              </a:rPr>
              <a:t>  </a:t>
            </a:r>
            <a:endParaRPr lang="en-US" sz="3600" dirty="0">
              <a:effectLst/>
              <a:latin typeface="Calibri" panose="020F0502020204030204" pitchFamily="34" charset="0"/>
              <a:ea typeface="DengXian" panose="02010600030101010101" pitchFamily="2" charset="-122"/>
              <a:cs typeface="Times New Roman" panose="02020603050405020304" pitchFamily="18" charset="0"/>
            </a:endParaRPr>
          </a:p>
          <a:p>
            <a:pPr marL="342900" indent="-342900">
              <a:buFont typeface="+mj-lt"/>
              <a:buAutoNum type="arabicPeriod"/>
            </a:pPr>
            <a:r>
              <a:rPr lang="zh-TW" sz="3600" b="1" spc="75" dirty="0">
                <a:solidFill>
                  <a:srgbClr val="000000"/>
                </a:solidFill>
                <a:effectLst/>
                <a:latin typeface="Calibri" panose="020F0502020204030204" pitchFamily="34" charset="0"/>
                <a:ea typeface="DengXian" panose="02010600030101010101" pitchFamily="2" charset="-122"/>
                <a:cs typeface="Arial" panose="020B0604020202020204" pitchFamily="34" charset="0"/>
              </a:rPr>
              <a:t>塑造成熟捨己的性格</a:t>
            </a:r>
            <a:endParaRPr lang="en-US" sz="3600" dirty="0">
              <a:effectLst/>
              <a:latin typeface="Calibri" panose="020F0502020204030204" pitchFamily="34" charset="0"/>
              <a:ea typeface="DengXian" panose="02010600030101010101" pitchFamily="2" charset="-122"/>
              <a:cs typeface="Times New Roman" panose="02020603050405020304" pitchFamily="18" charset="0"/>
            </a:endParaRPr>
          </a:p>
          <a:p>
            <a:pPr marL="342900" indent="-342900">
              <a:buFont typeface="+mj-lt"/>
              <a:buAutoNum type="arabicPeriod"/>
            </a:pPr>
            <a:r>
              <a:rPr lang="zh-TW" sz="3600" b="1" spc="75" dirty="0">
                <a:solidFill>
                  <a:srgbClr val="000000"/>
                </a:solidFill>
                <a:effectLst/>
                <a:latin typeface="Calibri" panose="020F0502020204030204" pitchFamily="34" charset="0"/>
                <a:ea typeface="DengXian" panose="02010600030101010101" pitchFamily="2" charset="-122"/>
                <a:cs typeface="Arial" panose="020B0604020202020204" pitchFamily="34" charset="0"/>
              </a:rPr>
              <a:t>敬重配偶如同弟兄姐妹</a:t>
            </a:r>
            <a:endParaRPr lang="en-US" sz="3600" dirty="0">
              <a:effectLst/>
              <a:latin typeface="Calibri" panose="020F0502020204030204" pitchFamily="34" charset="0"/>
              <a:ea typeface="DengXian" panose="02010600030101010101" pitchFamily="2" charset="-122"/>
              <a:cs typeface="Times New Roman" panose="02020603050405020304" pitchFamily="18" charset="0"/>
            </a:endParaRPr>
          </a:p>
          <a:p>
            <a:pPr marL="342900" indent="-342900">
              <a:buFont typeface="+mj-lt"/>
              <a:buAutoNum type="arabicPeriod"/>
            </a:pPr>
            <a:r>
              <a:rPr lang="zh-CN" sz="3600" b="1" spc="75" dirty="0">
                <a:solidFill>
                  <a:srgbClr val="000000"/>
                </a:solidFill>
                <a:effectLst/>
                <a:latin typeface="Calibri" panose="020F0502020204030204" pitchFamily="34" charset="0"/>
                <a:ea typeface="DengXian" panose="02010600030101010101" pitchFamily="2" charset="-122"/>
                <a:cs typeface="Arial" panose="020B0604020202020204" pitchFamily="34" charset="0"/>
              </a:rPr>
              <a:t>建立良好的溝通管道</a:t>
            </a:r>
            <a:endParaRPr lang="en-US" sz="3600" dirty="0">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325871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70D71-CA70-4849-8FC4-57B8A53B87D7}"/>
              </a:ext>
            </a:extLst>
          </p:cNvPr>
          <p:cNvSpPr>
            <a:spLocks noGrp="1"/>
          </p:cNvSpPr>
          <p:nvPr>
            <p:ph type="title"/>
          </p:nvPr>
        </p:nvSpPr>
        <p:spPr>
          <a:xfrm>
            <a:off x="838200" y="365125"/>
            <a:ext cx="10515600" cy="700277"/>
          </a:xfrm>
        </p:spPr>
        <p:txBody>
          <a:bodyPr>
            <a:normAutofit/>
          </a:bodyPr>
          <a:lstStyle/>
          <a:p>
            <a:pPr algn="ctr"/>
            <a:r>
              <a:rPr lang="en-US" altLang="zh-TW" sz="4000" b="1" spc="75" dirty="0">
                <a:solidFill>
                  <a:srgbClr val="000000"/>
                </a:solidFill>
                <a:effectLst/>
                <a:latin typeface="Calibri" panose="020F0502020204030204" pitchFamily="34" charset="0"/>
                <a:ea typeface="DengXian" panose="02010600030101010101" pitchFamily="2" charset="-122"/>
                <a:cs typeface="Microsoft JhengHei" panose="020B0604030504040204" pitchFamily="34" charset="-120"/>
              </a:rPr>
              <a:t>1. </a:t>
            </a:r>
            <a:r>
              <a:rPr lang="zh-TW" sz="4000" b="1" spc="75" dirty="0">
                <a:solidFill>
                  <a:srgbClr val="000000"/>
                </a:solidFill>
                <a:effectLst/>
                <a:latin typeface="Calibri" panose="020F0502020204030204" pitchFamily="34" charset="0"/>
                <a:ea typeface="DengXian" panose="02010600030101010101" pitchFamily="2" charset="-122"/>
                <a:cs typeface="Microsoft JhengHei" panose="020B0604030504040204" pitchFamily="34" charset="-120"/>
              </a:rPr>
              <a:t>有同樣的信仰 </a:t>
            </a:r>
            <a:r>
              <a:rPr lang="en-US" sz="4000" b="1" spc="75" dirty="0">
                <a:solidFill>
                  <a:srgbClr val="000000"/>
                </a:solidFill>
                <a:effectLst/>
                <a:latin typeface="DengXian" panose="02010600030101010101" pitchFamily="2" charset="-122"/>
                <a:ea typeface="DengXian" panose="02010600030101010101" pitchFamily="2" charset="-122"/>
                <a:cs typeface="Microsoft JhengHei" panose="020B0604030504040204" pitchFamily="34" charset="-120"/>
              </a:rPr>
              <a:t>  </a:t>
            </a:r>
            <a:endParaRPr lang="en-US" sz="4000" dirty="0"/>
          </a:p>
        </p:txBody>
      </p:sp>
      <p:sp>
        <p:nvSpPr>
          <p:cNvPr id="3" name="Content Placeholder 2">
            <a:extLst>
              <a:ext uri="{FF2B5EF4-FFF2-40B4-BE49-F238E27FC236}">
                <a16:creationId xmlns:a16="http://schemas.microsoft.com/office/drawing/2014/main" id="{2AE5EAB8-32E2-4FF4-AFF8-04ADB3D6673F}"/>
              </a:ext>
            </a:extLst>
          </p:cNvPr>
          <p:cNvSpPr>
            <a:spLocks noGrp="1"/>
          </p:cNvSpPr>
          <p:nvPr>
            <p:ph idx="1"/>
          </p:nvPr>
        </p:nvSpPr>
        <p:spPr>
          <a:xfrm>
            <a:off x="838200" y="1300294"/>
            <a:ext cx="10515600" cy="4876669"/>
          </a:xfrm>
        </p:spPr>
        <p:txBody>
          <a:bodyPr>
            <a:normAutofit/>
          </a:bodyPr>
          <a:lstStyle/>
          <a:p>
            <a:r>
              <a:rPr lang="zh-TW" sz="3600" b="1" dirty="0">
                <a:effectLst/>
                <a:ea typeface="DengXian" panose="02010600030101010101" pitchFamily="2" charset="-122"/>
                <a:cs typeface="PMingLiU" panose="02020500000000000000" pitchFamily="18" charset="-120"/>
              </a:rPr>
              <a:t>傳</a:t>
            </a:r>
            <a:r>
              <a:rPr lang="en-US" sz="3600" b="1" dirty="0">
                <a:effectLst/>
                <a:latin typeface="PMingLiU" panose="02020500000000000000" pitchFamily="18" charset="-120"/>
                <a:ea typeface="DengXian" panose="02010600030101010101" pitchFamily="2" charset="-122"/>
                <a:cs typeface="PMingLiU" panose="02020500000000000000" pitchFamily="18" charset="-120"/>
              </a:rPr>
              <a:t>4</a:t>
            </a:r>
            <a:r>
              <a:rPr lang="zh-TW" sz="3600" b="1" dirty="0">
                <a:effectLst/>
                <a:latin typeface="PMingLiU" panose="02020500000000000000" pitchFamily="18" charset="-120"/>
                <a:ea typeface="DengXian" panose="02010600030101010101" pitchFamily="2" charset="-122"/>
                <a:cs typeface="PMingLiU" panose="02020500000000000000" pitchFamily="18" charset="-120"/>
              </a:rPr>
              <a:t>：</a:t>
            </a:r>
            <a:r>
              <a:rPr lang="en-US" sz="3600" b="1" dirty="0">
                <a:effectLst/>
                <a:latin typeface="PMingLiU" panose="02020500000000000000" pitchFamily="18" charset="-120"/>
                <a:ea typeface="DengXian" panose="02010600030101010101" pitchFamily="2" charset="-122"/>
                <a:cs typeface="PMingLiU" panose="02020500000000000000" pitchFamily="18" charset="-120"/>
              </a:rPr>
              <a:t>12-</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有</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人</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攻</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勝</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孤</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身</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一</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人</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若</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有</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二</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人</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便</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能</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敵</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擋</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他</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三</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股</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合</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成</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的</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繩</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子</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不</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容</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易</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折</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斷</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ea typeface="PMingLiU" panose="02020500000000000000" pitchFamily="18" charset="-120"/>
                <a:cs typeface="PMingLiU" panose="02020500000000000000" pitchFamily="18" charset="-120"/>
              </a:rPr>
              <a:t>。</a:t>
            </a:r>
            <a:endParaRPr lang="en-US" altLang="zh-TW" sz="3600" b="1" dirty="0">
              <a:solidFill>
                <a:schemeClr val="accent4">
                  <a:lumMod val="50000"/>
                </a:schemeClr>
              </a:solidFill>
              <a:effectLst/>
              <a:ea typeface="PMingLiU" panose="02020500000000000000" pitchFamily="18" charset="-120"/>
              <a:cs typeface="PMingLiU" panose="02020500000000000000" pitchFamily="18" charset="-120"/>
            </a:endParaRPr>
          </a:p>
          <a:p>
            <a:r>
              <a:rPr lang="zh-TW" altLang="en-US" sz="3600" b="1" dirty="0"/>
              <a:t>傳</a:t>
            </a:r>
            <a:r>
              <a:rPr lang="en-US" altLang="zh-TW" sz="3600" b="1" dirty="0"/>
              <a:t>3</a:t>
            </a:r>
            <a:r>
              <a:rPr lang="zh-TW" altLang="en-US" sz="3600" b="1" dirty="0"/>
              <a:t>：</a:t>
            </a:r>
            <a:r>
              <a:rPr lang="en-US" altLang="zh-TW" sz="3600" b="1" dirty="0"/>
              <a:t>14-</a:t>
            </a:r>
            <a:r>
              <a:rPr lang="zh-TW" altLang="en-US" sz="3600" b="1" dirty="0">
                <a:solidFill>
                  <a:schemeClr val="accent4">
                    <a:lumMod val="50000"/>
                  </a:schemeClr>
                </a:solidFill>
              </a:rPr>
              <a:t>神一切所做的都必永存，無所增添，無所減少</a:t>
            </a:r>
            <a:r>
              <a:rPr lang="zh-CN" altLang="en-US" sz="3600" b="1" dirty="0">
                <a:solidFill>
                  <a:schemeClr val="accent4">
                    <a:lumMod val="50000"/>
                  </a:schemeClr>
                </a:solidFill>
              </a:rPr>
              <a:t>。</a:t>
            </a:r>
            <a:endParaRPr lang="en-US" altLang="zh-TW" sz="3600" b="1" dirty="0">
              <a:solidFill>
                <a:schemeClr val="accent4">
                  <a:lumMod val="50000"/>
                </a:schemeClr>
              </a:solidFill>
            </a:endParaRPr>
          </a:p>
          <a:p>
            <a:r>
              <a:rPr lang="zh-TW" sz="3600" b="1" dirty="0">
                <a:effectLst/>
                <a:ea typeface="DengXian" panose="02010600030101010101" pitchFamily="2" charset="-122"/>
                <a:cs typeface="PMingLiU" panose="02020500000000000000" pitchFamily="18" charset="-120"/>
              </a:rPr>
              <a:t>摩</a:t>
            </a:r>
            <a:r>
              <a:rPr lang="en-US" sz="3600" b="1" dirty="0">
                <a:effectLst/>
                <a:latin typeface="PMingLiU" panose="02020500000000000000" pitchFamily="18" charset="-120"/>
                <a:ea typeface="DengXian" panose="02010600030101010101" pitchFamily="2" charset="-122"/>
                <a:cs typeface="PMingLiU" panose="02020500000000000000" pitchFamily="18" charset="-120"/>
              </a:rPr>
              <a:t>3:2-</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二</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人</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若</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不</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同</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心</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豈</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能</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同</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行</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呢</a:t>
            </a:r>
            <a:r>
              <a:rPr lang="zh-TW" sz="3600" b="1" dirty="0">
                <a:solidFill>
                  <a:schemeClr val="accent4">
                    <a:lumMod val="50000"/>
                  </a:schemeClr>
                </a:solidFill>
                <a:effectLst/>
                <a:ea typeface="Calibri" panose="020F0502020204030204" pitchFamily="34" charset="0"/>
                <a:cs typeface="Times New Roman" panose="02020603050405020304" pitchFamily="18" charset="0"/>
              </a:rPr>
              <a:t> </a:t>
            </a:r>
            <a:r>
              <a:rPr lang="en-US" altLang="zh-TW" sz="3600" b="1" dirty="0">
                <a:solidFill>
                  <a:schemeClr val="accent4">
                    <a:lumMod val="50000"/>
                  </a:schemeClr>
                </a:solidFill>
                <a:ea typeface="PMingLiU" panose="02020500000000000000" pitchFamily="18" charset="-120"/>
                <a:cs typeface="Times New Roman" panose="02020603050405020304" pitchFamily="18" charset="0"/>
              </a:rPr>
              <a:t>?</a:t>
            </a:r>
            <a:endParaRPr lang="en-US" sz="3600" b="1" dirty="0">
              <a:solidFill>
                <a:schemeClr val="accent4">
                  <a:lumMod val="50000"/>
                </a:schemeClr>
              </a:solidFill>
            </a:endParaRPr>
          </a:p>
        </p:txBody>
      </p:sp>
    </p:spTree>
    <p:extLst>
      <p:ext uri="{BB962C8B-B14F-4D97-AF65-F5344CB8AC3E}">
        <p14:creationId xmlns:p14="http://schemas.microsoft.com/office/powerpoint/2010/main" val="743520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0E1EA-9183-4A53-86BB-7A3F05CC4F0F}"/>
              </a:ext>
            </a:extLst>
          </p:cNvPr>
          <p:cNvSpPr>
            <a:spLocks noGrp="1"/>
          </p:cNvSpPr>
          <p:nvPr>
            <p:ph type="title"/>
          </p:nvPr>
        </p:nvSpPr>
        <p:spPr>
          <a:xfrm>
            <a:off x="838200" y="218115"/>
            <a:ext cx="10515600" cy="847288"/>
          </a:xfrm>
        </p:spPr>
        <p:txBody>
          <a:bodyPr>
            <a:normAutofit/>
          </a:bodyPr>
          <a:lstStyle/>
          <a:p>
            <a:pPr algn="ctr"/>
            <a:r>
              <a:rPr lang="en-US" altLang="zh-TW" sz="4000" b="1" spc="75" dirty="0">
                <a:solidFill>
                  <a:srgbClr val="000000"/>
                </a:solidFill>
                <a:effectLst/>
                <a:latin typeface="Calibri" panose="020F0502020204030204" pitchFamily="34" charset="0"/>
                <a:ea typeface="DengXian" panose="02010600030101010101" pitchFamily="2" charset="-122"/>
                <a:cs typeface="Arial" panose="020B0604020202020204" pitchFamily="34" charset="0"/>
              </a:rPr>
              <a:t>2. </a:t>
            </a:r>
            <a:r>
              <a:rPr lang="zh-TW" sz="4000" b="1" spc="75" dirty="0">
                <a:solidFill>
                  <a:srgbClr val="000000"/>
                </a:solidFill>
                <a:effectLst/>
                <a:latin typeface="Calibri" panose="020F0502020204030204" pitchFamily="34" charset="0"/>
                <a:ea typeface="DengXian" panose="02010600030101010101" pitchFamily="2" charset="-122"/>
                <a:cs typeface="Arial" panose="020B0604020202020204" pitchFamily="34" charset="0"/>
              </a:rPr>
              <a:t>塑造成熟捨己的性格</a:t>
            </a:r>
            <a:endParaRPr lang="en-US" sz="4000" dirty="0"/>
          </a:p>
        </p:txBody>
      </p:sp>
      <p:sp>
        <p:nvSpPr>
          <p:cNvPr id="3" name="Content Placeholder 2">
            <a:extLst>
              <a:ext uri="{FF2B5EF4-FFF2-40B4-BE49-F238E27FC236}">
                <a16:creationId xmlns:a16="http://schemas.microsoft.com/office/drawing/2014/main" id="{1092C2DF-AB31-4E53-82EF-087E0E27606D}"/>
              </a:ext>
            </a:extLst>
          </p:cNvPr>
          <p:cNvSpPr>
            <a:spLocks noGrp="1"/>
          </p:cNvSpPr>
          <p:nvPr>
            <p:ph idx="1"/>
          </p:nvPr>
        </p:nvSpPr>
        <p:spPr>
          <a:xfrm>
            <a:off x="838200" y="1451295"/>
            <a:ext cx="10515600" cy="5343788"/>
          </a:xfrm>
        </p:spPr>
        <p:txBody>
          <a:bodyPr/>
          <a:lstStyle/>
          <a:p>
            <a:r>
              <a:rPr lang="zh-TW" sz="3600" b="1" spc="195" dirty="0">
                <a:effectLst/>
                <a:ea typeface="DengXian" panose="02010600030101010101" pitchFamily="2" charset="-122"/>
                <a:cs typeface="Times New Roman" panose="02020603050405020304" pitchFamily="18" charset="0"/>
              </a:rPr>
              <a:t>賽</a:t>
            </a:r>
            <a:r>
              <a:rPr lang="en-US" sz="3600" b="1" spc="195" dirty="0">
                <a:effectLst/>
                <a:latin typeface="DengXian" panose="02010600030101010101" pitchFamily="2" charset="-122"/>
                <a:cs typeface="Times New Roman" panose="02020603050405020304" pitchFamily="18" charset="0"/>
              </a:rPr>
              <a:t>54</a:t>
            </a:r>
            <a:r>
              <a:rPr lang="zh-TW" sz="3600" b="1" spc="195" dirty="0">
                <a:effectLst/>
                <a:latin typeface="DengXian" panose="02010600030101010101" pitchFamily="2" charset="-122"/>
                <a:cs typeface="Times New Roman" panose="02020603050405020304" pitchFamily="18" charset="0"/>
              </a:rPr>
              <a:t>：</a:t>
            </a:r>
            <a:r>
              <a:rPr lang="en-US" sz="3600" b="1" spc="195" dirty="0">
                <a:effectLst/>
                <a:latin typeface="DengXian" panose="02010600030101010101" pitchFamily="2" charset="-122"/>
                <a:cs typeface="Times New Roman" panose="02020603050405020304" pitchFamily="18" charset="0"/>
              </a:rPr>
              <a:t>5-</a:t>
            </a:r>
            <a:r>
              <a:rPr lang="zh-TW" sz="3600" b="1" dirty="0">
                <a:solidFill>
                  <a:schemeClr val="accent4">
                    <a:lumMod val="50000"/>
                  </a:schemeClr>
                </a:solidFill>
                <a:effectLst/>
                <a:latin typeface="Arial" panose="020B0604020202020204" pitchFamily="34" charset="0"/>
                <a:ea typeface="DengXian" panose="02010600030101010101" pitchFamily="2" charset="-122"/>
                <a:cs typeface="Arial" panose="020B0604020202020204" pitchFamily="34" charset="0"/>
              </a:rPr>
              <a:t>因為造你的是你的丈夫，萬軍之耶和華是他的名；救贖你的是以色列的聖者，他必稱為全地之</a:t>
            </a:r>
            <a:r>
              <a:rPr lang="zh-TW" sz="3600" b="1" dirty="0">
                <a:solidFill>
                  <a:schemeClr val="accent4">
                    <a:lumMod val="50000"/>
                  </a:schemeClr>
                </a:solidFill>
                <a:effectLst/>
                <a:ea typeface="Microsoft JhengHei" panose="020B0604030504040204" pitchFamily="34" charset="-120"/>
                <a:cs typeface="Microsoft JhengHei" panose="020B0604030504040204" pitchFamily="34" charset="-120"/>
              </a:rPr>
              <a:t>神</a:t>
            </a:r>
            <a:r>
              <a:rPr lang="zh-CN" altLang="en-US" sz="3600" b="1" dirty="0">
                <a:solidFill>
                  <a:schemeClr val="accent4">
                    <a:lumMod val="50000"/>
                  </a:schemeClr>
                </a:solidFill>
                <a:effectLst/>
                <a:ea typeface="Microsoft JhengHei" panose="020B0604030504040204" pitchFamily="34" charset="-120"/>
                <a:cs typeface="Microsoft JhengHei" panose="020B0604030504040204" pitchFamily="34" charset="-120"/>
              </a:rPr>
              <a:t>。</a:t>
            </a:r>
            <a:endParaRPr lang="en-US" altLang="zh-CN" sz="3600" b="1" dirty="0">
              <a:solidFill>
                <a:schemeClr val="accent4">
                  <a:lumMod val="50000"/>
                </a:schemeClr>
              </a:solidFill>
              <a:effectLst/>
              <a:ea typeface="Microsoft JhengHei" panose="020B0604030504040204" pitchFamily="34" charset="-120"/>
              <a:cs typeface="Microsoft JhengHei" panose="020B0604030504040204" pitchFamily="34" charset="-120"/>
            </a:endParaRPr>
          </a:p>
          <a:p>
            <a:r>
              <a:rPr lang="zh-TW" sz="3600" b="1" dirty="0">
                <a:solidFill>
                  <a:srgbClr val="001320"/>
                </a:solidFill>
                <a:effectLst/>
                <a:latin typeface="Calibri" panose="020F0502020204030204" pitchFamily="34" charset="0"/>
                <a:ea typeface="DengXian" panose="02010600030101010101" pitchFamily="2" charset="-122"/>
                <a:cs typeface="Microsoft JhengHei" panose="020B0604030504040204" pitchFamily="34" charset="-120"/>
              </a:rPr>
              <a:t>何</a:t>
            </a:r>
            <a:r>
              <a:rPr lang="en-US" sz="3600" b="1" dirty="0">
                <a:solidFill>
                  <a:srgbClr val="001320"/>
                </a:solidFill>
                <a:effectLst/>
                <a:latin typeface="DengXian" panose="02010600030101010101" pitchFamily="2" charset="-122"/>
                <a:ea typeface="DengXian" panose="02010600030101010101" pitchFamily="2" charset="-122"/>
                <a:cs typeface="Microsoft JhengHei" panose="020B0604030504040204" pitchFamily="34" charset="-120"/>
              </a:rPr>
              <a:t>2</a:t>
            </a:r>
            <a:r>
              <a:rPr lang="zh-TW" sz="3600" b="1" dirty="0">
                <a:solidFill>
                  <a:srgbClr val="001320"/>
                </a:solidFill>
                <a:effectLst/>
                <a:latin typeface="DengXian" panose="02010600030101010101" pitchFamily="2" charset="-122"/>
                <a:ea typeface="DengXian" panose="02010600030101010101" pitchFamily="2" charset="-122"/>
                <a:cs typeface="Microsoft JhengHei" panose="020B0604030504040204" pitchFamily="34" charset="-120"/>
              </a:rPr>
              <a:t>：</a:t>
            </a:r>
            <a:r>
              <a:rPr lang="en-US" sz="3600" b="1" dirty="0">
                <a:solidFill>
                  <a:srgbClr val="001320"/>
                </a:solidFill>
                <a:effectLst/>
                <a:latin typeface="DengXian" panose="02010600030101010101" pitchFamily="2" charset="-122"/>
                <a:ea typeface="DengXian" panose="02010600030101010101" pitchFamily="2" charset="-122"/>
                <a:cs typeface="Microsoft JhengHei" panose="020B0604030504040204" pitchFamily="34" charset="-120"/>
              </a:rPr>
              <a:t>19-20-</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我 必 聘 你 永 遠 歸 我 為 妻 、 以 仁 義 、 公 平 、 慈 愛 、 憐 憫 聘 你 歸 我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a:t>
            </a:r>
            <a:r>
              <a:rPr lang="zh-TW"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rPr>
              <a:t>也 以 誠 實 聘 你 歸 我 、 你 就 必 認 識 我 耶 和 華 </a:t>
            </a:r>
            <a:r>
              <a:rPr 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rPr>
              <a:t>。</a:t>
            </a:r>
            <a:endParaRPr lang="en-US" alt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endParaRPr>
          </a:p>
          <a:p>
            <a:pPr marL="0" indent="0">
              <a:buNone/>
            </a:pPr>
            <a:endParaRPr lang="en-US" altLang="zh-TW" sz="3600" b="1" dirty="0">
              <a:solidFill>
                <a:schemeClr val="accent4">
                  <a:lumMod val="50000"/>
                </a:schemeClr>
              </a:solidFill>
              <a:effectLst/>
              <a:latin typeface="Calibri" panose="020F0502020204030204" pitchFamily="34" charset="0"/>
              <a:ea typeface="PMingLiU" panose="02020500000000000000" pitchFamily="18" charset="-120"/>
              <a:cs typeface="PMingLiU" panose="02020500000000000000" pitchFamily="18" charset="-120"/>
            </a:endParaRPr>
          </a:p>
          <a:p>
            <a:r>
              <a:rPr lang="zh-TW" sz="3600" b="1" spc="75" dirty="0">
                <a:solidFill>
                  <a:srgbClr val="000000"/>
                </a:solidFill>
                <a:effectLst/>
                <a:latin typeface="Calibri" panose="020F0502020204030204" pitchFamily="34" charset="0"/>
                <a:ea typeface="DengXian" panose="02010600030101010101" pitchFamily="2" charset="-122"/>
                <a:cs typeface="Arial" panose="020B0604020202020204" pitchFamily="34" charset="0"/>
              </a:rPr>
              <a:t>誰最需要改變？是我嗎？</a:t>
            </a:r>
            <a:r>
              <a:rPr lang="zh-CN" altLang="en-US" sz="3600" b="1" spc="75" dirty="0">
                <a:solidFill>
                  <a:srgbClr val="000000"/>
                </a:solidFill>
                <a:latin typeface="Calibri" panose="020F0502020204030204" pitchFamily="34" charset="0"/>
                <a:ea typeface="DengXian" panose="02010600030101010101" pitchFamily="2" charset="-122"/>
                <a:cs typeface="Arial" panose="020B0604020202020204" pitchFamily="34" charset="0"/>
              </a:rPr>
              <a:t>！</a:t>
            </a:r>
            <a:endParaRPr lang="en-US" altLang="zh-CN" sz="3600" b="1" spc="75" dirty="0">
              <a:solidFill>
                <a:srgbClr val="000000"/>
              </a:solidFill>
              <a:latin typeface="Calibri" panose="020F0502020204030204" pitchFamily="34" charset="0"/>
              <a:ea typeface="DengXian" panose="02010600030101010101" pitchFamily="2" charset="-122"/>
              <a:cs typeface="Arial" panose="020B0604020202020204" pitchFamily="34" charset="0"/>
            </a:endParaRPr>
          </a:p>
          <a:p>
            <a:pPr marL="0" indent="0">
              <a:buNone/>
            </a:pPr>
            <a:r>
              <a:rPr lang="en-US" altLang="zh-TW" sz="3600" b="1" spc="75" dirty="0">
                <a:solidFill>
                  <a:srgbClr val="FF0000"/>
                </a:solidFill>
                <a:effectLst/>
                <a:ea typeface="DengXian" panose="02010600030101010101" pitchFamily="2" charset="-122"/>
                <a:cs typeface="Arial" panose="020B0604020202020204" pitchFamily="34" charset="0"/>
              </a:rPr>
              <a:t> </a:t>
            </a:r>
            <a:r>
              <a:rPr lang="zh-TW" sz="3600" b="1" spc="75" dirty="0">
                <a:solidFill>
                  <a:srgbClr val="FF0000"/>
                </a:solidFill>
                <a:effectLst/>
                <a:ea typeface="DengXian" panose="02010600030101010101" pitchFamily="2" charset="-122"/>
                <a:cs typeface="Arial" panose="020B0604020202020204" pitchFamily="34" charset="0"/>
              </a:rPr>
              <a:t>主啊，改變他！</a:t>
            </a:r>
            <a:r>
              <a:rPr lang="en-US" altLang="zh-CN" sz="3600" b="1" spc="75" dirty="0">
                <a:solidFill>
                  <a:srgbClr val="000000"/>
                </a:solidFill>
                <a:effectLst/>
                <a:latin typeface="Calibri" panose="020F0502020204030204" pitchFamily="34" charset="0"/>
                <a:ea typeface="DengXian" panose="02010600030101010101" pitchFamily="2" charset="-122"/>
                <a:cs typeface="Arial" panose="020B0604020202020204" pitchFamily="34" charset="0"/>
              </a:rPr>
              <a:t>——》</a:t>
            </a:r>
            <a:r>
              <a:rPr lang="zh-TW" sz="3600" b="1" spc="75" dirty="0">
                <a:solidFill>
                  <a:srgbClr val="FF0000"/>
                </a:solidFill>
                <a:effectLst/>
                <a:ea typeface="DengXian" panose="02010600030101010101" pitchFamily="2" charset="-122"/>
                <a:cs typeface="Arial" panose="020B0604020202020204" pitchFamily="34" charset="0"/>
              </a:rPr>
              <a:t>主啊，</a:t>
            </a:r>
            <a:r>
              <a:rPr lang="zh-CN" altLang="en-US" sz="3600" b="1" spc="75" dirty="0">
                <a:solidFill>
                  <a:srgbClr val="FF0000"/>
                </a:solidFill>
                <a:effectLst/>
                <a:ea typeface="DengXian" panose="02010600030101010101" pitchFamily="2" charset="-122"/>
                <a:cs typeface="Arial" panose="020B0604020202020204" pitchFamily="34" charset="0"/>
              </a:rPr>
              <a:t>請</a:t>
            </a:r>
            <a:r>
              <a:rPr lang="zh-TW" sz="3600" b="1" spc="75" dirty="0">
                <a:solidFill>
                  <a:srgbClr val="FF0000"/>
                </a:solidFill>
                <a:effectLst/>
                <a:ea typeface="DengXian" panose="02010600030101010101" pitchFamily="2" charset="-122"/>
                <a:cs typeface="Arial" panose="020B0604020202020204" pitchFamily="34" charset="0"/>
              </a:rPr>
              <a:t>改變</a:t>
            </a:r>
            <a:r>
              <a:rPr lang="zh-CN" altLang="en-US" sz="3600" b="1" spc="75" dirty="0">
                <a:solidFill>
                  <a:srgbClr val="FF0000"/>
                </a:solidFill>
                <a:effectLst/>
                <a:ea typeface="DengXian" panose="02010600030101010101" pitchFamily="2" charset="-122"/>
                <a:cs typeface="Arial" panose="020B0604020202020204" pitchFamily="34" charset="0"/>
              </a:rPr>
              <a:t>我！</a:t>
            </a:r>
            <a:endParaRPr lang="en-US" sz="3600" b="1" dirty="0">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endParaRPr lang="en-US" sz="36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US" dirty="0"/>
          </a:p>
        </p:txBody>
      </p:sp>
    </p:spTree>
    <p:extLst>
      <p:ext uri="{BB962C8B-B14F-4D97-AF65-F5344CB8AC3E}">
        <p14:creationId xmlns:p14="http://schemas.microsoft.com/office/powerpoint/2010/main" val="3350068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C5EF3-4F9F-416B-BDA8-BC666AC700B9}"/>
              </a:ext>
            </a:extLst>
          </p:cNvPr>
          <p:cNvSpPr>
            <a:spLocks noGrp="1"/>
          </p:cNvSpPr>
          <p:nvPr>
            <p:ph type="title"/>
          </p:nvPr>
        </p:nvSpPr>
        <p:spPr>
          <a:xfrm>
            <a:off x="838200" y="218114"/>
            <a:ext cx="10515600" cy="545284"/>
          </a:xfrm>
        </p:spPr>
        <p:txBody>
          <a:bodyPr>
            <a:normAutofit fontScale="90000"/>
          </a:bodyPr>
          <a:lstStyle/>
          <a:p>
            <a:pPr algn="ctr"/>
            <a:r>
              <a:rPr lang="en-US" altLang="zh-TW" sz="4000" b="1" spc="75" dirty="0">
                <a:solidFill>
                  <a:srgbClr val="000000"/>
                </a:solidFill>
                <a:effectLst/>
                <a:latin typeface="Calibri" panose="020F0502020204030204" pitchFamily="34" charset="0"/>
                <a:ea typeface="DengXian" panose="02010600030101010101" pitchFamily="2" charset="-122"/>
                <a:cs typeface="Arial" panose="020B0604020202020204" pitchFamily="34" charset="0"/>
              </a:rPr>
              <a:t>3. </a:t>
            </a:r>
            <a:r>
              <a:rPr lang="zh-TW" sz="4000" b="1" spc="75" dirty="0">
                <a:solidFill>
                  <a:srgbClr val="000000"/>
                </a:solidFill>
                <a:effectLst/>
                <a:latin typeface="Calibri" panose="020F0502020204030204" pitchFamily="34" charset="0"/>
                <a:ea typeface="DengXian" panose="02010600030101010101" pitchFamily="2" charset="-122"/>
                <a:cs typeface="Arial" panose="020B0604020202020204" pitchFamily="34" charset="0"/>
              </a:rPr>
              <a:t>敬重配偶如同弟兄姐妹</a:t>
            </a:r>
            <a:endParaRPr lang="en-US" sz="4000" dirty="0"/>
          </a:p>
        </p:txBody>
      </p:sp>
      <p:sp>
        <p:nvSpPr>
          <p:cNvPr id="3" name="Content Placeholder 2">
            <a:extLst>
              <a:ext uri="{FF2B5EF4-FFF2-40B4-BE49-F238E27FC236}">
                <a16:creationId xmlns:a16="http://schemas.microsoft.com/office/drawing/2014/main" id="{6231CA08-4F51-47D2-8AEB-40AA43FB9BAB}"/>
              </a:ext>
            </a:extLst>
          </p:cNvPr>
          <p:cNvSpPr>
            <a:spLocks noGrp="1"/>
          </p:cNvSpPr>
          <p:nvPr>
            <p:ph idx="1"/>
          </p:nvPr>
        </p:nvSpPr>
        <p:spPr>
          <a:xfrm>
            <a:off x="838200" y="947956"/>
            <a:ext cx="10515600" cy="5847127"/>
          </a:xfrm>
        </p:spPr>
        <p:txBody>
          <a:bodyPr>
            <a:normAutofit/>
          </a:bodyPr>
          <a:lstStyle/>
          <a:p>
            <a:r>
              <a:rPr lang="zh-TW" sz="3600" b="1" spc="75" dirty="0">
                <a:effectLst/>
                <a:latin typeface="Calibri" panose="020F0502020204030204" pitchFamily="34" charset="0"/>
                <a:ea typeface="DengXian" panose="02010600030101010101" pitchFamily="2" charset="-122"/>
                <a:cs typeface="Microsoft JhengHei" panose="020B0604030504040204" pitchFamily="34" charset="-120"/>
              </a:rPr>
              <a:t>創</a:t>
            </a:r>
            <a:r>
              <a:rPr lang="en-US" altLang="zh-TW" sz="3600" b="1" spc="75" dirty="0">
                <a:latin typeface="DengXian" panose="02010600030101010101" pitchFamily="2" charset="-122"/>
                <a:ea typeface="DengXian" panose="02010600030101010101" pitchFamily="2" charset="-122"/>
                <a:cs typeface="Microsoft JhengHei" panose="020B0604030504040204" pitchFamily="34" charset="-120"/>
              </a:rPr>
              <a:t>1</a:t>
            </a:r>
            <a:r>
              <a:rPr lang="zh-CN" altLang="en-US" sz="3600" b="1" spc="75" dirty="0">
                <a:latin typeface="DengXian" panose="02010600030101010101" pitchFamily="2" charset="-122"/>
                <a:ea typeface="DengXian" panose="02010600030101010101" pitchFamily="2" charset="-122"/>
                <a:cs typeface="Microsoft JhengHei" panose="020B0604030504040204" pitchFamily="34" charset="-120"/>
              </a:rPr>
              <a:t>：</a:t>
            </a:r>
            <a:r>
              <a:rPr lang="en-US" altLang="zh-CN" sz="3600" b="1" spc="75" dirty="0">
                <a:latin typeface="DengXian" panose="02010600030101010101" pitchFamily="2" charset="-122"/>
                <a:ea typeface="DengXian" panose="02010600030101010101" pitchFamily="2" charset="-122"/>
                <a:cs typeface="Microsoft JhengHei" panose="020B0604030504040204" pitchFamily="34" charset="-120"/>
              </a:rPr>
              <a:t>26</a:t>
            </a:r>
            <a:r>
              <a:rPr lang="zh-CN" altLang="en-US" sz="3600" b="1" spc="75" dirty="0">
                <a:latin typeface="DengXian" panose="02010600030101010101" pitchFamily="2" charset="-122"/>
                <a:ea typeface="DengXian" panose="02010600030101010101" pitchFamily="2" charset="-122"/>
                <a:cs typeface="Microsoft JhengHei" panose="020B0604030504040204" pitchFamily="34" charset="-120"/>
              </a:rPr>
              <a:t>，</a:t>
            </a:r>
            <a:r>
              <a:rPr lang="en-US" altLang="zh-CN" sz="3600" b="1" spc="75" dirty="0">
                <a:latin typeface="DengXian" panose="02010600030101010101" pitchFamily="2" charset="-122"/>
                <a:ea typeface="DengXian" panose="02010600030101010101" pitchFamily="2" charset="-122"/>
                <a:cs typeface="Microsoft JhengHei" panose="020B0604030504040204" pitchFamily="34" charset="-120"/>
              </a:rPr>
              <a:t>27-</a:t>
            </a:r>
            <a:r>
              <a:rPr lang="zh-TW" altLang="en-US" sz="3600" b="1" i="0" dirty="0">
                <a:solidFill>
                  <a:schemeClr val="accent4">
                    <a:lumMod val="50000"/>
                  </a:schemeClr>
                </a:solidFill>
                <a:effectLst/>
                <a:latin typeface="Times New Roman" panose="02020603050405020304" pitchFamily="18" charset="0"/>
              </a:rPr>
              <a:t>神 說 、 我 們 要 照 著 我 們 的 形 像 、 按 著 我 們 的 樣 式 造 人 </a:t>
            </a:r>
            <a:r>
              <a:rPr lang="zh-CN" altLang="en-US" sz="3600" b="1" dirty="0">
                <a:solidFill>
                  <a:schemeClr val="accent4">
                    <a:lumMod val="50000"/>
                  </a:schemeClr>
                </a:solidFill>
                <a:latin typeface="Times New Roman" panose="02020603050405020304" pitchFamily="18" charset="0"/>
              </a:rPr>
              <a:t>。。。</a:t>
            </a:r>
            <a:r>
              <a:rPr lang="zh-TW" altLang="en-US" sz="3600" b="1" i="0" dirty="0">
                <a:solidFill>
                  <a:schemeClr val="accent4">
                    <a:lumMod val="50000"/>
                  </a:schemeClr>
                </a:solidFill>
                <a:effectLst/>
                <a:latin typeface="Times New Roman" panose="02020603050405020304" pitchFamily="18" charset="0"/>
              </a:rPr>
              <a:t> 神 就 照 著 自 己 的 形 像 造 人 、 乃 是 照 著 他 的 形 像 造 男 造 女 。</a:t>
            </a:r>
            <a:endParaRPr lang="en-US" altLang="zh-TW" sz="3600" b="1" spc="75" dirty="0">
              <a:solidFill>
                <a:schemeClr val="accent4">
                  <a:lumMod val="50000"/>
                </a:schemeClr>
              </a:solidFill>
              <a:effectLst/>
              <a:latin typeface="Calibri" panose="020F0502020204030204" pitchFamily="34" charset="0"/>
              <a:ea typeface="DengXian" panose="02010600030101010101" pitchFamily="2" charset="-122"/>
              <a:cs typeface="Microsoft JhengHei" panose="020B0604030504040204" pitchFamily="34" charset="-120"/>
            </a:endParaRPr>
          </a:p>
          <a:p>
            <a:r>
              <a:rPr lang="zh-TW" sz="3600" b="1" spc="75" dirty="0">
                <a:effectLst/>
                <a:latin typeface="Calibri" panose="020F0502020204030204" pitchFamily="34" charset="0"/>
                <a:ea typeface="DengXian" panose="02010600030101010101" pitchFamily="2" charset="-122"/>
                <a:cs typeface="Microsoft JhengHei" panose="020B0604030504040204" pitchFamily="34" charset="-120"/>
              </a:rPr>
              <a:t>創</a:t>
            </a:r>
            <a:r>
              <a:rPr lang="en-US" altLang="zh-TW" sz="3600" b="1" spc="75" dirty="0">
                <a:effectLst/>
                <a:latin typeface="Calibri" panose="020F0502020204030204" pitchFamily="34" charset="0"/>
                <a:ea typeface="DengXian" panose="02010600030101010101" pitchFamily="2" charset="-122"/>
                <a:cs typeface="Microsoft JhengHei" panose="020B0604030504040204" pitchFamily="34" charset="-120"/>
              </a:rPr>
              <a:t>2</a:t>
            </a:r>
            <a:r>
              <a:rPr lang="zh-CN" altLang="en-US" sz="3600" b="1" spc="75" dirty="0">
                <a:effectLst/>
                <a:latin typeface="Calibri" panose="020F0502020204030204" pitchFamily="34" charset="0"/>
                <a:ea typeface="DengXian" panose="02010600030101010101" pitchFamily="2" charset="-122"/>
                <a:cs typeface="Microsoft JhengHei" panose="020B0604030504040204" pitchFamily="34" charset="-120"/>
              </a:rPr>
              <a:t>：</a:t>
            </a:r>
            <a:r>
              <a:rPr lang="en-US" altLang="zh-CN" sz="3600" b="1" spc="75" dirty="0">
                <a:latin typeface="Calibri" panose="020F0502020204030204" pitchFamily="34" charset="0"/>
                <a:ea typeface="DengXian" panose="02010600030101010101" pitchFamily="2" charset="-122"/>
                <a:cs typeface="Microsoft JhengHei" panose="020B0604030504040204" pitchFamily="34" charset="-120"/>
              </a:rPr>
              <a:t>23</a:t>
            </a:r>
            <a:r>
              <a:rPr lang="en-US" altLang="zh-CN" sz="3600" b="1" spc="75" dirty="0">
                <a:effectLst/>
                <a:latin typeface="Calibri" panose="020F0502020204030204" pitchFamily="34" charset="0"/>
                <a:ea typeface="DengXian" panose="02010600030101010101" pitchFamily="2" charset="-122"/>
                <a:cs typeface="Microsoft JhengHei" panose="020B0604030504040204" pitchFamily="34" charset="-120"/>
              </a:rPr>
              <a:t>-24-</a:t>
            </a:r>
            <a:r>
              <a:rPr lang="zh-TW" altLang="en-US" sz="3600" b="1" i="0" dirty="0">
                <a:effectLst/>
                <a:latin typeface="Times New Roman" panose="02020603050405020304" pitchFamily="18" charset="0"/>
              </a:rPr>
              <a:t> </a:t>
            </a:r>
            <a:r>
              <a:rPr lang="zh-TW" altLang="en-US" sz="3600" b="1" i="0" dirty="0">
                <a:solidFill>
                  <a:schemeClr val="accent4">
                    <a:lumMod val="50000"/>
                  </a:schemeClr>
                </a:solidFill>
                <a:effectLst/>
                <a:latin typeface="Times New Roman" panose="02020603050405020304" pitchFamily="18" charset="0"/>
              </a:rPr>
              <a:t>那 人 說 、 這 是 我 骨 中 的 骨 、 肉 中 的 肉 、 可 以 稱 他 為 女 人 、 因 為 他 是 從 男 人 身 上 取 出 來 的 。 因 此 、 人 要 離 開 父 母 、 與 妻 子 連 合 、 二 人 成 為 一 體 。</a:t>
            </a:r>
            <a:endParaRPr lang="en-US" altLang="zh-TW" sz="3600" b="1" i="0" dirty="0">
              <a:solidFill>
                <a:schemeClr val="accent4">
                  <a:lumMod val="50000"/>
                </a:schemeClr>
              </a:solidFill>
              <a:effectLst/>
              <a:latin typeface="Times New Roman" panose="02020603050405020304" pitchFamily="18" charset="0"/>
            </a:endParaRPr>
          </a:p>
          <a:p>
            <a:r>
              <a:rPr lang="zh-TW" sz="3600" b="1" spc="75" dirty="0">
                <a:effectLst/>
                <a:latin typeface="Calibri" panose="020F0502020204030204" pitchFamily="34" charset="0"/>
                <a:ea typeface="DengXian" panose="02010600030101010101" pitchFamily="2" charset="-122"/>
                <a:cs typeface="Microsoft JhengHei" panose="020B0604030504040204" pitchFamily="34" charset="-120"/>
              </a:rPr>
              <a:t>約</a:t>
            </a:r>
            <a:r>
              <a:rPr lang="en-US" sz="3600" b="1" spc="75" dirty="0">
                <a:effectLst/>
                <a:latin typeface="DengXian" panose="02010600030101010101" pitchFamily="2" charset="-122"/>
                <a:ea typeface="DengXian" panose="02010600030101010101" pitchFamily="2" charset="-122"/>
                <a:cs typeface="Microsoft JhengHei" panose="020B0604030504040204" pitchFamily="34" charset="-120"/>
              </a:rPr>
              <a:t>15</a:t>
            </a:r>
            <a:r>
              <a:rPr lang="zh-TW" sz="3600" b="1" spc="75" dirty="0">
                <a:effectLst/>
                <a:latin typeface="DengXian" panose="02010600030101010101" pitchFamily="2" charset="-122"/>
                <a:ea typeface="DengXian" panose="02010600030101010101" pitchFamily="2" charset="-122"/>
                <a:cs typeface="Microsoft JhengHei" panose="020B0604030504040204" pitchFamily="34" charset="-120"/>
              </a:rPr>
              <a:t>：</a:t>
            </a:r>
            <a:r>
              <a:rPr lang="en-US" sz="3600" b="1" spc="75" dirty="0">
                <a:effectLst/>
                <a:latin typeface="DengXian" panose="02010600030101010101" pitchFamily="2" charset="-122"/>
                <a:ea typeface="DengXian" panose="02010600030101010101" pitchFamily="2" charset="-122"/>
                <a:cs typeface="Microsoft JhengHei" panose="020B0604030504040204" pitchFamily="34" charset="-120"/>
              </a:rPr>
              <a:t>12-</a:t>
            </a:r>
            <a:r>
              <a:rPr lang="zh-TW" sz="3600" b="1" spc="75" dirty="0">
                <a:solidFill>
                  <a:schemeClr val="accent4">
                    <a:lumMod val="50000"/>
                  </a:schemeClr>
                </a:solidFill>
                <a:effectLst/>
                <a:latin typeface="DengXian" panose="02010600030101010101" pitchFamily="2" charset="-122"/>
                <a:ea typeface="PMingLiU" panose="02020500000000000000" pitchFamily="18" charset="-120"/>
                <a:cs typeface="Microsoft JhengHei" panose="020B0604030504040204" pitchFamily="34" charset="-120"/>
              </a:rPr>
              <a:t>你們要彼此相愛，像我愛你們一樣，這就是我的命令。</a:t>
            </a:r>
            <a:endParaRPr lang="en-US" sz="36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endParaRPr lang="en-US" altLang="zh-TW" sz="3600" b="1" i="0" dirty="0">
              <a:solidFill>
                <a:schemeClr val="accent4">
                  <a:lumMod val="50000"/>
                </a:schemeClr>
              </a:solidFill>
              <a:effectLst/>
              <a:latin typeface="Times New Roman" panose="02020603050405020304" pitchFamily="18" charset="0"/>
            </a:endParaRPr>
          </a:p>
          <a:p>
            <a:endParaRPr lang="en-US" sz="3200" b="1" dirty="0">
              <a:solidFill>
                <a:schemeClr val="accent4">
                  <a:lumMod val="50000"/>
                </a:schemeClr>
              </a:solidFill>
              <a:effectLst/>
              <a:latin typeface="Calibri" panose="020F0502020204030204" pitchFamily="34" charset="0"/>
              <a:ea typeface="DengXian" panose="02010600030101010101" pitchFamily="2" charset="-122"/>
              <a:cs typeface="Times New Roman" panose="02020603050405020304" pitchFamily="18" charset="0"/>
            </a:endParaRPr>
          </a:p>
          <a:p>
            <a:endParaRPr lang="en-US" dirty="0"/>
          </a:p>
        </p:txBody>
      </p:sp>
    </p:spTree>
    <p:extLst>
      <p:ext uri="{BB962C8B-B14F-4D97-AF65-F5344CB8AC3E}">
        <p14:creationId xmlns:p14="http://schemas.microsoft.com/office/powerpoint/2010/main" val="2746772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6D4F9-4EF8-4305-97FC-14844C8CED37}"/>
              </a:ext>
            </a:extLst>
          </p:cNvPr>
          <p:cNvSpPr>
            <a:spLocks noGrp="1"/>
          </p:cNvSpPr>
          <p:nvPr>
            <p:ph type="title"/>
          </p:nvPr>
        </p:nvSpPr>
        <p:spPr>
          <a:xfrm>
            <a:off x="838200" y="302005"/>
            <a:ext cx="10515600" cy="696285"/>
          </a:xfrm>
        </p:spPr>
        <p:txBody>
          <a:bodyPr>
            <a:normAutofit/>
          </a:bodyPr>
          <a:lstStyle/>
          <a:p>
            <a:pPr algn="ctr"/>
            <a:r>
              <a:rPr lang="en-US" altLang="zh-CN" sz="4000" b="1" spc="75" dirty="0">
                <a:solidFill>
                  <a:srgbClr val="000000"/>
                </a:solidFill>
                <a:effectLst/>
                <a:latin typeface="Calibri" panose="020F0502020204030204" pitchFamily="34" charset="0"/>
                <a:ea typeface="DengXian" panose="02010600030101010101" pitchFamily="2" charset="-122"/>
                <a:cs typeface="Arial" panose="020B0604020202020204" pitchFamily="34" charset="0"/>
              </a:rPr>
              <a:t>4. </a:t>
            </a:r>
            <a:r>
              <a:rPr lang="zh-CN" sz="4000" b="1" spc="75" dirty="0">
                <a:solidFill>
                  <a:srgbClr val="000000"/>
                </a:solidFill>
                <a:effectLst/>
                <a:latin typeface="Calibri" panose="020F0502020204030204" pitchFamily="34" charset="0"/>
                <a:ea typeface="DengXian" panose="02010600030101010101" pitchFamily="2" charset="-122"/>
                <a:cs typeface="Arial" panose="020B0604020202020204" pitchFamily="34" charset="0"/>
              </a:rPr>
              <a:t>建立良好的溝通管</a:t>
            </a:r>
            <a:endParaRPr lang="en-US" sz="4000" dirty="0"/>
          </a:p>
        </p:txBody>
      </p:sp>
      <p:sp>
        <p:nvSpPr>
          <p:cNvPr id="3" name="Content Placeholder 2">
            <a:extLst>
              <a:ext uri="{FF2B5EF4-FFF2-40B4-BE49-F238E27FC236}">
                <a16:creationId xmlns:a16="http://schemas.microsoft.com/office/drawing/2014/main" id="{87BF15C1-878A-4967-A31C-1376A05DC8DA}"/>
              </a:ext>
            </a:extLst>
          </p:cNvPr>
          <p:cNvSpPr>
            <a:spLocks noGrp="1"/>
          </p:cNvSpPr>
          <p:nvPr>
            <p:ph idx="1"/>
          </p:nvPr>
        </p:nvSpPr>
        <p:spPr>
          <a:xfrm>
            <a:off x="838200" y="1216404"/>
            <a:ext cx="10515600" cy="4960559"/>
          </a:xfrm>
        </p:spPr>
        <p:txBody>
          <a:bodyPr>
            <a:normAutofit/>
          </a:bodyPr>
          <a:lstStyle/>
          <a:p>
            <a:pPr marL="0" indent="0">
              <a:buNone/>
            </a:pPr>
            <a:r>
              <a:rPr lang="zh-CN" altLang="en-US" sz="3600" b="1" dirty="0"/>
              <a:t>時間，心情，創意的方法</a:t>
            </a:r>
            <a:endParaRPr lang="en-US" sz="3600" b="1" dirty="0"/>
          </a:p>
        </p:txBody>
      </p:sp>
    </p:spTree>
    <p:extLst>
      <p:ext uri="{BB962C8B-B14F-4D97-AF65-F5344CB8AC3E}">
        <p14:creationId xmlns:p14="http://schemas.microsoft.com/office/powerpoint/2010/main" val="2849552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2881"/>
            <a:ext cx="12192000" cy="6857999"/>
          </a:xfrm>
          <a:prstGeom prst="rect">
            <a:avLst/>
          </a:prstGeom>
        </p:spPr>
      </p:pic>
      <p:sp>
        <p:nvSpPr>
          <p:cNvPr id="123906" name="TextBox 1"/>
          <p:cNvSpPr txBox="1">
            <a:spLocks noChangeArrowheads="1"/>
          </p:cNvSpPr>
          <p:nvPr/>
        </p:nvSpPr>
        <p:spPr bwMode="auto">
          <a:xfrm>
            <a:off x="1524001" y="1731422"/>
            <a:ext cx="9144000" cy="2616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回應詩</a:t>
            </a:r>
            <a:r>
              <a:rPr kumimoji="0" lang="zh-TW" altLang="en-US" sz="66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rPr>
              <a:t>歌</a:t>
            </a:r>
            <a:endParaRPr kumimoji="0" lang="en-US" altLang="zh-TW" sz="66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8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lvl="0" algn="ctr" eaLnBrk="1" fontAlgn="base" hangingPunct="1">
              <a:spcBef>
                <a:spcPct val="0"/>
              </a:spcBef>
              <a:spcAft>
                <a:spcPct val="0"/>
              </a:spcAft>
              <a:buNone/>
              <a:defRPr/>
            </a:pPr>
            <a:r>
              <a:rPr lang="zh-TW" altLang="en-US" sz="8000" b="1" dirty="0">
                <a:solidFill>
                  <a:srgbClr val="002060"/>
                </a:solidFill>
                <a:latin typeface="DFKai-SB" pitchFamily="65" charset="-120"/>
                <a:ea typeface="DFKai-SB" pitchFamily="65" charset="-120"/>
                <a:cs typeface="Arial" charset="0"/>
              </a:rPr>
              <a:t>「彼此相愛」</a:t>
            </a:r>
            <a:endParaRPr kumimoji="0" lang="en-US" altLang="zh-TW" sz="2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0567304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289</TotalTime>
  <Words>625</Words>
  <Application>Microsoft Office PowerPoint</Application>
  <PresentationFormat>Widescreen</PresentationFormat>
  <Paragraphs>31</Paragraphs>
  <Slides>9</Slides>
  <Notes>1</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9</vt:i4>
      </vt:variant>
    </vt:vector>
  </HeadingPairs>
  <TitlesOfParts>
    <vt:vector size="23" baseType="lpstr">
      <vt:lpstr>DengXian</vt:lpstr>
      <vt:lpstr>DengXian</vt:lpstr>
      <vt:lpstr>DFKai-SB</vt:lpstr>
      <vt:lpstr>Microsoft JhengHei</vt:lpstr>
      <vt:lpstr>新細明體</vt:lpstr>
      <vt:lpstr>新細明體</vt:lpstr>
      <vt:lpstr>system-ui</vt:lpstr>
      <vt:lpstr>Arial</vt:lpstr>
      <vt:lpstr>Calibri</vt:lpstr>
      <vt:lpstr>Calibri Light</vt:lpstr>
      <vt:lpstr>Cambria</vt:lpstr>
      <vt:lpstr>Times New Roman</vt:lpstr>
      <vt:lpstr>Office Theme</vt:lpstr>
      <vt:lpstr>14_Default Design</vt:lpstr>
      <vt:lpstr>PowerPoint Presentation</vt:lpstr>
      <vt:lpstr>建立合神心意的婚姻 Build a marriage according to God’s heart</vt:lpstr>
      <vt:lpstr>PowerPoint Presentation</vt:lpstr>
      <vt:lpstr>PowerPoint Presentation</vt:lpstr>
      <vt:lpstr>1. 有同樣的信仰   </vt:lpstr>
      <vt:lpstr>2. 塑造成熟捨己的性格</vt:lpstr>
      <vt:lpstr>3. 敬重配偶如同弟兄姐妹</vt:lpstr>
      <vt:lpstr>4. 建立良好的溝通管</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Deborah Princess</dc:creator>
  <cp:lastModifiedBy>He5778Lord</cp:lastModifiedBy>
  <cp:revision>19</cp:revision>
  <dcterms:created xsi:type="dcterms:W3CDTF">2021-06-26T04:38:15Z</dcterms:created>
  <dcterms:modified xsi:type="dcterms:W3CDTF">2021-06-28T23:14:48Z</dcterms:modified>
</cp:coreProperties>
</file>