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72" r:id="rId3"/>
    <p:sldId id="266" r:id="rId4"/>
    <p:sldId id="267" r:id="rId5"/>
    <p:sldId id="268" r:id="rId6"/>
    <p:sldId id="258" r:id="rId7"/>
    <p:sldId id="261" r:id="rId8"/>
    <p:sldId id="263" r:id="rId9"/>
    <p:sldId id="264" r:id="rId10"/>
    <p:sldId id="265" r:id="rId11"/>
    <p:sldId id="269" r:id="rId12"/>
    <p:sldId id="270" r:id="rId13"/>
    <p:sldId id="271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9BD29-032D-4F48-A04D-90F8ED66B2ED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48D76-87DF-40A0-8769-B6C433C39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2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9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AFBCF-0236-41D8-905C-3469B771E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9D4E2-A06C-438F-B561-D90F10AF6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B3903-7CCC-4712-A290-2BF07435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CB3F-E829-4939-9E56-5021DC212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A30F2-0345-4B92-A512-51C8A476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88BDC-07A1-493C-9689-0ED5B382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A0D2-06E5-4E1D-B30E-A8FC169E4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5622D-FD3C-459E-8F0B-9A52AAB5F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71EFC-F62E-47C8-89A2-913E33C3E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D6DD4-9EC7-4573-AE46-F48CFC255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B3C34-B3F7-48D1-AA90-901E0124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4BD8A-195D-4F1F-85D0-B3786CC62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1EC28-6736-4ECF-B5B1-8A75EC0FA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F0F11-444C-4C34-B603-2F0B8F7C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262C0-AF73-40E4-BDF8-40E852A4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0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C73E0-3889-4A9F-BEE1-089EA9D4B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BA274-8DAA-4A17-B2F5-2D785CC10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ACFC9-E409-4E54-8A53-5A29B367A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39DBE-31F2-4A18-AC7C-764493E0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6C25A-DCBA-4E05-A7A9-DB77ADBC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FBEAC-8D99-4D9D-AF33-13C33FBB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6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9B77B-38AC-4C71-8CA5-2AFA7589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BF001-C504-4B57-A920-2D21B3AC8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2AD2C-A3EF-4B53-AEA3-607096ED6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E9360-3A76-45B3-B9F0-55809C44C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B7A28-18A4-4319-95C4-2FFC3B6AC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699E83-9E22-42AB-80BF-128C4A56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78ED46-2F9A-4DEA-A8C0-105A9306D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91431C-155E-4E5F-81C3-46CAE8FC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9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3E35B-02E0-4804-9951-11751928B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69DF81-21B2-4BA3-BE09-4DB4CFB3D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7C2A1-E344-4A7D-8899-922408FD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60DC4-A83B-46B0-8FC8-78F57C87B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9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102E0F-8282-4946-B95D-0E919B00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ABCC9-E33C-4B05-8935-D3BEF03B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22FDC-3F04-458C-852D-AA826838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2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4F8CB-4F3A-4C32-A945-72924B40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106EE-1A5C-40EF-B772-7297F5847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4895A-6A19-4351-92EF-D2073AC57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F9D3B-824A-4D78-8027-A8FCF9BE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BD90E-449E-42FA-9C90-1769A972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F8B88-1A2B-4D5F-B82C-394FA5A11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F77DF-DC79-4B8F-84A7-CBD280AA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99774F-F8C8-4ADB-92CA-C4A672045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3A86C-7D23-469F-83D4-54D2D9DCE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9FE2F-20FB-439D-9886-F87A684C2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36E9F-6E1A-4385-8928-0C39F70E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E62D2-6948-484D-A5B1-5088FE046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7EB7E-4AD6-4C4B-977E-D1AE9A86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35E53C-7D93-4448-8420-80BD5F4EB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9D57A-4972-4399-9CD8-E9478371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5ABFF-75D4-4CF6-8A95-FE66970C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E9A94-6BB8-4381-BFA7-ABC2E0B4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23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6CF950-A92F-4A9C-992B-3667F22BC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E4679-8011-4DB7-8054-AAACEF445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66406-6193-4C46-BBD4-A8834166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E6AC3-1EC2-435C-9E78-1E6103475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890CB-0E65-4D4E-B2EF-C0594474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689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54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7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710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05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27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988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52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487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32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85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3F0D13-B117-4680-B7CC-75B4EAFFD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C6877-0F5A-4BBF-AE51-21335DE7C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50E3-106F-48FB-B1E9-D4A6D89A9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E51D3-5763-474C-9DB7-C37BD654F317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1F74E-F1FB-4D0C-92B7-5055B95D5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66007-55E4-46D0-BD33-8760BACB8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16DCE-AEA7-444C-B8E5-41B0C00EE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2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6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E766A-D93D-45F8-994E-F5A2434D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親眼見祢</a:t>
            </a:r>
            <a:r>
              <a:rPr lang="en-US" alt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My eyes have seen you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49A1-6982-4DD9-A92E-24E524C1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4751"/>
            <a:ext cx="10515600" cy="370221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主要經文：</a:t>
            </a:r>
            <a:endParaRPr lang="en-US" altLang="zh-CN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John 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 識 你 獨 一 的 真 　 神 、 並 且 認 識 你 所 差 來 的 耶 穌 基 督 、 這 就 是 永 生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Now this is eternal life: that they may know you, the only true God, and Jesus Christ, whom you have sent.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2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E763D-5B07-4FEE-9719-C27E7D922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952"/>
            <a:ext cx="10515600" cy="5531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這就是永生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” </a:t>
            </a:r>
            <a:r>
              <a:rPr lang="zh-TW" sz="36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有兩面的意思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A.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認識神和基督，就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有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永生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a typeface="DengXian" panose="02010600030101010101" pitchFamily="2" charset="-122"/>
                <a:cs typeface="Microsoft JhengHei" panose="020B0604030504040204" pitchFamily="34" charset="-120"/>
              </a:rPr>
              <a:t>B.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認識神和基督，就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是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永生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認識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--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熟悉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；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讓自己被認識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；</a:t>
            </a:r>
            <a:r>
              <a:rPr lang="zh-TW" sz="3600" b="1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洞察力；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透徹地知道</a:t>
            </a:r>
            <a:endParaRPr lang="en-US" altLang="zh-TW" sz="3600" b="1" spc="75" dirty="0">
              <a:solidFill>
                <a:srgbClr val="FF0000"/>
              </a:solidFill>
              <a:effectLst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056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10DC-93C2-45A9-A0C2-00488B923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0277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對神的認識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26D9F-047A-406F-86CB-6EFC531FA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351"/>
            <a:ext cx="10515600" cy="4767612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1.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客觀上的知識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主觀上的經歷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27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141C-337F-4A3B-8D36-E0B9F1070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449"/>
            <a:ext cx="10515600" cy="1031845"/>
          </a:xfrm>
        </p:spPr>
        <p:txBody>
          <a:bodyPr>
            <a:normAutofit fontScale="90000"/>
          </a:bodyPr>
          <a:lstStyle/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筵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油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頭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 descr="The Lion, the Bear and Your Destiny | Zjolt™">
            <a:extLst>
              <a:ext uri="{FF2B5EF4-FFF2-40B4-BE49-F238E27FC236}">
                <a16:creationId xmlns:a16="http://schemas.microsoft.com/office/drawing/2014/main" id="{B86568F6-991D-4DEF-AA37-3B4ADAF88C5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865" y="1903445"/>
            <a:ext cx="5176935" cy="44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avid Was Not Afraid | Teach Your Children">
            <a:extLst>
              <a:ext uri="{FF2B5EF4-FFF2-40B4-BE49-F238E27FC236}">
                <a16:creationId xmlns:a16="http://schemas.microsoft.com/office/drawing/2014/main" id="{A94E0A86-05E3-44D6-887D-313BBAD930A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50" y="1903446"/>
            <a:ext cx="5349550" cy="440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29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33C3E-8788-4FE2-811A-8279CC4E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33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耶和華與摩西面對面說話，好像人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與朋</a:t>
            </a:r>
            <a:r>
              <a:rPr lang="en-US" alt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友說話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一般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C6C0FA-6C8D-4CDC-935F-C21DF1043D7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054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200 OT Moses ideas in 2021 | moses, biblical art, bible pictures">
            <a:extLst>
              <a:ext uri="{FF2B5EF4-FFF2-40B4-BE49-F238E27FC236}">
                <a16:creationId xmlns:a16="http://schemas.microsoft.com/office/drawing/2014/main" id="{D9F69E76-3268-417C-B736-D722534664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77" y="1825625"/>
            <a:ext cx="5393092" cy="443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82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86E6-56B1-4599-BC71-D7FFFC0D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919"/>
            <a:ext cx="10515600" cy="1410769"/>
          </a:xfr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19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耶 穌 到 了 那 裡 、 抬 頭 一 看 、 對 他 說 、 撒 該 、 快 下 來 、 今 天 </a:t>
            </a:r>
            <a:r>
              <a:rPr lang="zh-TW" altLang="en-US" sz="3600" b="1" dirty="0">
                <a:solidFill>
                  <a:srgbClr val="FF0000"/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我 必 住 在 你 家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裡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172" name="Picture 4" descr="Zacchaeus: The Interview&quot; Sermon by Pastor Betsy Perkins - First Baptist  Church First Baptist Church">
            <a:extLst>
              <a:ext uri="{FF2B5EF4-FFF2-40B4-BE49-F238E27FC236}">
                <a16:creationId xmlns:a16="http://schemas.microsoft.com/office/drawing/2014/main" id="{B4F65D56-6D63-4EE9-8AAE-EB27609436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66122"/>
            <a:ext cx="10515600" cy="47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14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80FBE-B662-4202-96AA-32307012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615"/>
            <a:ext cx="10515600" cy="1397073"/>
          </a:xfrm>
        </p:spPr>
        <p:txBody>
          <a:bodyPr>
            <a:noAutofit/>
          </a:bodyPr>
          <a:lstStyle/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約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13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38-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耶 穌 說 、 你 願 意 為 我 捨 命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嗎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?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我 實 實 在 在 的 告 訴 你 、 雞 叫 以 先 、 你 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三 次 不 認 我 。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804957-505D-4C4B-A450-2F9C064F90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1825625"/>
            <a:ext cx="5273351" cy="4425885"/>
          </a:xfrm>
          <a:prstGeom prst="rect">
            <a:avLst/>
          </a:prstGeom>
        </p:spPr>
      </p:pic>
      <p:pic>
        <p:nvPicPr>
          <p:cNvPr id="8194" name="Picture 2" descr="真心话】58从彼得三次不认主，看你的属灵光景（太二十六57-75）附诗歌：鸡叫的时候- C3灵修小组| 微信公众号文章阅读-">
            <a:extLst>
              <a:ext uri="{FF2B5EF4-FFF2-40B4-BE49-F238E27FC236}">
                <a16:creationId xmlns:a16="http://schemas.microsoft.com/office/drawing/2014/main" id="{999F946C-3A39-4923-95BD-F5A30773A7E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9" y="1825625"/>
            <a:ext cx="5349551" cy="442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923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E959-C677-41EF-A4C0-E274F60F3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59"/>
            <a:ext cx="10515600" cy="2114025"/>
          </a:xfrm>
        </p:spPr>
        <p:txBody>
          <a:bodyPr>
            <a:normAutofit/>
          </a:bodyPr>
          <a:lstStyle/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徒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3-4-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掃 羅 行 路 、 將 到 大 馬 色 、 忽 然 從 天 上 發 光 、 四 面 照 著 他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他 就 仆 倒 在 地 、 聽 見 有 聲 音 對 他 說 、 掃 羅 、 掃 羅 、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你 為 甚 麼 逼 迫 我 。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7C67B4-9B17-470E-BADE-9359F4CCD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903" y="2608976"/>
            <a:ext cx="8825218" cy="417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4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DEDCC-725D-4549-9CE7-E818975E6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338"/>
            <a:ext cx="10515600" cy="545284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二． 如何經歷神？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93C6F-296C-4C8C-B8A1-B9D0D19F5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2848"/>
            <a:ext cx="10515600" cy="5612235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順服神的話</a:t>
            </a:r>
            <a:endParaRPr lang="en-US" altLang="zh-TW" sz="32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63-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乃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體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益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和 華 你 們 　 神 所 吩 咐 你 們 行 的 、 你 們 都 要 去 行 、 使 你 們 可 以 存 活 得 福 、 並 使 你 們 的 日 子 、 在 所 要 承 受 的 地 上 、 得 以 長 久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5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D457A-60BC-4337-A6A7-F497CC79A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116"/>
            <a:ext cx="10515600" cy="6392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28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en-US" altLang="zh-TW" sz="32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3200" b="1" dirty="0"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體貼聖靈</a:t>
            </a:r>
            <a:endParaRPr lang="en-US" altLang="zh-TW" sz="3200" b="1" dirty="0"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 我 們 主 耶 穌 基 督 的 　 神 、 榮 耀 的 父 、 將 那 賜 人 智 慧 和 啟 示 的 靈 、 賞 給 你 們 、 使 你 們 真 知 道 他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10-11-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只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靈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參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萬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奧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參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除 了 在 人 裡 頭 的 靈 、 誰 知 道 人 的 事 ． 像 這 樣 、 除 了 　 神 的 靈 、 也 沒 有 人 知 道 　 神 的 事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從心裏饒恕人</a:t>
            </a:r>
            <a:endParaRPr lang="en-US" altLang="zh-TW" sz="32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2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饒恕的意思</a:t>
            </a:r>
            <a:r>
              <a:rPr lang="en-US" altLang="zh-TW" sz="3200" b="1" dirty="0">
                <a:solidFill>
                  <a:srgbClr val="FF0000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--</a:t>
            </a:r>
            <a:r>
              <a:rPr lang="zh-TW" sz="32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放手，不留住；讓它去。</a:t>
            </a:r>
            <a:endParaRPr lang="en-US" altLang="zh-TW" sz="32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恕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恕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94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D925A13-7CD0-45A9-B35D-120AFCCD9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8016"/>
            <a:ext cx="10515600" cy="4968948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但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。。。唯獨認識神的子民，</a:t>
            </a:r>
            <a:r>
              <a:rPr lang="zh-TW" sz="3200" b="1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必剛強行事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彼後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願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惠 平 安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因 你 們 認 識 　 神 和 我 們 主 耶 穌 、 多 多 的 加 給 你 們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7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1" y="1731422"/>
            <a:ext cx="9144000" cy="2616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「親眼見你」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3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439</Words>
  <Application>Microsoft Office PowerPoint</Application>
  <PresentationFormat>Widescreen</PresentationFormat>
  <Paragraphs>36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DengXian</vt:lpstr>
      <vt:lpstr>等线 Light</vt:lpstr>
      <vt:lpstr>DFKai-SB</vt:lpstr>
      <vt:lpstr>Microsoft JhengHei</vt:lpstr>
      <vt:lpstr>PMingLiU</vt:lpstr>
      <vt:lpstr>PMingLiU</vt:lpstr>
      <vt:lpstr>Arial</vt:lpstr>
      <vt:lpstr>Calibri</vt:lpstr>
      <vt:lpstr>Calibri Light</vt:lpstr>
      <vt:lpstr>Cambria</vt:lpstr>
      <vt:lpstr>Segoe UI</vt:lpstr>
      <vt:lpstr>Symbol</vt:lpstr>
      <vt:lpstr>Times New Roman</vt:lpstr>
      <vt:lpstr>Office Theme</vt:lpstr>
      <vt:lpstr>14_Default Design</vt:lpstr>
      <vt:lpstr>PowerPoint Presentation</vt:lpstr>
      <vt:lpstr>親眼見祢 My eyes have seen you</vt:lpstr>
      <vt:lpstr>PowerPoint Presentation</vt:lpstr>
      <vt:lpstr>一. 對神的認識</vt:lpstr>
      <vt:lpstr>詩23：在 我 敵 人 面 前 、 你 為 我 擺 設 筵 席 ． 你 用 油 膏 了 我 的 頭 、 使 我 的 福 杯 滿 溢 。</vt:lpstr>
      <vt:lpstr>出33：11-耶和華與摩西面對面說話，好像人與朋 友說話一般。</vt:lpstr>
      <vt:lpstr>路19：5 -耶 穌 到 了 那 裡 、 抬 頭 一 看 、 對 他 說 、 撒 該 、 快 下 來 、 今 天 我 必 住 在 你 家 裡 。</vt:lpstr>
      <vt:lpstr>約13：38-耶 穌 說 、 你 願 意 為 我 捨 命 嗎 ? 我 實 實 在 在 的 告 訴 你 、 雞 叫 以 先 、 你 要 三 次 不 認 我 。</vt:lpstr>
      <vt:lpstr>徒9：3-4-掃 羅 行 路 、 將 到 大 馬 色 、 忽 然 從 天 上 發 光 、 四 面 照 著 他 。他 就 仆 倒 在 地 、 聽 見 有 聲 音 對 他 說 、 掃 羅 、 掃 羅 、 你 為 甚 麼 逼 迫 我 。</vt:lpstr>
      <vt:lpstr>二． 如何經歷神？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17</cp:revision>
  <dcterms:created xsi:type="dcterms:W3CDTF">2021-07-10T03:12:11Z</dcterms:created>
  <dcterms:modified xsi:type="dcterms:W3CDTF">2021-07-12T00:47:12Z</dcterms:modified>
</cp:coreProperties>
</file>