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276" r:id="rId10"/>
  </p:sldMasterIdLst>
  <p:notesMasterIdLst>
    <p:notesMasterId r:id="rId25"/>
  </p:notesMasterIdLst>
  <p:sldIdLst>
    <p:sldId id="11062" r:id="rId11"/>
    <p:sldId id="11133" r:id="rId12"/>
    <p:sldId id="11134" r:id="rId13"/>
    <p:sldId id="11135" r:id="rId14"/>
    <p:sldId id="11136" r:id="rId15"/>
    <p:sldId id="11137" r:id="rId16"/>
    <p:sldId id="11138" r:id="rId17"/>
    <p:sldId id="11139" r:id="rId18"/>
    <p:sldId id="11140" r:id="rId19"/>
    <p:sldId id="11141" r:id="rId20"/>
    <p:sldId id="11142" r:id="rId21"/>
    <p:sldId id="11143" r:id="rId22"/>
    <p:sldId id="11144" r:id="rId23"/>
    <p:sldId id="10939" r:id="rId24"/>
  </p:sldIdLst>
  <p:sldSz cx="12192000" cy="6858000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99"/>
    <a:srgbClr val="FFCC66"/>
    <a:srgbClr val="FFCC00"/>
    <a:srgbClr val="CCFFCC"/>
    <a:srgbClr val="FF66CC"/>
    <a:srgbClr val="FFCCCC"/>
    <a:srgbClr val="FFFF99"/>
    <a:srgbClr val="FF99CC"/>
    <a:srgbClr val="FFCC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6005" autoAdjust="0"/>
    <p:restoredTop sz="93583" autoAdjust="0"/>
  </p:normalViewPr>
  <p:slideViewPr>
    <p:cSldViewPr snapToGrid="0" snapToObjects="1">
      <p:cViewPr varScale="1">
        <p:scale>
          <a:sx n="66" d="100"/>
          <a:sy n="66" d="100"/>
        </p:scale>
        <p:origin x="636" y="3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41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7/25/2021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1981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71" y="1428739"/>
            <a:ext cx="103632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69" y="6000775"/>
            <a:ext cx="10382323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3524232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09" y="1600202"/>
            <a:ext cx="11715832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16" y="642927"/>
            <a:ext cx="103632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16" y="5214959"/>
            <a:ext cx="103632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476879" y="3071855"/>
            <a:ext cx="3027447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460" y="1600202"/>
            <a:ext cx="5619789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4" y="1600202"/>
            <a:ext cx="5803941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244" y="1500247"/>
            <a:ext cx="7143757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465" y="1500184"/>
            <a:ext cx="4667283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12" y="5505578"/>
            <a:ext cx="11620581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1725" y="142854"/>
            <a:ext cx="9429816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712" y="6072324"/>
            <a:ext cx="11620581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7/25/2021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79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9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7/25/2021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25" y="4194287"/>
            <a:ext cx="8024283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125" y="3617956"/>
            <a:ext cx="8024283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4"/>
            <a:ext cx="103632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91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990783"/>
            <a:ext cx="4938184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399" y="1990783"/>
            <a:ext cx="4940300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75" y="27319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7" y="27320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75" y="143516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6"/>
            <a:ext cx="73152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46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67876" y="846219"/>
            <a:ext cx="2518833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1" y="846219"/>
            <a:ext cx="7359651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509"/>
            <a:ext cx="103632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7008"/>
            <a:ext cx="103632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61"/>
            <a:ext cx="103632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47"/>
            <a:ext cx="5386917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49" y="1535147"/>
            <a:ext cx="5389033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49" y="2174875"/>
            <a:ext cx="5389033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108"/>
            <a:ext cx="4011084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59"/>
            <a:ext cx="6815667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33"/>
            <a:ext cx="4011084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60"/>
            <a:ext cx="73152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78"/>
            <a:ext cx="73152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746"/>
            <a:ext cx="27432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746"/>
            <a:ext cx="8026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2"/>
            <a:ext cx="103632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59"/>
            <a:ext cx="103632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51"/>
            <a:ext cx="103632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8"/>
            <a:ext cx="5386917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05" y="1535118"/>
            <a:ext cx="5389033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05" y="2174875"/>
            <a:ext cx="5389033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050"/>
            <a:ext cx="4011084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09"/>
            <a:ext cx="6815667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23"/>
            <a:ext cx="4011084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97"/>
            <a:ext cx="27432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97"/>
            <a:ext cx="8026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A42328AF-0F20-4E50-BEE2-D1777062EAD4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0238519-D2AD-4B20-A904-7C4CE96A796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9519144F-B5A7-4D9B-ABE3-55B77A49981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BB20E8D0-26BC-4355-B1C2-71D44AE15D4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2A61D9C-E860-495C-AF49-D07BD82F6B88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822DFA2F-4419-4AC6-AA40-2C184383BEE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F2011F9D-33CD-4356-9135-7BF35EC8034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633D1F17-651C-4A0F-B6B0-8AFA1A57A9B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00DAAE66-1612-42A4-932F-81A31803CB42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24B79410-07E7-4581-AF0A-30564A49BA0F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C78B4C11-47D9-4086-88D4-DE76A19D4266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D7F1B6B-A265-4E01-B03A-9DB2D0B1F23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7/25/2021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D5BE012A-85DE-4307-8545-4D16AAA0ED7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32112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D7F1B6B-A265-4E01-B03A-9DB2D0B1F23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7/25/2021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D5BE012A-85DE-4307-8545-4D16AAA0ED7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8480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D7F1B6B-A265-4E01-B03A-9DB2D0B1F23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7/25/2021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D5BE012A-85DE-4307-8545-4D16AAA0ED7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54579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D7F1B6B-A265-4E01-B03A-9DB2D0B1F23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7/25/2021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D5BE012A-85DE-4307-8545-4D16AAA0ED7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74214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D7F1B6B-A265-4E01-B03A-9DB2D0B1F23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7/25/2021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D5BE012A-85DE-4307-8545-4D16AAA0ED7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7224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D7F1B6B-A265-4E01-B03A-9DB2D0B1F23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7/25/2021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D5BE012A-85DE-4307-8545-4D16AAA0ED7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87986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D7F1B6B-A265-4E01-B03A-9DB2D0B1F23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7/25/2021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D5BE012A-85DE-4307-8545-4D16AAA0ED7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0646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D7F1B6B-A265-4E01-B03A-9DB2D0B1F23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7/25/2021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D5BE012A-85DE-4307-8545-4D16AAA0ED7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92317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D7F1B6B-A265-4E01-B03A-9DB2D0B1F23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7/25/2021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D5BE012A-85DE-4307-8545-4D16AAA0ED7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8556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D7F1B6B-A265-4E01-B03A-9DB2D0B1F23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7/25/2021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D5BE012A-85DE-4307-8545-4D16AAA0ED7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10945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D7F1B6B-A265-4E01-B03A-9DB2D0B1F23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7/25/2021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D5BE012A-85DE-4307-8545-4D16AAA0ED7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8584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09" y="1600202"/>
            <a:ext cx="11906291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04987" y="846139"/>
            <a:ext cx="1008168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4987" y="1990783"/>
            <a:ext cx="10081684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3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1" y="6245368"/>
            <a:ext cx="3860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7"/>
            <a:ext cx="2880784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6"/>
            <a:ext cx="2880784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DD7F1B6B-A265-4E01-B03A-9DB2D0B1F23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7/25/2021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D5BE012A-85DE-4307-8545-4D16AAA0ED7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507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77" r:id="rId1"/>
    <p:sldLayoutId id="2147501278" r:id="rId2"/>
    <p:sldLayoutId id="2147501279" r:id="rId3"/>
    <p:sldLayoutId id="2147501280" r:id="rId4"/>
    <p:sldLayoutId id="2147501281" r:id="rId5"/>
    <p:sldLayoutId id="2147501282" r:id="rId6"/>
    <p:sldLayoutId id="2147501283" r:id="rId7"/>
    <p:sldLayoutId id="2147501284" r:id="rId8"/>
    <p:sldLayoutId id="2147501285" r:id="rId9"/>
    <p:sldLayoutId id="2147501286" r:id="rId10"/>
    <p:sldLayoutId id="214750128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3719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81000"/>
            <a:ext cx="9144000" cy="2895600"/>
          </a:xfrm>
        </p:spPr>
        <p:txBody>
          <a:bodyPr>
            <a:noAutofit/>
          </a:bodyPr>
          <a:lstStyle/>
          <a:p>
            <a:r>
              <a:rPr lang="zh-TW" altLang="en-US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專注於神</a:t>
            </a:r>
            <a:r>
              <a:rPr lang="en-US" altLang="zh-TW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/>
            </a:r>
            <a:br>
              <a:rPr lang="en-US" altLang="zh-TW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Focusing </a:t>
            </a:r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 </a:t>
            </a:r>
            <a:r>
              <a:rPr lang="en-US" altLang="zh-TW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</a:t>
            </a:r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4782" y="3276600"/>
            <a:ext cx="9144000" cy="3581400"/>
          </a:xfrm>
        </p:spPr>
        <p:txBody>
          <a:bodyPr>
            <a:normAutofit/>
          </a:bodyPr>
          <a:lstStyle/>
          <a:p>
            <a:r>
              <a:rPr lang="zh-TW" altLang="en-US" sz="7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July </a:t>
            </a:r>
            <a:r>
              <a:rPr lang="en-US" altLang="zh-TW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25</a:t>
            </a:r>
            <a:r>
              <a:rPr lang="en-US" sz="4000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th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, 2021</a:t>
            </a:r>
          </a:p>
          <a:p>
            <a:r>
              <a:rPr lang="zh-TW" alt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黃薛媖師母</a:t>
            </a:r>
            <a:endParaRPr 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12413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9143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使基督徒生命成長的基本操練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914400"/>
            <a:ext cx="9144000" cy="59436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4800"/>
              </a:lnSpc>
              <a:buFont typeface="Arial" panose="020B0604020202020204" pitchFamily="34" charset="0"/>
              <a:buChar char="•"/>
            </a:pP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對神有客觀的認知</a:t>
            </a:r>
            <a:r>
              <a:rPr lang="en-US" altLang="zh-TW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我們對神當有的知識，要透過神的話更多明白神的屬性與所是 </a:t>
            </a:r>
            <a:endParaRPr lang="en-US" sz="36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4800"/>
              </a:lnSpc>
              <a:buFont typeface="Arial" panose="020B0604020202020204" pitchFamily="34" charset="0"/>
              <a:buChar char="•"/>
            </a:pP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對神有主觀的經歷</a:t>
            </a:r>
            <a:r>
              <a:rPr lang="en-US" altLang="zh-TW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透過神的靈所賜的大能，更多第一手經歷神的權能</a:t>
            </a:r>
            <a:endParaRPr lang="en-US" altLang="zh-TW" sz="36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4800"/>
              </a:lnSpc>
              <a:buFont typeface="Arial" panose="020B0604020202020204" pitchFamily="34" charset="0"/>
              <a:buChar char="•"/>
            </a:pP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生活中持續不斷專注在祂身上</a:t>
            </a:r>
            <a:r>
              <a:rPr lang="en-US" altLang="zh-TW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ㄧ般信徒只專注自己、自己的問題，及其他人身上，卻不在神身上</a:t>
            </a:r>
            <a:r>
              <a:rPr lang="en-US" altLang="zh-TW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我們的屬靈生命若要突破，我們必須更多的渴慕神，轉變思考模式，認識祂的權能，專注於祂</a:t>
            </a:r>
            <a:endParaRPr lang="en-US" sz="36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64371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8381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專注於神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38200"/>
            <a:ext cx="9144000" cy="60198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4600"/>
              </a:lnSpc>
              <a:buFont typeface="Arial" panose="020B0604020202020204" pitchFamily="34" charset="0"/>
              <a:buChar char="•"/>
            </a:pP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將神放首位的態度  </a:t>
            </a:r>
            <a:endParaRPr lang="en-US" altLang="zh-TW" sz="36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4600"/>
              </a:lnSpc>
              <a:buFont typeface="Arial" panose="020B0604020202020204" pitchFamily="34" charset="0"/>
              <a:buChar char="•"/>
            </a:pP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謙卑信靠</a:t>
            </a:r>
            <a:r>
              <a:rPr lang="en-US" altLang="zh-TW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(trust)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順服神的習慣</a:t>
            </a:r>
            <a:endParaRPr lang="en-US" altLang="zh-TW" sz="36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4600"/>
              </a:lnSpc>
              <a:buFont typeface="Arial" panose="020B0604020202020204" pitchFamily="34" charset="0"/>
              <a:buChar char="•"/>
            </a:pP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將與神的關係看為最高優先，為真理站立的操練</a:t>
            </a:r>
            <a:r>
              <a:rPr lang="en-US" altLang="zh-TW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36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09303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9143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專注於神</a:t>
            </a:r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將神放首位的態度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38200"/>
            <a:ext cx="9144000" cy="60198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4600"/>
              </a:lnSpc>
              <a:buFont typeface="Arial" panose="020B0604020202020204" pitchFamily="34" charset="0"/>
              <a:buChar char="•"/>
            </a:pP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一種心態</a:t>
            </a:r>
            <a:r>
              <a:rPr lang="en-US" altLang="zh-TW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在生命、生活的每一個領域中將神放首位的態度</a:t>
            </a:r>
            <a:r>
              <a:rPr lang="en-US" altLang="zh-TW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(Gen</a:t>
            </a: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創</a:t>
            </a:r>
            <a:r>
              <a:rPr lang="en-US" altLang="zh-TW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39:9;</a:t>
            </a: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45:5</a:t>
            </a: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en-US" altLang="zh-TW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7</a:t>
            </a: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en-US" altLang="zh-TW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8;50:20</a:t>
            </a:r>
            <a:r>
              <a:rPr lang="en-US" altLang="zh-TW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 </a:t>
            </a:r>
          </a:p>
          <a:p>
            <a:pPr algn="l">
              <a:lnSpc>
                <a:spcPts val="4600"/>
              </a:lnSpc>
            </a:pPr>
            <a:r>
              <a:rPr lang="en-US" altLang="zh-TW" sz="36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Gen</a:t>
            </a:r>
            <a:r>
              <a:rPr lang="zh-TW" altLang="en-US" sz="36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創 </a:t>
            </a:r>
            <a:r>
              <a:rPr lang="en-US" altLang="zh-TW" sz="36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45:5-8;50:20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約瑟又對他弟兄們說，現在不要因為把我賣到這裡、自憂自恨、這是　神差我在你們以先來、為要保全生命。 這樣看來、差我到這裡來的不是你們、乃是　神</a:t>
            </a:r>
            <a:r>
              <a:rPr lang="en-US" altLang="zh-TW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從前你們的意思是要害我，但神的意思原是好的，要保全許多人的性命，成就今日的光景 </a:t>
            </a:r>
            <a:endParaRPr lang="en-US" altLang="zh-TW" sz="36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13065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9143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專注於神</a:t>
            </a:r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將神放首位的約瑟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914400"/>
            <a:ext cx="9144000" cy="59436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4300"/>
              </a:lnSpc>
              <a:buFont typeface="Arial" panose="020B0604020202020204" pitchFamily="34" charset="0"/>
              <a:buChar char="•"/>
            </a:pP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他雙眼定睛在神身上，不看環境，不看困難，也不看那些傷害他的人，因他了解到神是管理萬有和在人生命中掌權的主 </a:t>
            </a:r>
            <a:endParaRPr lang="en-US" altLang="zh-TW" sz="36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4300"/>
              </a:lnSpc>
              <a:buFont typeface="Arial" panose="020B0604020202020204" pitchFamily="34" charset="0"/>
              <a:buChar char="•"/>
            </a:pP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他確信每一件發生在我們生命中的事是</a:t>
            </a:r>
            <a:endParaRPr lang="en-US" altLang="zh-TW" sz="36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4300"/>
              </a:lnSpc>
              <a:buFont typeface="Arial" panose="020B0604020202020204" pitchFamily="34" charset="0"/>
              <a:buChar char="•"/>
            </a:pP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神安排的 </a:t>
            </a:r>
            <a:r>
              <a:rPr lang="en-US" altLang="zh-TW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(Gen</a:t>
            </a: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創 </a:t>
            </a:r>
            <a:r>
              <a:rPr lang="en-US" altLang="zh-TW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45:5</a:t>
            </a: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en-US" altLang="zh-TW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7</a:t>
            </a: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en-US" altLang="zh-TW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8</a:t>
            </a: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;50:20</a:t>
            </a:r>
            <a:r>
              <a:rPr lang="en-US" altLang="zh-TW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 </a:t>
            </a:r>
            <a:endParaRPr lang="en-US" sz="36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4300"/>
              </a:lnSpc>
              <a:buFont typeface="Arial" panose="020B0604020202020204" pitchFamily="34" charset="0"/>
              <a:buChar char="•"/>
            </a:pP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神允許的 </a:t>
            </a:r>
            <a:r>
              <a:rPr lang="en-US" altLang="zh-TW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(Gen</a:t>
            </a: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創</a:t>
            </a:r>
            <a:r>
              <a:rPr lang="en-US" altLang="zh-TW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39:9</a:t>
            </a: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 </a:t>
            </a:r>
          </a:p>
          <a:p>
            <a:pPr algn="l">
              <a:lnSpc>
                <a:spcPts val="4300"/>
              </a:lnSpc>
            </a:pPr>
            <a:r>
              <a:rPr lang="en-US" altLang="zh-TW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Gen</a:t>
            </a:r>
            <a:r>
              <a:rPr lang="zh-TW" alt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創 </a:t>
            </a:r>
            <a:r>
              <a:rPr lang="en-US" altLang="zh-TW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45:5;50:20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差我在你們以先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來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差我到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裡來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的乃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神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的意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思原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好的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300"/>
              </a:lnSpc>
            </a:pPr>
            <a:r>
              <a:rPr lang="en-US" altLang="zh-TW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Gen</a:t>
            </a:r>
            <a:r>
              <a:rPr lang="zh-TW" alt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創</a:t>
            </a:r>
            <a:r>
              <a:rPr lang="en-US" altLang="zh-TW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39:9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怎能作這大惡、得罪　神呢。</a:t>
            </a:r>
            <a:endParaRPr lang="en-US" altLang="zh-TW" b="1" u="sng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821879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9143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專注於神</a:t>
            </a:r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--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對神的信靠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990600"/>
            <a:ext cx="9144000" cy="58674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5000"/>
              </a:lnSpc>
              <a:buFont typeface="Arial" panose="020B0604020202020204" pitchFamily="34" charset="0"/>
              <a:buChar char="•"/>
            </a:pP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一種對神的信靠</a:t>
            </a:r>
            <a:r>
              <a:rPr lang="en-US" altLang="zh-TW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(trust)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，將心思轉離問題而聚焦於神，願意憑信心放下自己，將問題交托給神的態度 </a:t>
            </a:r>
            <a:endParaRPr lang="en-US" altLang="zh-TW" sz="36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5000"/>
              </a:lnSpc>
            </a:pPr>
            <a:r>
              <a:rPr lang="en-US" altLang="zh-TW" sz="3600" b="1" u="sng" dirty="0" err="1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Luk</a:t>
            </a:r>
            <a:r>
              <a:rPr lang="zh-TW" altLang="en-US" sz="36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路</a:t>
            </a:r>
            <a:r>
              <a:rPr lang="en-US" sz="36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10:41</a:t>
            </a:r>
            <a:r>
              <a:rPr lang="en-US" altLang="zh-TW" sz="36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-42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耶穌回答說、馬大、馬大、</a:t>
            </a:r>
            <a:r>
              <a:rPr lang="en-US" altLang="zh-TW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你為許多的事、</a:t>
            </a:r>
            <a:r>
              <a:rPr lang="zh-TW" altLang="en-US" sz="3600" dirty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思慮煩擾</a:t>
            </a: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。但是不可少</a:t>
            </a:r>
            <a:r>
              <a:rPr lang="en-US" altLang="zh-TW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的只有一件．馬利亞已經選擇那上</a:t>
            </a:r>
            <a:r>
              <a:rPr lang="en-US" altLang="zh-TW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	</a:t>
            </a: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好的福分、是不能奪去的。</a:t>
            </a:r>
            <a:endParaRPr lang="en-US" altLang="zh-TW" sz="36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/>
            <a:r>
              <a:rPr lang="en-US" altLang="zh-TW" sz="3600" b="1" u="sng" dirty="0" err="1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Psal</a:t>
            </a:r>
            <a:r>
              <a:rPr lang="zh-TW" altLang="en-US" sz="36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詩</a:t>
            </a:r>
            <a:r>
              <a:rPr lang="en-US" sz="36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16:8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我將耶和華常擺在我面前．因他</a:t>
            </a:r>
            <a:r>
              <a:rPr lang="en-US" altLang="zh-TW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在我右邊、我便不至搖動。</a:t>
            </a:r>
            <a:endParaRPr lang="en-US" sz="36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/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597088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9143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專注於神</a:t>
            </a:r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—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看重與神的關係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990600"/>
            <a:ext cx="9144000" cy="58674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5000"/>
              </a:lnSpc>
              <a:buFont typeface="Arial" panose="020B0604020202020204" pitchFamily="34" charset="0"/>
              <a:buChar char="•"/>
            </a:pP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一種操練，願意付代價，將與神的關係看為最高優先，為真理站立的生活 </a:t>
            </a:r>
            <a:endParaRPr lang="en-US" altLang="zh-TW" sz="36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5000"/>
              </a:lnSpc>
            </a:pPr>
            <a:r>
              <a:rPr lang="en-US" altLang="zh-TW" sz="36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Dan</a:t>
            </a:r>
            <a:r>
              <a:rPr lang="zh-TW" altLang="en-US" sz="36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但</a:t>
            </a:r>
            <a:r>
              <a:rPr lang="en-US" altLang="zh-TW" sz="36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3:17-18</a:t>
            </a:r>
            <a:r>
              <a:rPr lang="en-US" altLang="zh-TW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我們所事奉的　神、能將我們</a:t>
            </a:r>
            <a:r>
              <a:rPr lang="en-US" altLang="zh-TW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從烈火的窯中救出來．王阿、他也必救</a:t>
            </a:r>
            <a:r>
              <a:rPr lang="en-US" altLang="zh-TW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我們脫離你的手． 即或不然、王阿、你</a:t>
            </a:r>
            <a:r>
              <a:rPr lang="en-US" altLang="zh-TW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當知道我們決不事奉你的神、也不敬拜</a:t>
            </a:r>
            <a:r>
              <a:rPr lang="en-US" altLang="zh-TW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你所立的金像。 </a:t>
            </a:r>
            <a:endParaRPr lang="en-US" sz="36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358995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9143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專注於神所帶來的祝福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914400"/>
            <a:ext cx="9144000" cy="5943600"/>
          </a:xfrm>
        </p:spPr>
        <p:txBody>
          <a:bodyPr>
            <a:noAutofit/>
          </a:bodyPr>
          <a:lstStyle/>
          <a:p>
            <a:pPr marL="571500" indent="-571500" algn="l">
              <a:lnSpc>
                <a:spcPts val="4000"/>
              </a:lnSpc>
              <a:buFont typeface="+mj-lt"/>
              <a:buAutoNum type="arabicPeriod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得著神的豐盛與應許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專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一單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純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的眼目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，像注視黑暗中的光，領我們進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入神所應許的豐富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裡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b="1" dirty="0" err="1" smtClean="0">
                <a:solidFill>
                  <a:schemeClr val="tx1"/>
                </a:solidFill>
                <a:latin typeface="Aegyptus" panose="020405020508060A0203" pitchFamily="18" charset="0"/>
                <a:ea typeface="Aegyptus" panose="020405020508060A0203" pitchFamily="18" charset="0"/>
              </a:rPr>
              <a:t>Num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民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14:24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29-30;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b="1" dirty="0" smtClean="0">
                <a:solidFill>
                  <a:schemeClr val="tx1"/>
                </a:solidFill>
                <a:latin typeface="Aegyptus" panose="020405020508060A0203" pitchFamily="18" charset="0"/>
                <a:ea typeface="Aegyptus" panose="020405020508060A0203" pitchFamily="18" charset="0"/>
              </a:rPr>
              <a:t>Jam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雅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1:6-8)</a:t>
            </a:r>
          </a:p>
          <a:p>
            <a:pPr algn="l">
              <a:lnSpc>
                <a:spcPts val="4000"/>
              </a:lnSpc>
            </a:pPr>
            <a:r>
              <a:rPr lang="en-US" altLang="zh-TW" sz="2800" b="1" u="sng" dirty="0" err="1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Num</a:t>
            </a: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民</a:t>
            </a:r>
            <a:r>
              <a:rPr lang="en-US" altLang="zh-TW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14:24</a:t>
            </a: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29-30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惟獨我的僕人迦勒、因他另有一個心志、專一跟從我、</a:t>
            </a:r>
            <a:r>
              <a:rPr lang="zh-TW" altLang="en-US" sz="2800" dirty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我就把他領進他所去過的那地．他的後裔也必得那地為業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。你們的屍首必倒在這曠野、從二十歲以外向我發怨言的、 必不得進我起誓應許叫你們住的那地、惟有耶孚尼的兒子迦勒和嫩的兒子約書亞、才能進去。</a:t>
            </a:r>
            <a:endParaRPr lang="en-US" altLang="zh-TW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</a:pPr>
            <a:r>
              <a:rPr lang="en-US" altLang="zh-TW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Jam</a:t>
            </a: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雅</a:t>
            </a:r>
            <a:r>
              <a:rPr lang="en-US" altLang="zh-TW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1:6-8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因為懷疑的人，就像海中的波浪，隨風飄蕩。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這樣的人三心二意，無論做甚麼，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都搖擺不定，不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要想從主那裡得到甚麼</a:t>
            </a:r>
          </a:p>
          <a:p>
            <a:pPr>
              <a:lnSpc>
                <a:spcPts val="4000"/>
              </a:lnSpc>
            </a:pPr>
            <a:endParaRPr lang="zh-TW" alt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</a:pP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536959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7619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專注於神所帶來的祝福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914400"/>
            <a:ext cx="9144000" cy="5943600"/>
          </a:xfrm>
        </p:spPr>
        <p:txBody>
          <a:bodyPr>
            <a:noAutofit/>
          </a:bodyPr>
          <a:lstStyle/>
          <a:p>
            <a:pPr algn="l"/>
            <a:r>
              <a:rPr lang="en-US" altLang="zh-TW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得釋放與自由</a:t>
            </a:r>
            <a:r>
              <a:rPr lang="en-US" altLang="zh-TW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專注於神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讓我們脫離自我中心，綑綁得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釋放，心靈得安息 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自我中心使我們常常專注在自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己身上，最後才去找神，但當我們不再被內心的慾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望攪擾轄制，而是專一、單純地要滿足神的心意時，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我們就得著極大釋放，靈裏得真著真正的安息</a:t>
            </a:r>
            <a:endParaRPr lang="en-US" altLang="zh-TW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/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3.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得著神的能力面對生活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愈多專注於神，神會以兩種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答案回應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algn="l"/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a.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祂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將問題挪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走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algn="l"/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b.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賜下能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力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去解決，賜下夠用的恩典去面對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愈多看問題就愈被憂慮、恐懼綑綁，少專注在問題上而專注於神，神的能力就在我們的環境、我們裏面工作 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例如禱告求醫治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955297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685799"/>
          </a:xfrm>
        </p:spPr>
        <p:txBody>
          <a:bodyPr>
            <a:noAutofit/>
          </a:bodyPr>
          <a:lstStyle/>
          <a:p>
            <a:r>
              <a:rPr lang="zh-TW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操練專注於神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762000"/>
            <a:ext cx="9144000" cy="6096000"/>
          </a:xfrm>
        </p:spPr>
        <p:txBody>
          <a:bodyPr>
            <a:noAutofit/>
          </a:bodyPr>
          <a:lstStyle/>
          <a:p>
            <a:pPr algn="l">
              <a:lnSpc>
                <a:spcPts val="3840"/>
              </a:lnSpc>
            </a:pP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1.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謙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卑自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己，在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神面前認罪悔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改，選擇饒恕和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放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棄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對別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人的怨恨和控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訴，專注於神，尋求他的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啟示，順服祂的帶領，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養成即使要付代價，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也願選擇凡事遵守神的真理的習慣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840"/>
              </a:lnSpc>
            </a:pP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自己建立一個禱告的內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室，每天至少默想一句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聖經經文，並用經文禱告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求神光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照我們，在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我們生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活中，有哪些事情的優先次序需要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調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整？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或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是哪些事情，是不必要的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 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840"/>
              </a:lnSpc>
            </a:pP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3.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操練用敬拜來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專注於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神，少想我們所要面對的問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題，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向神傾心吐意，無論環境如何，都以感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謝帶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到祂面前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，祂的同在必要賜下能力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與智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慧，解決我們的問題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140160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6857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禱告操練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762000"/>
            <a:ext cx="9144000" cy="6096000"/>
          </a:xfrm>
        </p:spPr>
        <p:txBody>
          <a:bodyPr>
            <a:noAutofit/>
          </a:bodyPr>
          <a:lstStyle/>
          <a:p>
            <a:pPr algn="l">
              <a:lnSpc>
                <a:spcPts val="3800"/>
              </a:lnSpc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親愛的父神，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我的信心時常不足，常受生活周圍的負面思想影響，妨礙自己進入祢應許的恩典。懇求聖靈來幫助我，讓我的心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思意念常在你裡面。保守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我的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心專一、單純地定晴在你的身上，讓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我的生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命不再被環境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和慾望所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轄制，單單來遵從你的心意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800"/>
              </a:lnSpc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親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愛的父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當我的心再次需要與你對齊，要花更多時間坐在你腳前時，請你提醒我。父啊，我向你委身，我願意調整我的時間表和做事的優先次序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，我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願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成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為一個「一生專注於你」的人，常常將你擺在我的面前。我定意無論順境逆境，都要如此行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800"/>
              </a:lnSpc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祈求聖靈幫助提醒我，這樣禱告乃是奉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主耶穌基督的聖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名求，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阿們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 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031042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914399"/>
          </a:xfrm>
        </p:spPr>
        <p:txBody>
          <a:bodyPr>
            <a:noAutofit/>
          </a:bodyPr>
          <a:lstStyle/>
          <a:p>
            <a:r>
              <a:rPr lang="zh-TW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禱讀經文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914400"/>
            <a:ext cx="9144000" cy="5943600"/>
          </a:xfrm>
        </p:spPr>
        <p:txBody>
          <a:bodyPr>
            <a:noAutofit/>
          </a:bodyPr>
          <a:lstStyle/>
          <a:p>
            <a:pPr algn="l"/>
            <a:r>
              <a:rPr lang="zh-TW" altLang="en-US" sz="4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詩</a:t>
            </a:r>
            <a:r>
              <a:rPr lang="en-US" sz="4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27:4</a:t>
            </a:r>
            <a:r>
              <a:rPr lang="zh-TW" altLang="en-US" sz="4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有一件事、我曾求耶和華、</a:t>
            </a:r>
            <a:r>
              <a:rPr lang="en-US" altLang="zh-TW" sz="4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4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我仍要尋求．就是一生一世住</a:t>
            </a:r>
            <a:r>
              <a:rPr lang="en-US" altLang="zh-TW" sz="4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4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在耶和華的殿中、瞻仰他的榮</a:t>
            </a:r>
            <a:r>
              <a:rPr lang="en-US" altLang="zh-TW" sz="4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4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美、在他的殿裡求問。</a:t>
            </a:r>
            <a:endParaRPr lang="en-US" altLang="zh-TW" sz="4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/>
            <a:r>
              <a:rPr lang="zh-TW" altLang="en-US" sz="4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詩</a:t>
            </a:r>
            <a:r>
              <a:rPr lang="en-US" sz="4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16:8</a:t>
            </a:r>
            <a:r>
              <a:rPr lang="zh-TW" altLang="en-US" sz="4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我將耶和華常擺在我面</a:t>
            </a:r>
            <a:r>
              <a:rPr lang="en-US" altLang="zh-TW" sz="4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4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前．因他在我右邊、我便不至</a:t>
            </a:r>
            <a:r>
              <a:rPr lang="en-US" altLang="zh-TW" sz="4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4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搖動。</a:t>
            </a:r>
            <a:endParaRPr lang="en-US" sz="4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5500"/>
              </a:lnSpc>
            </a:pPr>
            <a:endParaRPr lang="en-US" altLang="zh-TW" sz="4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054414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2881"/>
            <a:ext cx="12192000" cy="6857999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06825" y="2394105"/>
            <a:ext cx="9144000" cy="1446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同心禱告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000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58051</TotalTime>
  <Words>1106</Words>
  <Application>Microsoft Office PowerPoint</Application>
  <PresentationFormat>Widescreen</PresentationFormat>
  <Paragraphs>54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14</vt:i4>
      </vt:variant>
    </vt:vector>
  </HeadingPairs>
  <TitlesOfParts>
    <vt:vector size="37" baseType="lpstr">
      <vt:lpstr>Aegyptus</vt:lpstr>
      <vt:lpstr>標楷體</vt:lpstr>
      <vt:lpstr>標楷體</vt:lpstr>
      <vt:lpstr>Microsoft YaHei</vt:lpstr>
      <vt:lpstr>新細明體</vt:lpstr>
      <vt:lpstr>宋体</vt:lpstr>
      <vt:lpstr>Arial</vt:lpstr>
      <vt:lpstr>Arial Narrow</vt:lpstr>
      <vt:lpstr>Calibri</vt:lpstr>
      <vt:lpstr>Cambria</vt:lpstr>
      <vt:lpstr>Franklin Gothic Medium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Office Theme</vt:lpstr>
      <vt:lpstr>PowerPoint Presentation</vt:lpstr>
      <vt:lpstr>專注於神 Focusing on God</vt:lpstr>
      <vt:lpstr>使基督徒生命成長的基本操練</vt:lpstr>
      <vt:lpstr>專注於神 </vt:lpstr>
      <vt:lpstr>專注於神-將神放首位的態度</vt:lpstr>
      <vt:lpstr>專注於神-將神放首位的約瑟</vt:lpstr>
      <vt:lpstr>專注於神--對神的信靠</vt:lpstr>
      <vt:lpstr>專注於神—看重與神的關係</vt:lpstr>
      <vt:lpstr>專注於神所帶來的祝福</vt:lpstr>
      <vt:lpstr>專注於神所帶來的祝福 </vt:lpstr>
      <vt:lpstr>操練專注於神 </vt:lpstr>
      <vt:lpstr>禱告操練 </vt:lpstr>
      <vt:lpstr>禱讀經文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4964</cp:revision>
  <dcterms:created xsi:type="dcterms:W3CDTF">2014-11-02T05:55:36Z</dcterms:created>
  <dcterms:modified xsi:type="dcterms:W3CDTF">2021-07-26T05:55:37Z</dcterms:modified>
</cp:coreProperties>
</file>