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54" r:id="rId11"/>
    <p:sldMasterId id="2147501266" r:id="rId12"/>
    <p:sldMasterId id="2147501278" r:id="rId13"/>
  </p:sldMasterIdLst>
  <p:notesMasterIdLst>
    <p:notesMasterId r:id="rId40"/>
  </p:notesMasterIdLst>
  <p:sldIdLst>
    <p:sldId id="11062" r:id="rId14"/>
    <p:sldId id="11083" r:id="rId15"/>
    <p:sldId id="11127" r:id="rId16"/>
    <p:sldId id="11105" r:id="rId17"/>
    <p:sldId id="11106" r:id="rId18"/>
    <p:sldId id="11107" r:id="rId19"/>
    <p:sldId id="11108" r:id="rId20"/>
    <p:sldId id="11109" r:id="rId21"/>
    <p:sldId id="11110" r:id="rId22"/>
    <p:sldId id="11111" r:id="rId23"/>
    <p:sldId id="11112" r:id="rId24"/>
    <p:sldId id="11113" r:id="rId25"/>
    <p:sldId id="11114" r:id="rId26"/>
    <p:sldId id="11115" r:id="rId27"/>
    <p:sldId id="11116" r:id="rId28"/>
    <p:sldId id="11117" r:id="rId29"/>
    <p:sldId id="11118" r:id="rId30"/>
    <p:sldId id="11119" r:id="rId31"/>
    <p:sldId id="11120" r:id="rId32"/>
    <p:sldId id="11121" r:id="rId33"/>
    <p:sldId id="11122" r:id="rId34"/>
    <p:sldId id="11123" r:id="rId35"/>
    <p:sldId id="11124" r:id="rId36"/>
    <p:sldId id="11125" r:id="rId37"/>
    <p:sldId id="11126" r:id="rId38"/>
    <p:sldId id="10939" r:id="rId39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66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05" autoAdjust="0"/>
    <p:restoredTop sz="93583" autoAdjust="0"/>
  </p:normalViewPr>
  <p:slideViewPr>
    <p:cSldViewPr snapToGrid="0" snapToObjects="1">
      <p:cViewPr varScale="1">
        <p:scale>
          <a:sx n="66" d="100"/>
          <a:sy n="66" d="100"/>
        </p:scale>
        <p:origin x="636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8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8/15/2021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8/15/2021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868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9463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143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12847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837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9134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05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8733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8347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57632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12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7467FF4-8D30-481B-BAA9-12BF79B8677F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49060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5DECA6-F122-466A-B08A-3D0A788F37DA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454894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B829422-A587-4F19-B4A6-95DEF835433A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86940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762000"/>
            <a:ext cx="5791200" cy="5943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762000"/>
            <a:ext cx="5791200" cy="5943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7E793EF-86F1-46B7-93D3-C1B4B8098454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86326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05C9924-D6DC-400F-B0A3-D4FFFA4BBC57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690024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6BF2329-6099-4150-A74D-89E0F66A852F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678560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302F603-8622-4008-A364-C5A9983ED69A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261840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B78214-9AC7-4FA4-893E-85A6388BDDE1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417388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AE66CA4-D3CE-4B76-A993-1CA913925908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352031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3CADC4E-A271-479C-8443-BE25D60668B0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678113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0"/>
            <a:ext cx="3048000" cy="6705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940800" cy="6705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61142F3-D15A-443C-BEE8-8615CC2934F6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143470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7467FF4-8D30-481B-BAA9-12BF79B8677F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1241199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5DECA6-F122-466A-B08A-3D0A788F37DA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645599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B829422-A587-4F19-B4A6-95DEF835433A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23994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762000"/>
            <a:ext cx="5791200" cy="5943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762000"/>
            <a:ext cx="5791200" cy="5943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7E793EF-86F1-46B7-93D3-C1B4B8098454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046846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05C9924-D6DC-400F-B0A3-D4FFFA4BBC57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289277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6BF2329-6099-4150-A74D-89E0F66A852F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909821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302F603-8622-4008-A364-C5A9983ED69A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129559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B78214-9AC7-4FA4-893E-85A6388BDDE1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117889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AE66CA4-D3CE-4B76-A993-1CA913925908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969055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3CADC4E-A271-479C-8443-BE25D60668B0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59870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0"/>
            <a:ext cx="3048000" cy="6705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940800" cy="6705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61142F3-D15A-443C-BEE8-8615CC2934F6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689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08AB6A3-0D2E-4647-A915-5102C2ADB28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8/15/2021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08F83A2-675F-45D4-AAEF-1DD17E60AC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89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55" r:id="rId1"/>
    <p:sldLayoutId id="2147501256" r:id="rId2"/>
    <p:sldLayoutId id="2147501257" r:id="rId3"/>
    <p:sldLayoutId id="2147501258" r:id="rId4"/>
    <p:sldLayoutId id="2147501259" r:id="rId5"/>
    <p:sldLayoutId id="2147501260" r:id="rId6"/>
    <p:sldLayoutId id="2147501261" r:id="rId7"/>
    <p:sldLayoutId id="2147501262" r:id="rId8"/>
    <p:sldLayoutId id="2147501263" r:id="rId9"/>
    <p:sldLayoutId id="2147501264" r:id="rId10"/>
    <p:sldLayoutId id="21475012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762000"/>
            <a:ext cx="11785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744E251-C62B-4F93-A8D3-5D2EEA41A81F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499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67" r:id="rId1"/>
    <p:sldLayoutId id="2147501268" r:id="rId2"/>
    <p:sldLayoutId id="2147501269" r:id="rId3"/>
    <p:sldLayoutId id="2147501270" r:id="rId4"/>
    <p:sldLayoutId id="2147501271" r:id="rId5"/>
    <p:sldLayoutId id="2147501272" r:id="rId6"/>
    <p:sldLayoutId id="2147501273" r:id="rId7"/>
    <p:sldLayoutId id="2147501274" r:id="rId8"/>
    <p:sldLayoutId id="2147501275" r:id="rId9"/>
    <p:sldLayoutId id="2147501276" r:id="rId10"/>
    <p:sldLayoutId id="21475012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5pPr>
      <a:lvl6pPr marL="3429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6pPr>
      <a:lvl7pPr marL="685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7pPr>
      <a:lvl8pPr marL="10287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8pPr>
      <a:lvl9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9pPr>
    </p:titleStyle>
    <p:bodyStyle>
      <a:lvl1pPr marL="2381" indent="173831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31044" indent="-214313" algn="l" rtl="0" fontAlgn="base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2pPr>
      <a:lvl3pPr marL="988219" indent="-171450" algn="l" rtl="0" fontAlgn="base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</a:defRPr>
      </a:lvl3pPr>
      <a:lvl4pPr marL="1245394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762000"/>
            <a:ext cx="11785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744E251-C62B-4F93-A8D3-5D2EEA41A81F}" type="slidenum">
              <a:rPr lang="en-US" smtClean="0">
                <a:solidFill>
                  <a:srgbClr val="000000"/>
                </a:solidFill>
                <a:ea typeface="DFKaiShuW7-B5" pitchFamily="65" charset="-12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DFKaiShuW7-B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564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79" r:id="rId1"/>
    <p:sldLayoutId id="2147501280" r:id="rId2"/>
    <p:sldLayoutId id="2147501281" r:id="rId3"/>
    <p:sldLayoutId id="2147501282" r:id="rId4"/>
    <p:sldLayoutId id="2147501283" r:id="rId5"/>
    <p:sldLayoutId id="2147501284" r:id="rId6"/>
    <p:sldLayoutId id="2147501285" r:id="rId7"/>
    <p:sldLayoutId id="2147501286" r:id="rId8"/>
    <p:sldLayoutId id="2147501287" r:id="rId9"/>
    <p:sldLayoutId id="2147501288" r:id="rId10"/>
    <p:sldLayoutId id="214750128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5pPr>
      <a:lvl6pPr marL="3429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6pPr>
      <a:lvl7pPr marL="685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7pPr>
      <a:lvl8pPr marL="10287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8pPr>
      <a:lvl9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alvettBlackCond" pitchFamily="2" charset="0"/>
          <a:ea typeface="DFKaiShuW7-B5" pitchFamily="65" charset="-120"/>
        </a:defRPr>
      </a:lvl9pPr>
    </p:titleStyle>
    <p:bodyStyle>
      <a:lvl1pPr marL="2381" indent="173831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31044" indent="-214313" algn="l" rtl="0" fontAlgn="base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2pPr>
      <a:lvl3pPr marL="988219" indent="-171450" algn="l" rtl="0" fontAlgn="base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</a:defRPr>
      </a:lvl3pPr>
      <a:lvl4pPr marL="1245394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心不甘情不願的宣教士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dirty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The reluctant missionary</a:t>
            </a:r>
            <a:endParaRPr kumimoji="0" lang="en-US" altLang="zh-TW" sz="1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August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noProof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1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315DF-6014-49EB-A0DC-3921B83376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55B4B-5F30-4EE2-A1AF-1EA60702F4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people holding a sign&#10;&#10;Description automatically generated">
            <a:extLst>
              <a:ext uri="{FF2B5EF4-FFF2-40B4-BE49-F238E27FC236}">
                <a16:creationId xmlns:a16="http://schemas.microsoft.com/office/drawing/2014/main" id="{ABC5C497-4568-4121-9991-59931DBAC5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568" y="0"/>
            <a:ext cx="9150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35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group of people sitting at a table with food&#10;&#10;Description automatically generated with medium confidence">
            <a:extLst>
              <a:ext uri="{FF2B5EF4-FFF2-40B4-BE49-F238E27FC236}">
                <a16:creationId xmlns:a16="http://schemas.microsoft.com/office/drawing/2014/main" id="{7A8B15C8-0613-40FB-80C8-D9836DF146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07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picture containing building, outdoor, grass, house&#10;&#10;Description automatically generated">
            <a:extLst>
              <a:ext uri="{FF2B5EF4-FFF2-40B4-BE49-F238E27FC236}">
                <a16:creationId xmlns:a16="http://schemas.microsoft.com/office/drawing/2014/main" id="{7B7323A8-84FD-43FF-BA17-42F273EEE0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19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934538-3F43-4D9F-A4D3-54421137A76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3" t="31205" r="5976" b="27098"/>
          <a:stretch/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57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picture containing outdoor, sky, road&#10;&#10;Description automatically generated">
            <a:extLst>
              <a:ext uri="{FF2B5EF4-FFF2-40B4-BE49-F238E27FC236}">
                <a16:creationId xmlns:a16="http://schemas.microsoft.com/office/drawing/2014/main" id="{42A3BEDF-653B-41E2-9BC6-ED37AFD47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1F4B02-8ED2-4F8F-BDB6-6EE59E9162C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15240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8472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uilding, outdoor, parked, scooter&#10;&#10;Description automatically generated">
            <a:extLst>
              <a:ext uri="{FF2B5EF4-FFF2-40B4-BE49-F238E27FC236}">
                <a16:creationId xmlns:a16="http://schemas.microsoft.com/office/drawing/2014/main" id="{3A88DF5A-C09B-4FCC-AF7E-C0086EC9A6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8" b="21389"/>
          <a:stretch/>
        </p:blipFill>
        <p:spPr>
          <a:xfrm>
            <a:off x="2476501" y="0"/>
            <a:ext cx="7391284" cy="685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89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63FC1A-C4E2-46AB-9ECC-ED51219457B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15240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2744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B419B2-41B4-4403-9E34-6D1F322A1A7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15240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1339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picture containing outdoor, sky, building, place of worship&#10;&#10;Description automatically generated">
            <a:extLst>
              <a:ext uri="{FF2B5EF4-FFF2-40B4-BE49-F238E27FC236}">
                <a16:creationId xmlns:a16="http://schemas.microsoft.com/office/drawing/2014/main" id="{9D4D42BA-A8B4-44F4-A905-47C2E47AEB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85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6FC137-6147-4386-9565-43AA9F3F691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15240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0743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picture containing building, outdoor, sky, road&#10;&#10;Description automatically generated">
            <a:extLst>
              <a:ext uri="{FF2B5EF4-FFF2-40B4-BE49-F238E27FC236}">
                <a16:creationId xmlns:a16="http://schemas.microsoft.com/office/drawing/2014/main" id="{7BD0DAC0-6D13-48B4-B86A-2EAE85F72B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38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CB1C78-3382-4CC4-8177-B040EA465D9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15240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6768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D78243-3E2A-429A-A4A0-AA0A33217B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79" t="15370" r="6146" b="12222"/>
          <a:stretch/>
        </p:blipFill>
        <p:spPr>
          <a:xfrm>
            <a:off x="830745" y="1"/>
            <a:ext cx="11260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62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95A476B-1F75-4ADC-B28D-BCC15B2FCA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2" t="30833" r="14166"/>
          <a:stretch/>
        </p:blipFill>
        <p:spPr>
          <a:xfrm>
            <a:off x="811920" y="-1"/>
            <a:ext cx="1005289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38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picture containing grass, person, outdoor, sky&#10;&#10;Description automatically generated">
            <a:extLst>
              <a:ext uri="{FF2B5EF4-FFF2-40B4-BE49-F238E27FC236}">
                <a16:creationId xmlns:a16="http://schemas.microsoft.com/office/drawing/2014/main" id="{D8A82EC6-8050-4B6F-90AD-3D00302F3B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" r="5153" b="2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03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 with low confidence">
            <a:extLst>
              <a:ext uri="{FF2B5EF4-FFF2-40B4-BE49-F238E27FC236}">
                <a16:creationId xmlns:a16="http://schemas.microsoft.com/office/drawing/2014/main" id="{6E08D09B-FDE3-4315-8652-8BDF02215B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7" t="12846" r="11473" b="16930"/>
          <a:stretch/>
        </p:blipFill>
        <p:spPr>
          <a:xfrm>
            <a:off x="542192" y="1"/>
            <a:ext cx="10550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3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5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32557AC5-E7BB-481C-991A-CF314F79C6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07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indoor, standing, person&#10;&#10;Description automatically generated">
            <a:extLst>
              <a:ext uri="{FF2B5EF4-FFF2-40B4-BE49-F238E27FC236}">
                <a16:creationId xmlns:a16="http://schemas.microsoft.com/office/drawing/2014/main" id="{A6365122-44B4-4D7E-AF89-FBF805E6F0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8" t="9424" r="13958" b="28739"/>
          <a:stretch/>
        </p:blipFill>
        <p:spPr>
          <a:xfrm>
            <a:off x="1524000" y="0"/>
            <a:ext cx="9125676" cy="741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80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C5024C-FCF6-47D7-8577-3B4C00E0DF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F73CFA1-B0C5-4CE2-8017-634430BF3E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picture containing tennis, player, male&#10;&#10;Description automatically generated">
            <a:extLst>
              <a:ext uri="{FF2B5EF4-FFF2-40B4-BE49-F238E27FC236}">
                <a16:creationId xmlns:a16="http://schemas.microsoft.com/office/drawing/2014/main" id="{3AA9FF0D-52A7-40BA-B7C9-62D64B44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12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D511D-A22D-4A7B-9E50-2B66F116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31F8053-B196-44C9-94E0-7E2EC234B5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09260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3A21C-E167-4CD1-ADF4-ED1E6F99D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C11AA2F-5504-4B89-9FE5-6AE0F4BF6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74114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0AB52-B664-4055-A4B9-65963A3C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B77D749-DC85-4E97-9799-B309116F5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10711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9">
      <a:majorFont>
        <a:latin typeface="HalvettBlackCond"/>
        <a:ea typeface="DFNYuanMXBold-B5"/>
        <a:cs typeface=""/>
      </a:majorFont>
      <a:minorFont>
        <a:latin typeface="HalvettBlackCond"/>
        <a:ea typeface="DFPNYuanMXBold-B5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9">
      <a:majorFont>
        <a:latin typeface="HalvettBlackCond"/>
        <a:ea typeface="DFNYuanMXBold-B5"/>
        <a:cs typeface=""/>
      </a:majorFont>
      <a:minorFont>
        <a:latin typeface="HalvettBlackCond"/>
        <a:ea typeface="DFPNYuanMXBold-B5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57516</TotalTime>
  <Words>34</Words>
  <Application>Microsoft Office PowerPoint</Application>
  <PresentationFormat>Widescreen</PresentationFormat>
  <Paragraphs>35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26</vt:i4>
      </vt:variant>
    </vt:vector>
  </HeadingPairs>
  <TitlesOfParts>
    <vt:vector size="60" baseType="lpstr">
      <vt:lpstr>Arial Unicode MS</vt:lpstr>
      <vt:lpstr>標楷體</vt:lpstr>
      <vt:lpstr>標楷體</vt:lpstr>
      <vt:lpstr>DFKaiShuW7-B5</vt:lpstr>
      <vt:lpstr>DFNYuanMXBold-B5</vt:lpstr>
      <vt:lpstr>DFPNYuanMXBold-B5</vt:lpstr>
      <vt:lpstr>HalvettBlackCond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4931</cp:revision>
  <dcterms:created xsi:type="dcterms:W3CDTF">2014-11-02T05:55:36Z</dcterms:created>
  <dcterms:modified xsi:type="dcterms:W3CDTF">2021-08-16T05:01:47Z</dcterms:modified>
</cp:coreProperties>
</file>