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19" r:id="rId10"/>
    <p:sldMasterId id="2147501231" r:id="rId11"/>
  </p:sldMasterIdLst>
  <p:notesMasterIdLst>
    <p:notesMasterId r:id="rId22"/>
  </p:notesMasterIdLst>
  <p:sldIdLst>
    <p:sldId id="11062" r:id="rId12"/>
    <p:sldId id="11142" r:id="rId13"/>
    <p:sldId id="11135" r:id="rId14"/>
    <p:sldId id="11136" r:id="rId15"/>
    <p:sldId id="11137" r:id="rId16"/>
    <p:sldId id="11138" r:id="rId17"/>
    <p:sldId id="11139" r:id="rId18"/>
    <p:sldId id="11140" r:id="rId19"/>
    <p:sldId id="11143" r:id="rId20"/>
    <p:sldId id="10939" r:id="rId21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05" autoAdjust="0"/>
    <p:restoredTop sz="93583" autoAdjust="0"/>
  </p:normalViewPr>
  <p:slideViewPr>
    <p:cSldViewPr snapToGrid="0" snapToObjects="1">
      <p:cViewPr varScale="1">
        <p:scale>
          <a:sx n="66" d="100"/>
          <a:sy n="66" d="100"/>
        </p:scale>
        <p:origin x="636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531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DF19-5A18-4B72-AF21-A35040696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65C3C-49A5-4B4E-8AE6-AD119C58C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D6353-DBAA-42E5-984F-858664528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CC5DC-E9F0-4390-AFFE-23839ACBE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B039-3052-4B4F-A6EF-DF4EFCB9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6680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DC42C-C7BC-4355-9CD8-63543A11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DEF8-54E5-4406-9048-752765C16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EE185-BF93-4078-A1F9-B37197E3E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07B46-16A7-43E9-8A61-B5F1F0F6D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FB4E1-2372-416C-A8C9-5F657A27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6125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CF62-8F3B-463E-8044-D57DF7546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51682-2C3D-4981-9D0F-94B3213BD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143BA-6050-4643-AC54-A013A4B1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0B980-B7B2-4681-BC93-E9C158F4C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9C2E9-B203-4460-9CB2-BDE65DD5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668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6BBF-DF79-4C13-B9DA-80CA4CC6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D0100-DBD3-4CE3-B661-4F39E8E0A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0449D-EE91-4EA4-B7D2-162C1AC5F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3E179-56F9-4B0D-8D41-702D0DC1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6EAEB-810F-4623-A852-3BD0CCF3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63ACF-7BF5-4BC9-9BE6-69F66F2C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86131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106CE-C39D-45B7-86D5-BDE656006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09871-34CC-43A6-94D7-40046E85D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75F72-7E19-45A3-BDFA-672811131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86749-BF7E-4BAE-9208-24CAFD777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BD9488-2276-418B-BAD5-EAB806654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716158-705D-4507-AB7D-DACF13FE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F1864-CD49-49EE-8B7C-2BABCCA2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FDEECC-A795-43B9-95BA-797AD432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5415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DAE7-75DD-4CE5-8EC2-1BFA4449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D4F35-A229-4113-9979-01857A07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DB936-DA93-4D21-A0E3-F14FDF55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E572E0-C7AF-4C2B-BBCE-37573805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63488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6B00A-8BB3-4125-A6D1-B194CF57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D2DC38-DE4E-4BC8-B0A2-F20ED081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F9D56-64D2-4375-8FC0-9451FBA43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9505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7A776-7061-40B3-84A4-1DB38F1D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479C3-6D9B-4147-9010-388075E6D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890E5-3EDD-475E-BE93-DB6CFDDC6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80934-BD5E-432E-B476-6C856EB9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4F39B-2DAA-4346-95D7-271C1F81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965E9-2339-4E56-A8EA-268B8FED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7818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269AA-8567-40D0-BF6F-A2EA8CD08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A4FC1-7A76-4736-BC57-504ED83F79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C5C5E-3993-4934-8E95-8A301F7E0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01684-8B91-4032-B8F4-E26FBA5D3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B1699-ED52-448C-B5E2-588EA39E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14DB5-A47F-4EFF-B01A-B67B4FC5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5467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D339-7A1B-44ED-AAEF-62721087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F6B1F-8DC8-4839-811B-149BA342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287C3-06DE-46BD-B649-8F4E70E31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8A40B-6D21-4C1C-A56A-E1D22F0AF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9111F-EA44-4E1C-9DD3-435BD90A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2456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1FCD6-15DB-4D94-B528-D69944016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295E4-80A5-44F3-B16F-CB12CFF04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8416B-C423-4B44-8090-8C562FF7C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AEDBC-5222-4CF5-B2CB-B0DDB20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9CEBF-EAC8-45B5-80B5-826E5304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6602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DF19-5A18-4B72-AF21-A35040696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65C3C-49A5-4B4E-8AE6-AD119C58C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D6353-DBAA-42E5-984F-858664528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CC5DC-E9F0-4390-AFFE-23839ACBE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B039-3052-4B4F-A6EF-DF4EFCB9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94007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DC42C-C7BC-4355-9CD8-63543A11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DEF8-54E5-4406-9048-752765C16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EE185-BF93-4078-A1F9-B37197E3E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07B46-16A7-43E9-8A61-B5F1F0F6D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FB4E1-2372-416C-A8C9-5F657A27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74947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CF62-8F3B-463E-8044-D57DF7546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51682-2C3D-4981-9D0F-94B3213BD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143BA-6050-4643-AC54-A013A4B1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0B980-B7B2-4681-BC93-E9C158F4C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9C2E9-B203-4460-9CB2-BDE65DD5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3870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6BBF-DF79-4C13-B9DA-80CA4CC6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D0100-DBD3-4CE3-B661-4F39E8E0A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0449D-EE91-4EA4-B7D2-162C1AC5F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3E179-56F9-4B0D-8D41-702D0DC1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6EAEB-810F-4623-A852-3BD0CCF3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63ACF-7BF5-4BC9-9BE6-69F66F2C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2508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106CE-C39D-45B7-86D5-BDE656006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09871-34CC-43A6-94D7-40046E85D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75F72-7E19-45A3-BDFA-672811131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86749-BF7E-4BAE-9208-24CAFD777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BD9488-2276-418B-BAD5-EAB806654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716158-705D-4507-AB7D-DACF13FE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F1864-CD49-49EE-8B7C-2BABCCA2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FDEECC-A795-43B9-95BA-797AD432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5344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DAE7-75DD-4CE5-8EC2-1BFA4449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D4F35-A229-4113-9979-01857A07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DB936-DA93-4D21-A0E3-F14FDF55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E572E0-C7AF-4C2B-BBCE-37573805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7789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6B00A-8BB3-4125-A6D1-B194CF57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D2DC38-DE4E-4BC8-B0A2-F20ED081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F9D56-64D2-4375-8FC0-9451FBA43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82057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7A776-7061-40B3-84A4-1DB38F1D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479C3-6D9B-4147-9010-388075E6D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890E5-3EDD-475E-BE93-DB6CFDDC6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80934-BD5E-432E-B476-6C856EB9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4F39B-2DAA-4346-95D7-271C1F81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965E9-2339-4E56-A8EA-268B8FED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17250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269AA-8567-40D0-BF6F-A2EA8CD08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A4FC1-7A76-4736-BC57-504ED83F79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C5C5E-3993-4934-8E95-8A301F7E0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01684-8B91-4032-B8F4-E26FBA5D3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B1699-ED52-448C-B5E2-588EA39E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14DB5-A47F-4EFF-B01A-B67B4FC5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9300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D339-7A1B-44ED-AAEF-62721087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F6B1F-8DC8-4839-811B-149BA342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287C3-06DE-46BD-B649-8F4E70E31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8A40B-6D21-4C1C-A56A-E1D22F0AF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9111F-EA44-4E1C-9DD3-435BD90A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4241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1FCD6-15DB-4D94-B528-D69944016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295E4-80A5-44F3-B16F-CB12CFF04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8416B-C423-4B44-8090-8C562FF7C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AEDBC-5222-4CF5-B2CB-B0DDB20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9CEBF-EAC8-45B5-80B5-826E5304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847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236F9-6D58-4894-ADA2-20BAB703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0937D-E822-4A95-9D81-C2ABAF0DA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F31A7-BC26-4F25-ACE3-B683094A7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4FD35-8742-492C-81C0-EF3A55F56A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FFB46-2C43-429E-8216-9961C59B8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93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236F9-6D58-4894-ADA2-20BAB703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0937D-E822-4A95-9D81-C2ABAF0DA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F31A7-BC26-4F25-ACE3-B683094A7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94EFB-45C2-4B93-8E1D-098C857E3D9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4FD35-8742-492C-81C0-EF3A55F56A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FFB46-2C43-429E-8216-9961C59B8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D5746-45D4-498D-9464-372BE8BB4D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31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29903" y="2372937"/>
            <a:ext cx="10164277" cy="196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苦難中隱藏的恩</a:t>
            </a: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典</a:t>
            </a:r>
            <a:endParaRPr lang="en-US" altLang="zh-TW" sz="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hidden grace in all our troubles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916E5-F79B-467F-BA95-65121D9FB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341" y="461394"/>
            <a:ext cx="10939244" cy="6266577"/>
          </a:xfrm>
        </p:spPr>
        <p:txBody>
          <a:bodyPr>
            <a:normAutofit fontScale="92500"/>
          </a:bodyPr>
          <a:lstStyle/>
          <a:p>
            <a:pPr marL="0" marR="0" indent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耶利米書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/Jeremiah 29:11-13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indent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平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你 們 尋 求 我 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若 專 心 尋 求 我 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就 必 尋 見 。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”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 I know the plans I have for you, “Declares the LORD, “plans to prosper you and not to harm you, plans to give you hope and a future. Then you will call upon me and come and pray to me, and I will listen to you.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You will seek me and find me when you seek me with all your heart.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64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F7033-3FB6-42F6-8593-B6657F3F9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4000" b="1" dirty="0"/>
              <a:t>災禍</a:t>
            </a:r>
            <a:r>
              <a:rPr lang="zh-CN" altLang="en-US" sz="3600" b="1" dirty="0"/>
              <a:t>：</a:t>
            </a:r>
            <a:endParaRPr lang="en-US" altLang="zh-CN" sz="3600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3600" b="1" dirty="0"/>
              <a:t>形容詞</a:t>
            </a:r>
            <a:r>
              <a:rPr lang="en-US" altLang="zh-CN" sz="3600" b="1" dirty="0"/>
              <a:t>---【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令人討厭的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】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名詞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---【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苦難，患難，罪惡，傷害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】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dirty="0">
              <a:solidFill>
                <a:srgbClr val="000000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89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DB91F-8EA2-4102-B168-94F950E2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8331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神爲什麽使世界有苦難？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CC819-1B70-496A-9711-4217E288F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39" y="1165863"/>
            <a:ext cx="10515600" cy="5629219"/>
          </a:xfrm>
        </p:spPr>
        <p:txBody>
          <a:bodyPr>
            <a:noAutofit/>
          </a:bodyPr>
          <a:lstStyle/>
          <a:p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31-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甚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晚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早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日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創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17-19</a:t>
            </a:r>
            <a:r>
              <a:rPr lang="en-US" altLang="zh-TW" sz="3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既 聽 從 妻 子 的 話 、 喫 了 我 所 吩 咐 你 不 可 喫 的 那 樹 上 的 果 子 、 地 必 為 你 的 緣 故 受 咒 詛 ． 你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 終 身 勞 苦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纔 能 從 地 裡 得 喫 的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 必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給 你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 出 荊 棘 和 蒺 藜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400" b="1" spc="40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你也要吃田間的菜蔬。你必汗流滿面才得餬口，直到你歸了土，因爲你是從土而出的。你本是塵土，仍要歸於塵土</a:t>
            </a:r>
            <a:r>
              <a:rPr lang="zh-TW" sz="3400" b="1" spc="4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400" b="1" spc="4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400" b="1" dirty="0">
                <a:solidFill>
                  <a:srgbClr val="000000"/>
                </a:solidFill>
                <a:latin typeface="DengXian" panose="02010600030101010101" pitchFamily="2" charset="-122"/>
                <a:cs typeface="Microsoft JhengHei" panose="020B0604030504040204" pitchFamily="34" charset="-120"/>
              </a:rPr>
              <a:t>1. </a:t>
            </a:r>
            <a:r>
              <a:rPr lang="zh-TW" sz="3400" b="1" dirty="0"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人要受苦</a:t>
            </a:r>
            <a:endParaRPr lang="en-US" altLang="zh-TW" sz="3400" b="1" spc="40" dirty="0"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400" b="1" dirty="0"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4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地受咒詛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253884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A995-96D1-4175-9BB8-00E762483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005"/>
            <a:ext cx="10515600" cy="738230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荊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棘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蒺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藜</a:t>
            </a:r>
            <a:r>
              <a:rPr lang="zh-TW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endParaRPr lang="en-US" sz="4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AE584B-D4DB-4B91-8E71-183B2A1B3C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6811" y="1560352"/>
            <a:ext cx="4864377" cy="4616611"/>
          </a:xfrm>
          <a:prstGeom prst="rect">
            <a:avLst/>
          </a:prstGeom>
        </p:spPr>
      </p:pic>
      <p:pic>
        <p:nvPicPr>
          <p:cNvPr id="1026" name="Picture 2" descr="nana&amp;#39;s talk: 冬訪聖城（3-4）＿＿＿荊棘？蒺藜？">
            <a:extLst>
              <a:ext uri="{FF2B5EF4-FFF2-40B4-BE49-F238E27FC236}">
                <a16:creationId xmlns:a16="http://schemas.microsoft.com/office/drawing/2014/main" id="{FEE65D39-52DB-4A92-8322-D358942635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60351"/>
            <a:ext cx="5410200" cy="461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07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1E837-6DAE-4D3B-913D-A54CE7E8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172"/>
            <a:ext cx="10515600" cy="57884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二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為什麼有苦難臨到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？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4638-5767-4708-852F-1D55150A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96" y="1040235"/>
            <a:ext cx="11073468" cy="5817765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zh-TW" sz="34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神的管教與塑造</a:t>
            </a:r>
            <a:endParaRPr lang="en-US" altLang="zh-TW" sz="3400" b="1" dirty="0"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伯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36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16-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也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引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離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進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入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寬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狹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滿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肥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甘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神的保守</a:t>
            </a:r>
            <a:r>
              <a:rPr lang="zh-CN" altLang="en-US" sz="3400" b="1" dirty="0"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約束</a:t>
            </a:r>
            <a:endParaRPr lang="en-US" altLang="zh-TW" sz="34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7-9-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恐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怕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啟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甚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高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根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體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撒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差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役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免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高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次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離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對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力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軟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更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喜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歡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軟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力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4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400" b="1" dirty="0">
              <a:solidFill>
                <a:schemeClr val="accent4">
                  <a:lumMod val="50000"/>
                </a:schemeClr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76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1AA910B-5B64-42E4-A539-110371D79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51" y="293616"/>
            <a:ext cx="11023134" cy="65014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試煉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精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ea typeface="DengXian" panose="02010600030101010101" pitchFamily="2" charset="-122"/>
              </a:rPr>
              <a:t>4.</a:t>
            </a:r>
            <a:r>
              <a:rPr lang="zh-CN" altLang="en-US" sz="3600" b="1" dirty="0"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罪的緣故</a:t>
            </a:r>
            <a:endParaRPr lang="en-US" altLang="zh-TW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加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不 要 自 欺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神 是 輕 慢 不 得 的 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人 種 的 是 甚 麼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收 的 也 是 甚 麼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為義受苦</a:t>
            </a:r>
            <a:endParaRPr lang="en-US" altLang="zh-TW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彼前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12-14-</a:t>
            </a:r>
            <a:r>
              <a:rPr lang="en-US" sz="3600" b="1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要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歡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喜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78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42765-886D-4074-9E54-CE489BA0A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448"/>
            <a:ext cx="10515600" cy="637563"/>
          </a:xfrm>
        </p:spPr>
        <p:txBody>
          <a:bodyPr>
            <a:normAutofit fontScale="90000"/>
          </a:bodyPr>
          <a:lstStyle/>
          <a:p>
            <a:pPr marL="74295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zh-CN" altLang="en-US" sz="4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lang="en-US" altLang="zh-CN" sz="4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身處苦難時，當如何面對？</a:t>
            </a:r>
            <a:r>
              <a:rPr lang="en-US" sz="4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4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34C75-A68D-440F-89DD-D1DA26131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459"/>
            <a:ext cx="10515600" cy="560384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TW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永遠不要懷疑“</a:t>
            </a:r>
            <a:r>
              <a:rPr lang="zh-TW" sz="34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神是慈愛的</a:t>
            </a:r>
            <a:r>
              <a:rPr lang="zh-TW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endParaRPr lang="en-US" altLang="zh-TW" sz="34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羅</a:t>
            </a:r>
            <a:r>
              <a:rPr lang="en-US" altLang="zh-CN" sz="3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3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32-</a:t>
            </a:r>
            <a:r>
              <a:rPr lang="zh-TW" altLang="en-US" sz="34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神 既 不 愛 惜 自 己 的 兒 子 為 我 們 眾 人 捨 了 、 豈 不 也 把 萬 物 和 他 一 同 白 白 的 賜 給 我 們 麼 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按照神自己的方式</a:t>
            </a:r>
            <a:endParaRPr lang="en-US" altLang="zh-TW" sz="34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altLang="zh-CN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3-4-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願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讚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歸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發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慈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悲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各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樣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慰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慰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慰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慰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400" b="1" dirty="0">
                <a:ea typeface="PMingLiU" panose="02020500000000000000" pitchFamily="18" charset="-120"/>
                <a:cs typeface="PMingLiU" panose="02020500000000000000" pitchFamily="18" charset="-120"/>
              </a:rPr>
              <a:t>3.</a:t>
            </a:r>
            <a:r>
              <a:rPr lang="zh-TW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在神</a:t>
            </a:r>
            <a:r>
              <a:rPr lang="zh-CN" altLang="en-US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所定</a:t>
            </a:r>
            <a:r>
              <a:rPr lang="zh-TW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sz="3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時間裏</a:t>
            </a:r>
            <a:endParaRPr lang="en-US" sz="34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傳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1-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定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期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務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定</a:t>
            </a:r>
            <a:r>
              <a:rPr lang="zh-TW" sz="3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en-US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84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1" y="1590396"/>
            <a:ext cx="9144000" cy="31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平安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58081</TotalTime>
  <Words>783</Words>
  <Application>Microsoft Office PowerPoint</Application>
  <PresentationFormat>Widescreen</PresentationFormat>
  <Paragraphs>41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10</vt:i4>
      </vt:variant>
    </vt:vector>
  </HeadingPairs>
  <TitlesOfParts>
    <vt:vector size="40" baseType="lpstr">
      <vt:lpstr>DengXian</vt:lpstr>
      <vt:lpstr>DengXian</vt:lpstr>
      <vt:lpstr>DFKai-SB</vt:lpstr>
      <vt:lpstr>DFKai-SB</vt:lpstr>
      <vt:lpstr>Microsoft JhengHei</vt:lpstr>
      <vt:lpstr>Microsoft YaHei</vt:lpstr>
      <vt:lpstr>PMingLiU</vt:lpstr>
      <vt:lpstr>PMingLiU</vt:lpstr>
      <vt:lpstr>宋体</vt:lpstr>
      <vt:lpstr>Arial</vt:lpstr>
      <vt:lpstr>Arial Narrow</vt:lpstr>
      <vt:lpstr>Calibri</vt:lpstr>
      <vt:lpstr>Calibri Light</vt:lpstr>
      <vt:lpstr>Cambria</vt:lpstr>
      <vt:lpstr>Century</vt:lpstr>
      <vt:lpstr>Franklin Gothic Medium</vt:lpstr>
      <vt:lpstr>Segoe UI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一. 神爲什麽使世界有苦難？</vt:lpstr>
      <vt:lpstr>地 必 給 你 長 出 荊 棘 和 蒺 藜 來</vt:lpstr>
      <vt:lpstr>二. 為什麼有苦難臨到？</vt:lpstr>
      <vt:lpstr>PowerPoint Presentation</vt:lpstr>
      <vt:lpstr>   三. 身處苦難時，當如何面對？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4970</cp:revision>
  <dcterms:created xsi:type="dcterms:W3CDTF">2014-11-02T05:55:36Z</dcterms:created>
  <dcterms:modified xsi:type="dcterms:W3CDTF">2021-08-09T05:07:05Z</dcterms:modified>
</cp:coreProperties>
</file>