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500310" r:id="rId5"/>
    <p:sldMasterId id="2147500321" r:id="rId6"/>
    <p:sldMasterId id="2147500490" r:id="rId7"/>
    <p:sldMasterId id="2147500501" r:id="rId8"/>
    <p:sldMasterId id="2147500620" r:id="rId9"/>
    <p:sldMasterId id="2147500679" r:id="rId10"/>
    <p:sldMasterId id="2147500691" r:id="rId11"/>
    <p:sldMasterId id="2147500703" r:id="rId12"/>
  </p:sldMasterIdLst>
  <p:notesMasterIdLst>
    <p:notesMasterId r:id="rId36"/>
  </p:notesMasterIdLst>
  <p:sldIdLst>
    <p:sldId id="11477" r:id="rId13"/>
    <p:sldId id="11478" r:id="rId14"/>
    <p:sldId id="11479" r:id="rId15"/>
    <p:sldId id="11480" r:id="rId16"/>
    <p:sldId id="11481" r:id="rId17"/>
    <p:sldId id="11482" r:id="rId18"/>
    <p:sldId id="11483" r:id="rId19"/>
    <p:sldId id="11484" r:id="rId20"/>
    <p:sldId id="11485" r:id="rId21"/>
    <p:sldId id="11486" r:id="rId22"/>
    <p:sldId id="11487" r:id="rId23"/>
    <p:sldId id="11488" r:id="rId24"/>
    <p:sldId id="11489" r:id="rId25"/>
    <p:sldId id="11490" r:id="rId26"/>
    <p:sldId id="11491" r:id="rId27"/>
    <p:sldId id="11492" r:id="rId28"/>
    <p:sldId id="11493" r:id="rId29"/>
    <p:sldId id="11494" r:id="rId30"/>
    <p:sldId id="11495" r:id="rId31"/>
    <p:sldId id="11496" r:id="rId32"/>
    <p:sldId id="11497" r:id="rId33"/>
    <p:sldId id="11498" r:id="rId34"/>
    <p:sldId id="11499" r:id="rId35"/>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CFFCC"/>
    <a:srgbClr val="FFCCFF"/>
    <a:srgbClr val="FFCC99"/>
    <a:srgbClr val="FFCC66"/>
    <a:srgbClr val="FF99CC"/>
    <a:srgbClr val="FFFF99"/>
    <a:srgbClr val="FFCCCC"/>
    <a:srgbClr val="FFFF66"/>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26" autoAdjust="0"/>
    <p:restoredTop sz="94670" autoAdjust="0"/>
  </p:normalViewPr>
  <p:slideViewPr>
    <p:cSldViewPr snapToGrid="0" snapToObjects="1">
      <p:cViewPr varScale="1">
        <p:scale>
          <a:sx n="62" d="100"/>
          <a:sy n="62" d="100"/>
        </p:scale>
        <p:origin x="348" y="28"/>
      </p:cViewPr>
      <p:guideLst>
        <p:guide orient="horz" pos="2160"/>
        <p:guide pos="384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8/15/2021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6264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b8681de240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b8681de24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6781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b8681de240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b8681de240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351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b8681de240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b8681de240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020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b8681de240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b8681de24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1392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b8681de240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b8681de240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6618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b8681de240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b8681de240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232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b8681de240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b8681de240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5030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8681de240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8681de240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0652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b8681de240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b8681de24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4151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b8681de240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b8681de240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2941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8230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8/15/2021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8/15/2021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81088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853803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709155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5145929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574393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252570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8766275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3306364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525431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7237615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905492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78687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27004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3515139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323130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390162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8539817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385350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1250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095553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37374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1447887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7E4D03C-5F7D-44D6-9692-303EA04BDCA8}"/>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a:p>
        </p:txBody>
      </p:sp>
      <p:sp>
        <p:nvSpPr>
          <p:cNvPr id="3" name="副標題 2">
            <a:extLst>
              <a:ext uri="{FF2B5EF4-FFF2-40B4-BE49-F238E27FC236}">
                <a16:creationId xmlns:a16="http://schemas.microsoft.com/office/drawing/2014/main" id="{0340D10D-1B73-45D6-A910-2AB722F6DF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a:p>
        </p:txBody>
      </p:sp>
      <p:sp>
        <p:nvSpPr>
          <p:cNvPr id="4" name="日期版面配置區 3">
            <a:extLst>
              <a:ext uri="{FF2B5EF4-FFF2-40B4-BE49-F238E27FC236}">
                <a16:creationId xmlns:a16="http://schemas.microsoft.com/office/drawing/2014/main" id="{84841F1F-CFB1-4FF3-933A-9463ADBC538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頁尾版面配置區 4">
            <a:extLst>
              <a:ext uri="{FF2B5EF4-FFF2-40B4-BE49-F238E27FC236}">
                <a16:creationId xmlns:a16="http://schemas.microsoft.com/office/drawing/2014/main" id="{2758F3B7-5343-4FE4-8954-885FC3DE350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投影片編號版面配置區 5">
            <a:extLst>
              <a:ext uri="{FF2B5EF4-FFF2-40B4-BE49-F238E27FC236}">
                <a16:creationId xmlns:a16="http://schemas.microsoft.com/office/drawing/2014/main" id="{A291192E-FF5A-4D0A-AB76-90D68F4609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1247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DEEDAE-C165-4AEE-8A5C-5014B0046F4B}"/>
              </a:ext>
            </a:extLst>
          </p:cNvPr>
          <p:cNvSpPr>
            <a:spLocks noGrp="1"/>
          </p:cNvSpPr>
          <p:nvPr>
            <p:ph type="title"/>
          </p:nvPr>
        </p:nvSpPr>
        <p:spPr/>
        <p:txBody>
          <a:bodyPr/>
          <a:lstStyle/>
          <a:p>
            <a:r>
              <a:rPr lang="zh-TW" altLang="en-US"/>
              <a:t>按一下以編輯母片標題樣式</a:t>
            </a:r>
            <a:endParaRPr lang="en-US"/>
          </a:p>
        </p:txBody>
      </p:sp>
      <p:sp>
        <p:nvSpPr>
          <p:cNvPr id="3" name="內容版面配置區 2">
            <a:extLst>
              <a:ext uri="{FF2B5EF4-FFF2-40B4-BE49-F238E27FC236}">
                <a16:creationId xmlns:a16="http://schemas.microsoft.com/office/drawing/2014/main" id="{36A9E95D-EFEB-4625-81A4-C2D59F5B912B}"/>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id="{4150656F-E21B-4374-AF75-53B32F7B787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頁尾版面配置區 4">
            <a:extLst>
              <a:ext uri="{FF2B5EF4-FFF2-40B4-BE49-F238E27FC236}">
                <a16:creationId xmlns:a16="http://schemas.microsoft.com/office/drawing/2014/main" id="{3373A04B-7953-4A3B-BD52-DF34F17D23B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投影片編號版面配置區 5">
            <a:extLst>
              <a:ext uri="{FF2B5EF4-FFF2-40B4-BE49-F238E27FC236}">
                <a16:creationId xmlns:a16="http://schemas.microsoft.com/office/drawing/2014/main" id="{6189F7A4-A382-4764-B0FA-3DEDC9B28B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1235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2A063CB-5852-4535-9110-B8ECF7D17E96}"/>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a:p>
        </p:txBody>
      </p:sp>
      <p:sp>
        <p:nvSpPr>
          <p:cNvPr id="3" name="文字版面配置區 2">
            <a:extLst>
              <a:ext uri="{FF2B5EF4-FFF2-40B4-BE49-F238E27FC236}">
                <a16:creationId xmlns:a16="http://schemas.microsoft.com/office/drawing/2014/main" id="{EF34F23A-8A99-41DE-9DEF-661B6F9DF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450EA1F7-6766-4B64-AC95-7999235445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頁尾版面配置區 4">
            <a:extLst>
              <a:ext uri="{FF2B5EF4-FFF2-40B4-BE49-F238E27FC236}">
                <a16:creationId xmlns:a16="http://schemas.microsoft.com/office/drawing/2014/main" id="{1210A2D4-C389-4E66-97A9-29FBC779333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投影片編號版面配置區 5">
            <a:extLst>
              <a:ext uri="{FF2B5EF4-FFF2-40B4-BE49-F238E27FC236}">
                <a16:creationId xmlns:a16="http://schemas.microsoft.com/office/drawing/2014/main" id="{5DBFB750-AA29-40D3-BEBA-D6470B4CC1D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3753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2B14A7-A96B-4634-989D-51BBB805707B}"/>
              </a:ext>
            </a:extLst>
          </p:cNvPr>
          <p:cNvSpPr>
            <a:spLocks noGrp="1"/>
          </p:cNvSpPr>
          <p:nvPr>
            <p:ph type="title"/>
          </p:nvPr>
        </p:nvSpPr>
        <p:spPr/>
        <p:txBody>
          <a:bodyPr/>
          <a:lstStyle/>
          <a:p>
            <a:r>
              <a:rPr lang="zh-TW" altLang="en-US"/>
              <a:t>按一下以編輯母片標題樣式</a:t>
            </a:r>
            <a:endParaRPr lang="en-US"/>
          </a:p>
        </p:txBody>
      </p:sp>
      <p:sp>
        <p:nvSpPr>
          <p:cNvPr id="3" name="內容版面配置區 2">
            <a:extLst>
              <a:ext uri="{FF2B5EF4-FFF2-40B4-BE49-F238E27FC236}">
                <a16:creationId xmlns:a16="http://schemas.microsoft.com/office/drawing/2014/main" id="{D9B984CF-9944-4083-BB10-C2A3D2D18A22}"/>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a:extLst>
              <a:ext uri="{FF2B5EF4-FFF2-40B4-BE49-F238E27FC236}">
                <a16:creationId xmlns:a16="http://schemas.microsoft.com/office/drawing/2014/main" id="{06D98B9D-82D2-48F0-8069-7C69A81D139A}"/>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4">
            <a:extLst>
              <a:ext uri="{FF2B5EF4-FFF2-40B4-BE49-F238E27FC236}">
                <a16:creationId xmlns:a16="http://schemas.microsoft.com/office/drawing/2014/main" id="{C845DB63-B0B9-450C-A6B9-60F037A0914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頁尾版面配置區 5">
            <a:extLst>
              <a:ext uri="{FF2B5EF4-FFF2-40B4-BE49-F238E27FC236}">
                <a16:creationId xmlns:a16="http://schemas.microsoft.com/office/drawing/2014/main" id="{1E61DAD2-070D-4F38-AB1E-3038A2AE2FB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投影片編號版面配置區 6">
            <a:extLst>
              <a:ext uri="{FF2B5EF4-FFF2-40B4-BE49-F238E27FC236}">
                <a16:creationId xmlns:a16="http://schemas.microsoft.com/office/drawing/2014/main" id="{F53A9056-9F8D-411C-9248-E70706EA9B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2128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CD63527-018E-46FC-8F63-34792E11747C}"/>
              </a:ext>
            </a:extLst>
          </p:cNvPr>
          <p:cNvSpPr>
            <a:spLocks noGrp="1"/>
          </p:cNvSpPr>
          <p:nvPr>
            <p:ph type="title"/>
          </p:nvPr>
        </p:nvSpPr>
        <p:spPr>
          <a:xfrm>
            <a:off x="839788" y="365125"/>
            <a:ext cx="10515600" cy="1325563"/>
          </a:xfrm>
        </p:spPr>
        <p:txBody>
          <a:bodyPr/>
          <a:lstStyle/>
          <a:p>
            <a:r>
              <a:rPr lang="zh-TW" altLang="en-US"/>
              <a:t>按一下以編輯母片標題樣式</a:t>
            </a:r>
            <a:endParaRPr lang="en-US"/>
          </a:p>
        </p:txBody>
      </p:sp>
      <p:sp>
        <p:nvSpPr>
          <p:cNvPr id="3" name="文字版面配置區 2">
            <a:extLst>
              <a:ext uri="{FF2B5EF4-FFF2-40B4-BE49-F238E27FC236}">
                <a16:creationId xmlns:a16="http://schemas.microsoft.com/office/drawing/2014/main" id="{539C726D-4CAC-4F79-A6E7-A698557F72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DBE8BE78-CDBC-4BAC-86A3-BF7057F857FD}"/>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a:extLst>
              <a:ext uri="{FF2B5EF4-FFF2-40B4-BE49-F238E27FC236}">
                <a16:creationId xmlns:a16="http://schemas.microsoft.com/office/drawing/2014/main" id="{E345FC05-2753-489E-ABE8-4AB77C0EAD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7F7ECD30-C073-4E9F-BCE8-2767A5E33219}"/>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6">
            <a:extLst>
              <a:ext uri="{FF2B5EF4-FFF2-40B4-BE49-F238E27FC236}">
                <a16:creationId xmlns:a16="http://schemas.microsoft.com/office/drawing/2014/main" id="{51494667-41A5-4343-91C5-0AE093D970D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頁尾版面配置區 7">
            <a:extLst>
              <a:ext uri="{FF2B5EF4-FFF2-40B4-BE49-F238E27FC236}">
                <a16:creationId xmlns:a16="http://schemas.microsoft.com/office/drawing/2014/main" id="{A9BF317B-AFF8-40BD-980F-762258FFAEA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投影片編號版面配置區 8">
            <a:extLst>
              <a:ext uri="{FF2B5EF4-FFF2-40B4-BE49-F238E27FC236}">
                <a16:creationId xmlns:a16="http://schemas.microsoft.com/office/drawing/2014/main" id="{CF6E4CAB-C727-44C5-8A9B-9DD7723D33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7340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08E839-0E19-45AC-ABDD-7FA5D095B500}"/>
              </a:ext>
            </a:extLst>
          </p:cNvPr>
          <p:cNvSpPr>
            <a:spLocks noGrp="1"/>
          </p:cNvSpPr>
          <p:nvPr>
            <p:ph type="title"/>
          </p:nvPr>
        </p:nvSpPr>
        <p:spPr/>
        <p:txBody>
          <a:bodyPr/>
          <a:lstStyle/>
          <a:p>
            <a:r>
              <a:rPr lang="zh-TW" altLang="en-US"/>
              <a:t>按一下以編輯母片標題樣式</a:t>
            </a:r>
            <a:endParaRPr lang="en-US"/>
          </a:p>
        </p:txBody>
      </p:sp>
      <p:sp>
        <p:nvSpPr>
          <p:cNvPr id="3" name="日期版面配置區 2">
            <a:extLst>
              <a:ext uri="{FF2B5EF4-FFF2-40B4-BE49-F238E27FC236}">
                <a16:creationId xmlns:a16="http://schemas.microsoft.com/office/drawing/2014/main" id="{E42B2BC5-2B24-420E-90D0-EA6215312FF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頁尾版面配置區 3">
            <a:extLst>
              <a:ext uri="{FF2B5EF4-FFF2-40B4-BE49-F238E27FC236}">
                <a16:creationId xmlns:a16="http://schemas.microsoft.com/office/drawing/2014/main" id="{35A9EDCE-ADEE-4C8B-8D33-9307CC9AD9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投影片編號版面配置區 4">
            <a:extLst>
              <a:ext uri="{FF2B5EF4-FFF2-40B4-BE49-F238E27FC236}">
                <a16:creationId xmlns:a16="http://schemas.microsoft.com/office/drawing/2014/main" id="{877018B5-1DD1-47B8-B9FF-EDE7E4274F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97167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92C42DD6-01E7-4D87-BC44-15BD77F063A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頁尾版面配置區 2">
            <a:extLst>
              <a:ext uri="{FF2B5EF4-FFF2-40B4-BE49-F238E27FC236}">
                <a16:creationId xmlns:a16="http://schemas.microsoft.com/office/drawing/2014/main" id="{B80B79DC-02B9-4AE8-97A9-9CE6B57967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投影片編號版面配置區 3">
            <a:extLst>
              <a:ext uri="{FF2B5EF4-FFF2-40B4-BE49-F238E27FC236}">
                <a16:creationId xmlns:a16="http://schemas.microsoft.com/office/drawing/2014/main" id="{13562FC7-6EB2-4821-AFEA-D71EC4D12F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5945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55E78C0-0F13-4849-9F2B-4A96F621629F}"/>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內容版面配置區 2">
            <a:extLst>
              <a:ext uri="{FF2B5EF4-FFF2-40B4-BE49-F238E27FC236}">
                <a16:creationId xmlns:a16="http://schemas.microsoft.com/office/drawing/2014/main" id="{0D58759C-DC19-405F-922C-CDAB03DB40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a:extLst>
              <a:ext uri="{FF2B5EF4-FFF2-40B4-BE49-F238E27FC236}">
                <a16:creationId xmlns:a16="http://schemas.microsoft.com/office/drawing/2014/main" id="{4BF9A1E6-9F00-4907-8705-520718DAC0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0327E572-DDEE-413B-A099-8D1891E5427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頁尾版面配置區 5">
            <a:extLst>
              <a:ext uri="{FF2B5EF4-FFF2-40B4-BE49-F238E27FC236}">
                <a16:creationId xmlns:a16="http://schemas.microsoft.com/office/drawing/2014/main" id="{4810F446-36C7-448D-BB95-86259AEC40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投影片編號版面配置區 6">
            <a:extLst>
              <a:ext uri="{FF2B5EF4-FFF2-40B4-BE49-F238E27FC236}">
                <a16:creationId xmlns:a16="http://schemas.microsoft.com/office/drawing/2014/main" id="{C5339C1E-C24C-422B-8162-00FE419D50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32535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825F2C-FF96-49BD-AD73-C24483431100}"/>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圖片版面配置區 2">
            <a:extLst>
              <a:ext uri="{FF2B5EF4-FFF2-40B4-BE49-F238E27FC236}">
                <a16:creationId xmlns:a16="http://schemas.microsoft.com/office/drawing/2014/main" id="{C052DE29-21E4-4FB8-8787-11E9FBA80D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字版面配置區 3">
            <a:extLst>
              <a:ext uri="{FF2B5EF4-FFF2-40B4-BE49-F238E27FC236}">
                <a16:creationId xmlns:a16="http://schemas.microsoft.com/office/drawing/2014/main" id="{E6E3379F-B710-4BA0-B249-BE1F502991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96677814-8944-4802-A914-A6E81B9841C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頁尾版面配置區 5">
            <a:extLst>
              <a:ext uri="{FF2B5EF4-FFF2-40B4-BE49-F238E27FC236}">
                <a16:creationId xmlns:a16="http://schemas.microsoft.com/office/drawing/2014/main" id="{23761575-8689-4A3A-B66D-82BCD5EF3C5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投影片編號版面配置區 6">
            <a:extLst>
              <a:ext uri="{FF2B5EF4-FFF2-40B4-BE49-F238E27FC236}">
                <a16:creationId xmlns:a16="http://schemas.microsoft.com/office/drawing/2014/main" id="{9EF117F7-7816-449A-AE4F-F673194FB7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990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F939FE-1329-45E5-AD3D-19DE7AD1D388}"/>
              </a:ext>
            </a:extLst>
          </p:cNvPr>
          <p:cNvSpPr>
            <a:spLocks noGrp="1"/>
          </p:cNvSpPr>
          <p:nvPr>
            <p:ph type="title"/>
          </p:nvPr>
        </p:nvSpPr>
        <p:spPr/>
        <p:txBody>
          <a:bodyPr/>
          <a:lstStyle/>
          <a:p>
            <a:r>
              <a:rPr lang="zh-TW" altLang="en-US"/>
              <a:t>按一下以編輯母片標題樣式</a:t>
            </a:r>
            <a:endParaRPr lang="en-US"/>
          </a:p>
        </p:txBody>
      </p:sp>
      <p:sp>
        <p:nvSpPr>
          <p:cNvPr id="3" name="直排文字版面配置區 2">
            <a:extLst>
              <a:ext uri="{FF2B5EF4-FFF2-40B4-BE49-F238E27FC236}">
                <a16:creationId xmlns:a16="http://schemas.microsoft.com/office/drawing/2014/main" id="{D30110C4-2A52-402A-9C54-3F48148D6549}"/>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id="{D3F63F73-8DF4-4D08-821A-29204987E81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頁尾版面配置區 4">
            <a:extLst>
              <a:ext uri="{FF2B5EF4-FFF2-40B4-BE49-F238E27FC236}">
                <a16:creationId xmlns:a16="http://schemas.microsoft.com/office/drawing/2014/main" id="{C3A358D5-8F6D-4BBC-90ED-509F9DBD31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投影片編號版面配置區 5">
            <a:extLst>
              <a:ext uri="{FF2B5EF4-FFF2-40B4-BE49-F238E27FC236}">
                <a16:creationId xmlns:a16="http://schemas.microsoft.com/office/drawing/2014/main" id="{9DB51C97-CD6C-461B-B5A4-1075A2F7A8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31579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8C5A3B04-B170-45A7-B924-EFA9FADCD4ED}"/>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a:p>
        </p:txBody>
      </p:sp>
      <p:sp>
        <p:nvSpPr>
          <p:cNvPr id="3" name="直排文字版面配置區 2">
            <a:extLst>
              <a:ext uri="{FF2B5EF4-FFF2-40B4-BE49-F238E27FC236}">
                <a16:creationId xmlns:a16="http://schemas.microsoft.com/office/drawing/2014/main" id="{F1EA3642-D04E-4AEB-B8D6-0C6D1BB9EBE5}"/>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id="{79977C4E-E1B3-4311-8695-A433E34DE4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頁尾版面配置區 4">
            <a:extLst>
              <a:ext uri="{FF2B5EF4-FFF2-40B4-BE49-F238E27FC236}">
                <a16:creationId xmlns:a16="http://schemas.microsoft.com/office/drawing/2014/main" id="{F9952272-A0FD-435F-8DFF-8C9B8B61335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投影片編號版面配置區 5">
            <a:extLst>
              <a:ext uri="{FF2B5EF4-FFF2-40B4-BE49-F238E27FC236}">
                <a16:creationId xmlns:a16="http://schemas.microsoft.com/office/drawing/2014/main" id="{3E60FE98-BE4B-4590-ADCD-C4A43725E1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88039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135843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40945151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103469954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156969687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381174054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32126873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80825227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90509705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110570135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15294748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4292777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5.jp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5.jp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theme" Target="../theme/theme6.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8.jpe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7.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8.jpe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theme" Target="../theme/theme8.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50319393"/>
      </p:ext>
    </p:extLst>
  </p:cSld>
  <p:clrMap bg1="lt1" tx1="dk1" bg2="lt2" tx2="dk2" accent1="accent1" accent2="accent2" accent3="accent3" accent4="accent4" accent5="accent5" accent6="accent6" hlink="hlink" folHlink="folHlink"/>
  <p:sldLayoutIdLst>
    <p:sldLayoutId id="2147500621" r:id="rId1"/>
    <p:sldLayoutId id="2147500622" r:id="rId2"/>
    <p:sldLayoutId id="2147500623" r:id="rId3"/>
    <p:sldLayoutId id="2147500624" r:id="rId4"/>
    <p:sldLayoutId id="2147500625" r:id="rId5"/>
    <p:sldLayoutId id="2147500626" r:id="rId6"/>
    <p:sldLayoutId id="2147500627" r:id="rId7"/>
    <p:sldLayoutId id="2147500628" r:id="rId8"/>
    <p:sldLayoutId id="2147500629" r:id="rId9"/>
    <p:sldLayoutId id="2147500630" r:id="rId10"/>
    <p:sldLayoutId id="21475006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24987631"/>
      </p:ext>
    </p:extLst>
  </p:cSld>
  <p:clrMap bg1="lt1" tx1="dk1" bg2="lt2" tx2="dk2" accent1="accent1" accent2="accent2" accent3="accent3" accent4="accent4" accent5="accent5" accent6="accent6" hlink="hlink" folHlink="folHlink"/>
  <p:sldLayoutIdLst>
    <p:sldLayoutId id="2147500680" r:id="rId1"/>
    <p:sldLayoutId id="2147500681" r:id="rId2"/>
    <p:sldLayoutId id="2147500682" r:id="rId3"/>
    <p:sldLayoutId id="2147500683" r:id="rId4"/>
    <p:sldLayoutId id="2147500684" r:id="rId5"/>
    <p:sldLayoutId id="2147500685" r:id="rId6"/>
    <p:sldLayoutId id="2147500686" r:id="rId7"/>
    <p:sldLayoutId id="2147500687" r:id="rId8"/>
    <p:sldLayoutId id="2147500688" r:id="rId9"/>
    <p:sldLayoutId id="2147500689" r:id="rId10"/>
    <p:sldLayoutId id="2147500690"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809678B5-3CA8-4622-ABC3-A6F0F8B0A9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a:p>
        </p:txBody>
      </p:sp>
      <p:sp>
        <p:nvSpPr>
          <p:cNvPr id="3" name="文字版面配置區 2">
            <a:extLst>
              <a:ext uri="{FF2B5EF4-FFF2-40B4-BE49-F238E27FC236}">
                <a16:creationId xmlns:a16="http://schemas.microsoft.com/office/drawing/2014/main" id="{FACDEF5F-E774-4D49-9392-1F7CC0EAE8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id="{785972E2-87C2-4EAF-8D4C-AEF5AA651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3636070-C2FA-4F85-ACF5-15273377491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頁尾版面配置區 4">
            <a:extLst>
              <a:ext uri="{FF2B5EF4-FFF2-40B4-BE49-F238E27FC236}">
                <a16:creationId xmlns:a16="http://schemas.microsoft.com/office/drawing/2014/main" id="{CB8F0E4D-3390-48A1-9003-8C3A704F10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投影片編號版面配置區 5">
            <a:extLst>
              <a:ext uri="{FF2B5EF4-FFF2-40B4-BE49-F238E27FC236}">
                <a16:creationId xmlns:a16="http://schemas.microsoft.com/office/drawing/2014/main" id="{F7A43103-13C4-4337-BF94-D2B8638FA5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7373836-C69C-435C-9C66-0747343F3E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15672"/>
      </p:ext>
    </p:extLst>
  </p:cSld>
  <p:clrMap bg1="lt1" tx1="dk1" bg2="lt2" tx2="dk2" accent1="accent1" accent2="accent2" accent3="accent3" accent4="accent4" accent5="accent5" accent6="accent6" hlink="hlink" folHlink="folHlink"/>
  <p:sldLayoutIdLst>
    <p:sldLayoutId id="2147500692" r:id="rId1"/>
    <p:sldLayoutId id="2147500693" r:id="rId2"/>
    <p:sldLayoutId id="2147500694" r:id="rId3"/>
    <p:sldLayoutId id="2147500695" r:id="rId4"/>
    <p:sldLayoutId id="2147500696" r:id="rId5"/>
    <p:sldLayoutId id="2147500697" r:id="rId6"/>
    <p:sldLayoutId id="2147500698" r:id="rId7"/>
    <p:sldLayoutId id="2147500699" r:id="rId8"/>
    <p:sldLayoutId id="2147500700" r:id="rId9"/>
    <p:sldLayoutId id="2147500701" r:id="rId10"/>
    <p:sldLayoutId id="2147500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ADADAD"/>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ADADAD"/>
              </a:solidFill>
              <a:effectLst/>
              <a:uLnTx/>
              <a:uFillTx/>
              <a:latin typeface="Arial"/>
              <a:ea typeface="+mn-ea"/>
              <a:cs typeface="Arial"/>
              <a:sym typeface="Arial"/>
            </a:endParaRPr>
          </a:p>
        </p:txBody>
      </p:sp>
    </p:spTree>
    <p:extLst>
      <p:ext uri="{BB962C8B-B14F-4D97-AF65-F5344CB8AC3E}">
        <p14:creationId xmlns:p14="http://schemas.microsoft.com/office/powerpoint/2010/main" val="4242419828"/>
      </p:ext>
    </p:extLst>
  </p:cSld>
  <p:clrMap bg1="lt1" tx1="dk1" bg2="dk2" tx2="lt2" accent1="accent1" accent2="accent2" accent3="accent3" accent4="accent4" accent5="accent5" accent6="accent6" hlink="hlink" folHlink="folHlink"/>
  <p:sldLayoutIdLst>
    <p:sldLayoutId id="2147500704" r:id="rId1"/>
    <p:sldLayoutId id="2147500705" r:id="rId2"/>
    <p:sldLayoutId id="2147500706" r:id="rId3"/>
    <p:sldLayoutId id="2147500707" r:id="rId4"/>
    <p:sldLayoutId id="2147500708" r:id="rId5"/>
    <p:sldLayoutId id="2147500709" r:id="rId6"/>
    <p:sldLayoutId id="2147500710" r:id="rId7"/>
    <p:sldLayoutId id="2147500711" r:id="rId8"/>
    <p:sldLayoutId id="2147500712" r:id="rId9"/>
    <p:sldLayoutId id="2147500713" r:id="rId10"/>
    <p:sldLayoutId id="214750071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8.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272150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8959" y="0"/>
            <a:ext cx="7174081" cy="6858000"/>
          </a:xfrm>
          <a:prstGeom prst="rect">
            <a:avLst/>
          </a:prstGeom>
        </p:spPr>
      </p:pic>
    </p:spTree>
    <p:extLst>
      <p:ext uri="{BB962C8B-B14F-4D97-AF65-F5344CB8AC3E}">
        <p14:creationId xmlns:p14="http://schemas.microsoft.com/office/powerpoint/2010/main" val="1835940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0792" y="222807"/>
            <a:ext cx="9230627" cy="57861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你們要依從那些引導你們的，且要順服；因他們為你們的靈魂時刻警醒，好像那將來交帳的人</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你</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們要使他們交的時候有快樂，不致憂愁；若憂愁就與你們無益了。</a:t>
            </a:r>
            <a:r>
              <a:rPr kumimoji="1" lang="zh-TW" altLang="en-US"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希伯來書 </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Hebrews 13:17</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Have confidence in your leaders and submit to their authority, because they keep watch over you as those who must give an account. Do this so that their work will be a joy, not a burden, for that would be of no benefit to you.</a:t>
            </a:r>
          </a:p>
        </p:txBody>
      </p:sp>
    </p:spTree>
    <p:extLst>
      <p:ext uri="{BB962C8B-B14F-4D97-AF65-F5344CB8AC3E}">
        <p14:creationId xmlns:p14="http://schemas.microsoft.com/office/powerpoint/2010/main" val="896108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472" y="365760"/>
            <a:ext cx="9769641" cy="378565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主，我們感謝你，賜給我們那樣好的教會、同工和弟兄姊妹</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讓</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我們在天路上一同奔跑，彼此扶持，榮耀你的名，求賜給我們感恩的心，面對每天的生活。感謝禱告奉耶穌得勝的名祈求，阿們！</a:t>
            </a:r>
            <a:endParaRPr kumimoji="1" lang="en-US" altLang="zh-TW"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p:txBody>
      </p:sp>
    </p:spTree>
    <p:extLst>
      <p:ext uri="{BB962C8B-B14F-4D97-AF65-F5344CB8AC3E}">
        <p14:creationId xmlns:p14="http://schemas.microsoft.com/office/powerpoint/2010/main" val="39153408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78228" y="81714"/>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UNITING </a:t>
            </a:r>
            <a:r>
              <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THE </a:t>
            </a:r>
            <a:r>
              <a:rPr kumimoji="0" lang="en-US" altLang="zh-TW"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GENERATIONS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世</a:t>
            </a:r>
            <a:r>
              <a:rPr kumimoji="0" lang="zh-TW" altLang="en-US" sz="6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代之間的合一</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Stephen Oh  </a:t>
            </a:r>
            <a:r>
              <a:rPr kumimoji="0" lang="zh-TW" altLang="en-US" sz="44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胡</a:t>
            </a:r>
            <a:r>
              <a:rPr kumimoji="0" lang="zh-TW" altLang="en-US" sz="44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恩瀚</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August </a:t>
            </a:r>
            <a:r>
              <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1</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5,  2021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8999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ctrTitle"/>
          </p:nvPr>
        </p:nvSpPr>
        <p:spPr>
          <a:xfrm>
            <a:off x="1395662" y="702644"/>
            <a:ext cx="9298005" cy="3124172"/>
          </a:xfrm>
          <a:prstGeom prst="rect">
            <a:avLst/>
          </a:prstGeom>
        </p:spPr>
        <p:txBody>
          <a:bodyPr spcFirstLastPara="1" wrap="square" lIns="121900" tIns="121900" rIns="121900" bIns="121900" anchor="b" anchorCtr="0">
            <a:noAutofit/>
          </a:bodyPr>
          <a:lstStyle/>
          <a:p>
            <a:pPr algn="l">
              <a:buSzPts val="990"/>
            </a:pPr>
            <a:r>
              <a:rPr lang="en" sz="3973">
                <a:solidFill>
                  <a:schemeClr val="accent2"/>
                </a:solidFill>
              </a:rPr>
              <a:t>The purpose of unity is to grow in understanding with each other so that we can encourage each other to deepen our relationship with God and in sharing the gospel with the world.</a:t>
            </a:r>
            <a:endParaRPr sz="3973" dirty="0">
              <a:solidFill>
                <a:schemeClr val="accent2"/>
              </a:solidFill>
            </a:endParaRPr>
          </a:p>
        </p:txBody>
      </p:sp>
    </p:spTree>
    <p:extLst>
      <p:ext uri="{BB962C8B-B14F-4D97-AF65-F5344CB8AC3E}">
        <p14:creationId xmlns:p14="http://schemas.microsoft.com/office/powerpoint/2010/main" val="117837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5"/>
          <p:cNvSpPr txBox="1">
            <a:spLocks noGrp="1"/>
          </p:cNvSpPr>
          <p:nvPr>
            <p:ph type="ctrTitle"/>
          </p:nvPr>
        </p:nvSpPr>
        <p:spPr>
          <a:xfrm>
            <a:off x="1347535" y="298382"/>
            <a:ext cx="9548261" cy="5818473"/>
          </a:xfrm>
          <a:prstGeom prst="rect">
            <a:avLst/>
          </a:prstGeom>
        </p:spPr>
        <p:txBody>
          <a:bodyPr spcFirstLastPara="1" wrap="square" lIns="121900" tIns="121900" rIns="121900" bIns="121900" anchor="b" anchorCtr="0">
            <a:noAutofit/>
          </a:bodyPr>
          <a:lstStyle/>
          <a:p>
            <a:pPr algn="l">
              <a:buSzPts val="990"/>
            </a:pPr>
            <a:r>
              <a:rPr lang="en" sz="3440" dirty="0">
                <a:solidFill>
                  <a:schemeClr val="accent2"/>
                </a:solidFill>
              </a:rPr>
              <a:t>1 Corinthians 1:10 </a:t>
            </a:r>
            <a:r>
              <a:rPr lang="zh-TW" altLang="en-US" sz="3440" dirty="0" smtClean="0">
                <a:solidFill>
                  <a:schemeClr val="accent2"/>
                </a:solidFill>
              </a:rPr>
              <a:t>  </a:t>
            </a:r>
            <a:r>
              <a:rPr lang="en" sz="3440" dirty="0" smtClean="0">
                <a:solidFill>
                  <a:schemeClr val="accent2"/>
                </a:solidFill>
              </a:rPr>
              <a:t>I </a:t>
            </a:r>
            <a:r>
              <a:rPr lang="en" sz="3440" dirty="0">
                <a:solidFill>
                  <a:schemeClr val="accent2"/>
                </a:solidFill>
              </a:rPr>
              <a:t>appeal to you, brothers and sisters, in the name of our Lord Jesus Christ, that all of you agree with one another in what you say and that there be no divisions among you, but that you be perfectly united in </a:t>
            </a:r>
            <a:r>
              <a:rPr lang="en" sz="3440" b="1" dirty="0">
                <a:solidFill>
                  <a:schemeClr val="accent6"/>
                </a:solidFill>
              </a:rPr>
              <a:t>mind and thought</a:t>
            </a:r>
            <a:r>
              <a:rPr lang="en" sz="3440" b="1" dirty="0" smtClean="0">
                <a:solidFill>
                  <a:schemeClr val="accent6"/>
                </a:solidFill>
              </a:rPr>
              <a:t>.</a:t>
            </a:r>
            <a:br>
              <a:rPr lang="en" sz="3440" b="1" dirty="0" smtClean="0">
                <a:solidFill>
                  <a:schemeClr val="accent6"/>
                </a:solidFill>
              </a:rPr>
            </a:br>
            <a:r>
              <a:rPr lang="en" sz="3440" b="1" dirty="0" smtClean="0">
                <a:solidFill>
                  <a:schemeClr val="accent6"/>
                </a:solidFill>
              </a:rPr>
              <a:t/>
            </a:r>
            <a:br>
              <a:rPr lang="en" sz="3440" b="1" dirty="0" smtClean="0">
                <a:solidFill>
                  <a:schemeClr val="accent6"/>
                </a:solidFill>
              </a:rPr>
            </a:br>
            <a:r>
              <a:rPr lang="zh-TW" altLang="en-US" sz="4000" b="1" dirty="0">
                <a:solidFill>
                  <a:schemeClr val="tx1"/>
                </a:solidFill>
              </a:rPr>
              <a:t>弟兄們，我藉我們主耶穌基督的名勸你們都說一樣的話</a:t>
            </a:r>
            <a:r>
              <a:rPr lang="zh-TW" altLang="en-US" sz="4000" b="1" dirty="0" smtClean="0">
                <a:solidFill>
                  <a:schemeClr val="tx1"/>
                </a:solidFill>
              </a:rPr>
              <a:t>。  你</a:t>
            </a:r>
            <a:r>
              <a:rPr lang="zh-TW" altLang="en-US" sz="4000" b="1" dirty="0">
                <a:solidFill>
                  <a:schemeClr val="tx1"/>
                </a:solidFill>
              </a:rPr>
              <a:t>們中間也不可分黨，只要</a:t>
            </a:r>
            <a:r>
              <a:rPr lang="zh-TW" altLang="en-US" sz="4000" b="1" dirty="0">
                <a:solidFill>
                  <a:srgbClr val="FFFF66"/>
                </a:solidFill>
              </a:rPr>
              <a:t>一心一意，彼此相合</a:t>
            </a:r>
            <a:r>
              <a:rPr lang="zh-TW" altLang="en-US" sz="4000" b="1" dirty="0" smtClean="0">
                <a:solidFill>
                  <a:schemeClr val="tx1"/>
                </a:solidFill>
              </a:rPr>
              <a:t>。 </a:t>
            </a:r>
            <a:r>
              <a:rPr lang="zh-TW" altLang="en-US" sz="3440" b="1" dirty="0" smtClean="0">
                <a:solidFill>
                  <a:schemeClr val="accent6"/>
                </a:solidFill>
              </a:rPr>
              <a:t> </a:t>
            </a:r>
            <a:r>
              <a:rPr lang="en-US" altLang="zh-TW" sz="4000" b="1" dirty="0" smtClean="0">
                <a:solidFill>
                  <a:schemeClr val="tx1"/>
                </a:solidFill>
              </a:rPr>
              <a:t>(</a:t>
            </a:r>
            <a:r>
              <a:rPr lang="zh-TW" altLang="en-US" sz="4000" b="1" dirty="0" smtClean="0">
                <a:solidFill>
                  <a:schemeClr val="tx1"/>
                </a:solidFill>
              </a:rPr>
              <a:t>林前 </a:t>
            </a:r>
            <a:r>
              <a:rPr lang="en-US" altLang="zh-TW" sz="4000" b="1" dirty="0" smtClean="0">
                <a:solidFill>
                  <a:schemeClr val="tx1"/>
                </a:solidFill>
              </a:rPr>
              <a:t>1:10)</a:t>
            </a:r>
            <a:endParaRPr sz="4000" b="1" dirty="0">
              <a:solidFill>
                <a:schemeClr val="tx1"/>
              </a:solidFill>
            </a:endParaRPr>
          </a:p>
        </p:txBody>
      </p:sp>
    </p:spTree>
    <p:extLst>
      <p:ext uri="{BB962C8B-B14F-4D97-AF65-F5344CB8AC3E}">
        <p14:creationId xmlns:p14="http://schemas.microsoft.com/office/powerpoint/2010/main" val="147574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1361975" y="1"/>
            <a:ext cx="9524198" cy="6858000"/>
          </a:xfrm>
          <a:prstGeom prst="rect">
            <a:avLst/>
          </a:prstGeom>
        </p:spPr>
        <p:txBody>
          <a:bodyPr spcFirstLastPara="1" wrap="square" lIns="121900" tIns="121900" rIns="121900" bIns="121900" anchor="b" anchorCtr="0">
            <a:noAutofit/>
          </a:bodyPr>
          <a:lstStyle/>
          <a:p>
            <a:pPr algn="l">
              <a:buSzPts val="990"/>
            </a:pPr>
            <a:r>
              <a:rPr lang="en" sz="3440" dirty="0">
                <a:solidFill>
                  <a:schemeClr val="accent2"/>
                </a:solidFill>
              </a:rPr>
              <a:t>Philippians </a:t>
            </a:r>
            <a:r>
              <a:rPr lang="en" sz="3440" dirty="0" smtClean="0">
                <a:solidFill>
                  <a:schemeClr val="accent2"/>
                </a:solidFill>
              </a:rPr>
              <a:t>2:1-2  </a:t>
            </a:r>
            <a:r>
              <a:rPr lang="en" sz="3440" dirty="0">
                <a:solidFill>
                  <a:schemeClr val="accent2"/>
                </a:solidFill>
              </a:rPr>
              <a:t>Therefore if you have any encouragement from being united with Christ, if any comfort from his love, if any common sharing in the Spirit, if any tenderness and compassion, </a:t>
            </a:r>
            <a:r>
              <a:rPr lang="en" sz="2800" dirty="0">
                <a:solidFill>
                  <a:schemeClr val="accent2"/>
                </a:solidFill>
              </a:rPr>
              <a:t>2</a:t>
            </a:r>
            <a:r>
              <a:rPr lang="en" sz="3440" dirty="0">
                <a:solidFill>
                  <a:schemeClr val="accent2"/>
                </a:solidFill>
              </a:rPr>
              <a:t> then make my joy complete by being </a:t>
            </a:r>
            <a:r>
              <a:rPr lang="en" sz="3440" b="1" dirty="0">
                <a:solidFill>
                  <a:schemeClr val="accent6"/>
                </a:solidFill>
              </a:rPr>
              <a:t>like-minded</a:t>
            </a:r>
            <a:r>
              <a:rPr lang="en" sz="3440" dirty="0">
                <a:solidFill>
                  <a:schemeClr val="accent2"/>
                </a:solidFill>
              </a:rPr>
              <a:t>, having the same love, being one in spirit and of </a:t>
            </a:r>
            <a:r>
              <a:rPr lang="en" sz="3440" b="1" dirty="0">
                <a:solidFill>
                  <a:schemeClr val="accent6"/>
                </a:solidFill>
              </a:rPr>
              <a:t>one mind</a:t>
            </a:r>
            <a:r>
              <a:rPr lang="en" sz="3440" dirty="0" smtClean="0">
                <a:solidFill>
                  <a:schemeClr val="accent6"/>
                </a:solidFill>
              </a:rPr>
              <a:t>.</a:t>
            </a:r>
            <a:br>
              <a:rPr lang="en" sz="3440" dirty="0" smtClean="0">
                <a:solidFill>
                  <a:schemeClr val="accent6"/>
                </a:solidFill>
              </a:rPr>
            </a:br>
            <a:r>
              <a:rPr lang="en" sz="900" dirty="0" smtClean="0">
                <a:solidFill>
                  <a:schemeClr val="accent6"/>
                </a:solidFill>
              </a:rPr>
              <a:t/>
            </a:r>
            <a:br>
              <a:rPr lang="en" sz="900" dirty="0" smtClean="0">
                <a:solidFill>
                  <a:schemeClr val="accent6"/>
                </a:solidFill>
              </a:rPr>
            </a:br>
            <a:r>
              <a:rPr lang="en" sz="900" dirty="0">
                <a:solidFill>
                  <a:schemeClr val="accent6"/>
                </a:solidFill>
              </a:rPr>
              <a:t/>
            </a:r>
            <a:br>
              <a:rPr lang="en" sz="900" dirty="0">
                <a:solidFill>
                  <a:schemeClr val="accent6"/>
                </a:solidFill>
              </a:rPr>
            </a:br>
            <a:r>
              <a:rPr lang="en-US" altLang="zh-TW" sz="2400" b="1" dirty="0" smtClean="0">
                <a:solidFill>
                  <a:schemeClr val="tx1"/>
                </a:solidFill>
              </a:rPr>
              <a:t>1</a:t>
            </a:r>
            <a:r>
              <a:rPr lang="zh-TW" altLang="en-US" sz="3200" dirty="0" smtClean="0">
                <a:solidFill>
                  <a:schemeClr val="accent6"/>
                </a:solidFill>
              </a:rPr>
              <a:t>  </a:t>
            </a:r>
            <a:r>
              <a:rPr lang="zh-TW" altLang="en-US" sz="3600" b="1" dirty="0" smtClean="0">
                <a:solidFill>
                  <a:schemeClr val="tx1"/>
                </a:solidFill>
              </a:rPr>
              <a:t>所</a:t>
            </a:r>
            <a:r>
              <a:rPr lang="zh-TW" altLang="en-US" sz="3600" b="1" dirty="0">
                <a:solidFill>
                  <a:schemeClr val="tx1"/>
                </a:solidFill>
              </a:rPr>
              <a:t>以，在基督裡若有甚麼勸勉，愛心有甚麼安慰，聖靈有甚麼交通，心中有甚麼慈悲憐憫， </a:t>
            </a:r>
            <a:r>
              <a:rPr lang="en-US" altLang="zh-TW" sz="2800" b="1" dirty="0">
                <a:solidFill>
                  <a:schemeClr val="tx1"/>
                </a:solidFill>
              </a:rPr>
              <a:t>2 </a:t>
            </a:r>
            <a:r>
              <a:rPr lang="en-US" altLang="zh-TW" sz="2800" b="1" dirty="0" smtClean="0">
                <a:solidFill>
                  <a:schemeClr val="tx1"/>
                </a:solidFill>
              </a:rPr>
              <a:t> </a:t>
            </a:r>
            <a:r>
              <a:rPr lang="zh-TW" altLang="en-US" sz="3600" b="1" dirty="0" smtClean="0">
                <a:solidFill>
                  <a:schemeClr val="tx1"/>
                </a:solidFill>
              </a:rPr>
              <a:t>你</a:t>
            </a:r>
            <a:r>
              <a:rPr lang="zh-TW" altLang="en-US" sz="3600" b="1" dirty="0">
                <a:solidFill>
                  <a:schemeClr val="tx1"/>
                </a:solidFill>
              </a:rPr>
              <a:t>們就要</a:t>
            </a:r>
            <a:r>
              <a:rPr lang="zh-TW" altLang="en-US" sz="3600" b="1" dirty="0">
                <a:solidFill>
                  <a:srgbClr val="FFFF66"/>
                </a:solidFill>
              </a:rPr>
              <a:t>意念相同</a:t>
            </a:r>
            <a:r>
              <a:rPr lang="zh-TW" altLang="en-US" sz="3600" b="1" dirty="0">
                <a:solidFill>
                  <a:schemeClr val="tx1"/>
                </a:solidFill>
              </a:rPr>
              <a:t>，愛心相同，有一樣的心思，</a:t>
            </a:r>
            <a:r>
              <a:rPr lang="zh-TW" altLang="en-US" sz="3600" b="1" dirty="0">
                <a:solidFill>
                  <a:srgbClr val="FFFF66"/>
                </a:solidFill>
              </a:rPr>
              <a:t>有一樣的意念</a:t>
            </a:r>
            <a:r>
              <a:rPr lang="zh-TW" altLang="en-US" sz="3600" b="1" dirty="0">
                <a:solidFill>
                  <a:schemeClr val="tx1"/>
                </a:solidFill>
              </a:rPr>
              <a:t>，使我的喜樂可以滿足。</a:t>
            </a:r>
            <a:r>
              <a:rPr lang="en" sz="3440" dirty="0">
                <a:solidFill>
                  <a:schemeClr val="tx1"/>
                </a:solidFill>
              </a:rPr>
              <a:t/>
            </a:r>
            <a:br>
              <a:rPr lang="en" sz="3440" dirty="0">
                <a:solidFill>
                  <a:schemeClr val="tx1"/>
                </a:solidFill>
              </a:rPr>
            </a:br>
            <a:r>
              <a:rPr lang="en-US" altLang="zh-TW" sz="3440" b="1" dirty="0" smtClean="0">
                <a:solidFill>
                  <a:schemeClr val="tx1"/>
                </a:solidFill>
              </a:rPr>
              <a:t>(</a:t>
            </a:r>
            <a:r>
              <a:rPr lang="zh-TW" altLang="en-US" sz="3440" b="1" dirty="0">
                <a:solidFill>
                  <a:schemeClr val="tx1"/>
                </a:solidFill>
              </a:rPr>
              <a:t>腓立比</a:t>
            </a:r>
            <a:r>
              <a:rPr lang="zh-TW" altLang="en-US" sz="3440" b="1" dirty="0" smtClean="0">
                <a:solidFill>
                  <a:schemeClr val="tx1"/>
                </a:solidFill>
              </a:rPr>
              <a:t>書  </a:t>
            </a:r>
            <a:r>
              <a:rPr lang="en-US" altLang="zh-TW" sz="3440" b="1" dirty="0" smtClean="0">
                <a:solidFill>
                  <a:schemeClr val="tx1"/>
                </a:solidFill>
              </a:rPr>
              <a:t>2:1-2)</a:t>
            </a:r>
            <a:endParaRPr sz="3440" b="1" dirty="0">
              <a:solidFill>
                <a:schemeClr val="tx1"/>
              </a:solidFill>
            </a:endParaRPr>
          </a:p>
        </p:txBody>
      </p:sp>
    </p:spTree>
    <p:extLst>
      <p:ext uri="{BB962C8B-B14F-4D97-AF65-F5344CB8AC3E}">
        <p14:creationId xmlns:p14="http://schemas.microsoft.com/office/powerpoint/2010/main" val="109818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ctrTitle"/>
          </p:nvPr>
        </p:nvSpPr>
        <p:spPr>
          <a:xfrm>
            <a:off x="1395662" y="702644"/>
            <a:ext cx="9298005" cy="3124172"/>
          </a:xfrm>
          <a:prstGeom prst="rect">
            <a:avLst/>
          </a:prstGeom>
        </p:spPr>
        <p:txBody>
          <a:bodyPr spcFirstLastPara="1" wrap="square" lIns="121900" tIns="121900" rIns="121900" bIns="121900" anchor="b" anchorCtr="0">
            <a:noAutofit/>
          </a:bodyPr>
          <a:lstStyle/>
          <a:p>
            <a:pPr algn="l">
              <a:buSzPts val="990"/>
            </a:pPr>
            <a:r>
              <a:rPr lang="en" sz="3973">
                <a:solidFill>
                  <a:schemeClr val="accent2"/>
                </a:solidFill>
              </a:rPr>
              <a:t>The purpose of unity is to grow in understanding with each other so that we can encourage each other to deepen our relationship with God and in sharing the gospel with the world.</a:t>
            </a:r>
            <a:endParaRPr sz="3973" dirty="0">
              <a:solidFill>
                <a:schemeClr val="accent2"/>
              </a:solidFill>
            </a:endParaRPr>
          </a:p>
        </p:txBody>
      </p:sp>
    </p:spTree>
    <p:extLst>
      <p:ext uri="{BB962C8B-B14F-4D97-AF65-F5344CB8AC3E}">
        <p14:creationId xmlns:p14="http://schemas.microsoft.com/office/powerpoint/2010/main" val="428939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8"/>
          <p:cNvSpPr txBox="1">
            <a:spLocks noGrp="1"/>
          </p:cNvSpPr>
          <p:nvPr>
            <p:ph type="ctrTitle"/>
          </p:nvPr>
        </p:nvSpPr>
        <p:spPr>
          <a:xfrm>
            <a:off x="1554480" y="348033"/>
            <a:ext cx="9312442" cy="2723200"/>
          </a:xfrm>
          <a:prstGeom prst="rect">
            <a:avLst/>
          </a:prstGeom>
        </p:spPr>
        <p:txBody>
          <a:bodyPr spcFirstLastPara="1" wrap="square" lIns="121900" tIns="121900" rIns="121900" bIns="121900" anchor="b" anchorCtr="0">
            <a:noAutofit/>
          </a:bodyPr>
          <a:lstStyle/>
          <a:p>
            <a:pPr algn="l">
              <a:buSzPts val="990"/>
            </a:pPr>
            <a:r>
              <a:rPr lang="en" sz="4640" dirty="0">
                <a:solidFill>
                  <a:schemeClr val="accent2"/>
                </a:solidFill>
              </a:rPr>
              <a:t>No one is going to want to listen to what you have to say until they know that you care.</a:t>
            </a:r>
            <a:endParaRPr sz="4640" dirty="0">
              <a:solidFill>
                <a:schemeClr val="accent2"/>
              </a:solidFill>
            </a:endParaRPr>
          </a:p>
        </p:txBody>
      </p:sp>
    </p:spTree>
    <p:extLst>
      <p:ext uri="{BB962C8B-B14F-4D97-AF65-F5344CB8AC3E}">
        <p14:creationId xmlns:p14="http://schemas.microsoft.com/office/powerpoint/2010/main" val="484297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9"/>
          <p:cNvSpPr txBox="1">
            <a:spLocks noGrp="1"/>
          </p:cNvSpPr>
          <p:nvPr>
            <p:ph type="ctrTitle"/>
          </p:nvPr>
        </p:nvSpPr>
        <p:spPr>
          <a:xfrm>
            <a:off x="1371600" y="370573"/>
            <a:ext cx="9471259" cy="5347609"/>
          </a:xfrm>
          <a:prstGeom prst="rect">
            <a:avLst/>
          </a:prstGeom>
        </p:spPr>
        <p:txBody>
          <a:bodyPr spcFirstLastPara="1" wrap="square" lIns="121900" tIns="121900" rIns="121900" bIns="121900" anchor="b" anchorCtr="0">
            <a:noAutofit/>
          </a:bodyPr>
          <a:lstStyle/>
          <a:p>
            <a:pPr algn="l">
              <a:buSzPts val="990"/>
            </a:pPr>
            <a:r>
              <a:rPr lang="en" sz="4107" dirty="0">
                <a:solidFill>
                  <a:schemeClr val="accent2"/>
                </a:solidFill>
              </a:rPr>
              <a:t>James 2:16 </a:t>
            </a:r>
            <a:r>
              <a:rPr lang="zh-TW" altLang="en-US" sz="4107" dirty="0" smtClean="0">
                <a:solidFill>
                  <a:schemeClr val="accent2"/>
                </a:solidFill>
              </a:rPr>
              <a:t> </a:t>
            </a:r>
            <a:r>
              <a:rPr lang="en" sz="4107" dirty="0" smtClean="0">
                <a:solidFill>
                  <a:schemeClr val="accent2"/>
                </a:solidFill>
              </a:rPr>
              <a:t>If </a:t>
            </a:r>
            <a:r>
              <a:rPr lang="en" sz="4107" dirty="0">
                <a:solidFill>
                  <a:schemeClr val="accent2"/>
                </a:solidFill>
              </a:rPr>
              <a:t>one of you says to them, “Go in peace; keep warm and well fed,” but does nothing about their physical needs, what good is it</a:t>
            </a:r>
            <a:r>
              <a:rPr lang="en" sz="4107" dirty="0" smtClean="0">
                <a:solidFill>
                  <a:schemeClr val="accent2"/>
                </a:solidFill>
              </a:rPr>
              <a:t>?</a:t>
            </a:r>
            <a:br>
              <a:rPr lang="en" sz="4107" dirty="0" smtClean="0">
                <a:solidFill>
                  <a:schemeClr val="accent2"/>
                </a:solidFill>
              </a:rPr>
            </a:br>
            <a:r>
              <a:rPr lang="en" sz="900" dirty="0" smtClean="0">
                <a:solidFill>
                  <a:schemeClr val="accent2"/>
                </a:solidFill>
              </a:rPr>
              <a:t/>
            </a:r>
            <a:br>
              <a:rPr lang="en" sz="900" dirty="0" smtClean="0">
                <a:solidFill>
                  <a:schemeClr val="accent2"/>
                </a:solidFill>
              </a:rPr>
            </a:br>
            <a:r>
              <a:rPr lang="en" sz="900" dirty="0">
                <a:solidFill>
                  <a:schemeClr val="accent2"/>
                </a:solidFill>
              </a:rPr>
              <a:t/>
            </a:r>
            <a:br>
              <a:rPr lang="en" sz="900" dirty="0">
                <a:solidFill>
                  <a:schemeClr val="accent2"/>
                </a:solidFill>
              </a:rPr>
            </a:br>
            <a:r>
              <a:rPr lang="zh-TW" altLang="en-US" sz="4107" b="1" dirty="0" smtClean="0">
                <a:solidFill>
                  <a:schemeClr val="accent2"/>
                </a:solidFill>
              </a:rPr>
              <a:t>你</a:t>
            </a:r>
            <a:r>
              <a:rPr lang="zh-TW" altLang="en-US" sz="4107" b="1" dirty="0">
                <a:solidFill>
                  <a:schemeClr val="accent2"/>
                </a:solidFill>
              </a:rPr>
              <a:t>們中間有人對他們說：「平平安安地去吧！願你們穿得暖，吃得飽」，卻不給他們身體所需用的，這有甚麼益處呢</a:t>
            </a:r>
            <a:r>
              <a:rPr lang="zh-TW" altLang="en-US" sz="4107" b="1" dirty="0" smtClean="0">
                <a:solidFill>
                  <a:schemeClr val="accent2"/>
                </a:solidFill>
              </a:rPr>
              <a:t>？</a:t>
            </a:r>
            <a:r>
              <a:rPr lang="en-US" altLang="zh-TW" sz="4107" b="1" dirty="0" smtClean="0">
                <a:solidFill>
                  <a:schemeClr val="accent2"/>
                </a:solidFill>
              </a:rPr>
              <a:t/>
            </a:r>
            <a:br>
              <a:rPr lang="en-US" altLang="zh-TW" sz="4107" b="1" dirty="0" smtClean="0">
                <a:solidFill>
                  <a:schemeClr val="accent2"/>
                </a:solidFill>
              </a:rPr>
            </a:br>
            <a:r>
              <a:rPr lang="en-US" altLang="zh-TW" sz="4107" b="1" dirty="0" smtClean="0">
                <a:solidFill>
                  <a:schemeClr val="accent2"/>
                </a:solidFill>
              </a:rPr>
              <a:t>(</a:t>
            </a:r>
            <a:r>
              <a:rPr lang="zh-TW" altLang="en-US" sz="4107" b="1" dirty="0">
                <a:solidFill>
                  <a:schemeClr val="accent2"/>
                </a:solidFill>
              </a:rPr>
              <a:t>雅各</a:t>
            </a:r>
            <a:r>
              <a:rPr lang="zh-TW" altLang="en-US" sz="4107" b="1" dirty="0" smtClean="0">
                <a:solidFill>
                  <a:schemeClr val="accent2"/>
                </a:solidFill>
              </a:rPr>
              <a:t>書 </a:t>
            </a:r>
            <a:r>
              <a:rPr lang="en-US" altLang="zh-TW" sz="4107" b="1" dirty="0" smtClean="0">
                <a:solidFill>
                  <a:schemeClr val="accent2"/>
                </a:solidFill>
              </a:rPr>
              <a:t>2:11)</a:t>
            </a:r>
            <a:endParaRPr sz="4107" b="1" dirty="0">
              <a:solidFill>
                <a:schemeClr val="accent2"/>
              </a:solidFill>
            </a:endParaRPr>
          </a:p>
        </p:txBody>
      </p:sp>
    </p:spTree>
    <p:extLst>
      <p:ext uri="{BB962C8B-B14F-4D97-AF65-F5344CB8AC3E}">
        <p14:creationId xmlns:p14="http://schemas.microsoft.com/office/powerpoint/2010/main" val="3610004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0"/>
          <p:cNvSpPr txBox="1">
            <a:spLocks noGrp="1"/>
          </p:cNvSpPr>
          <p:nvPr>
            <p:ph type="ctrTitle"/>
          </p:nvPr>
        </p:nvSpPr>
        <p:spPr>
          <a:xfrm>
            <a:off x="1573731" y="490888"/>
            <a:ext cx="9168064" cy="3191549"/>
          </a:xfrm>
          <a:prstGeom prst="rect">
            <a:avLst/>
          </a:prstGeom>
        </p:spPr>
        <p:txBody>
          <a:bodyPr spcFirstLastPara="1" wrap="square" lIns="121900" tIns="121900" rIns="121900" bIns="121900" anchor="b" anchorCtr="0">
            <a:noAutofit/>
          </a:bodyPr>
          <a:lstStyle/>
          <a:p>
            <a:pPr algn="l">
              <a:buSzPts val="990"/>
            </a:pPr>
            <a:r>
              <a:rPr lang="en" sz="3973" dirty="0">
                <a:solidFill>
                  <a:schemeClr val="accent2"/>
                </a:solidFill>
              </a:rPr>
              <a:t>The purpose of unity is to grow in understanding with each other so that we can encourage each other to deepen our relationship with God and in sharing the gospel with the world.</a:t>
            </a:r>
            <a:endParaRPr sz="3973" dirty="0">
              <a:solidFill>
                <a:schemeClr val="accent2"/>
              </a:solidFill>
            </a:endParaRPr>
          </a:p>
        </p:txBody>
      </p:sp>
    </p:spTree>
    <p:extLst>
      <p:ext uri="{BB962C8B-B14F-4D97-AF65-F5344CB8AC3E}">
        <p14:creationId xmlns:p14="http://schemas.microsoft.com/office/powerpoint/2010/main" val="3493386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1"/>
          <p:cNvSpPr txBox="1">
            <a:spLocks noGrp="1"/>
          </p:cNvSpPr>
          <p:nvPr>
            <p:ph type="ctrTitle"/>
          </p:nvPr>
        </p:nvSpPr>
        <p:spPr>
          <a:xfrm>
            <a:off x="1573729" y="514953"/>
            <a:ext cx="9221003" cy="4532290"/>
          </a:xfrm>
          <a:prstGeom prst="rect">
            <a:avLst/>
          </a:prstGeom>
        </p:spPr>
        <p:txBody>
          <a:bodyPr spcFirstLastPara="1" wrap="square" lIns="121900" tIns="121900" rIns="121900" bIns="121900" anchor="b" anchorCtr="0">
            <a:noAutofit/>
          </a:bodyPr>
          <a:lstStyle/>
          <a:p>
            <a:pPr algn="l">
              <a:buSzPts val="990"/>
            </a:pPr>
            <a:r>
              <a:rPr lang="en" sz="4107" dirty="0">
                <a:solidFill>
                  <a:schemeClr val="accent2"/>
                </a:solidFill>
              </a:rPr>
              <a:t>Romans 5: 8 </a:t>
            </a:r>
            <a:r>
              <a:rPr lang="zh-TW" altLang="en-US" sz="4107" dirty="0" smtClean="0">
                <a:solidFill>
                  <a:schemeClr val="accent2"/>
                </a:solidFill>
              </a:rPr>
              <a:t>  </a:t>
            </a:r>
            <a:r>
              <a:rPr lang="en" sz="4107" dirty="0" smtClean="0">
                <a:solidFill>
                  <a:schemeClr val="accent2"/>
                </a:solidFill>
              </a:rPr>
              <a:t>But </a:t>
            </a:r>
            <a:r>
              <a:rPr lang="en" sz="4107" dirty="0">
                <a:solidFill>
                  <a:schemeClr val="accent2"/>
                </a:solidFill>
              </a:rPr>
              <a:t>God demonstrates his own love for us in this: </a:t>
            </a:r>
            <a:r>
              <a:rPr lang="en" sz="4107" b="1" dirty="0">
                <a:solidFill>
                  <a:schemeClr val="accent6"/>
                </a:solidFill>
              </a:rPr>
              <a:t>While we were still sinners</a:t>
            </a:r>
            <a:r>
              <a:rPr lang="en" sz="4107" dirty="0">
                <a:solidFill>
                  <a:schemeClr val="accent2"/>
                </a:solidFill>
              </a:rPr>
              <a:t>, Christ died for us</a:t>
            </a:r>
            <a:r>
              <a:rPr lang="en" sz="4107" dirty="0" smtClean="0">
                <a:solidFill>
                  <a:schemeClr val="accent2"/>
                </a:solidFill>
              </a:rPr>
              <a:t>.</a:t>
            </a:r>
            <a:br>
              <a:rPr lang="en" sz="4107" dirty="0" smtClean="0">
                <a:solidFill>
                  <a:schemeClr val="accent2"/>
                </a:solidFill>
              </a:rPr>
            </a:br>
            <a:r>
              <a:rPr lang="en" sz="4107" dirty="0" smtClean="0">
                <a:solidFill>
                  <a:schemeClr val="accent2"/>
                </a:solidFill>
              </a:rPr>
              <a:t/>
            </a:r>
            <a:br>
              <a:rPr lang="en" sz="4107" dirty="0" smtClean="0">
                <a:solidFill>
                  <a:schemeClr val="accent2"/>
                </a:solidFill>
              </a:rPr>
            </a:br>
            <a:r>
              <a:rPr lang="zh-TW" altLang="en-US" sz="4107" b="1" dirty="0" smtClean="0">
                <a:solidFill>
                  <a:schemeClr val="accent2"/>
                </a:solidFill>
              </a:rPr>
              <a:t>惟</a:t>
            </a:r>
            <a:r>
              <a:rPr lang="zh-TW" altLang="en-US" sz="4107" b="1" dirty="0">
                <a:solidFill>
                  <a:schemeClr val="accent2"/>
                </a:solidFill>
              </a:rPr>
              <a:t>有基督</a:t>
            </a:r>
            <a:r>
              <a:rPr lang="zh-TW" altLang="en-US" sz="4107" b="1" dirty="0">
                <a:solidFill>
                  <a:srgbClr val="FFFF66"/>
                </a:solidFill>
              </a:rPr>
              <a:t>在我們還作罪人的時候</a:t>
            </a:r>
            <a:r>
              <a:rPr lang="zh-TW" altLang="en-US" sz="4107" b="1" dirty="0">
                <a:solidFill>
                  <a:schemeClr val="accent2"/>
                </a:solidFill>
              </a:rPr>
              <a:t>為我們死，</a:t>
            </a:r>
            <a:r>
              <a:rPr lang="zh-TW" altLang="en-US" sz="3200" b="1" dirty="0">
                <a:solidFill>
                  <a:schemeClr val="accent2"/>
                </a:solidFill>
              </a:rPr>
              <a:t>　</a:t>
            </a:r>
            <a:r>
              <a:rPr lang="zh-TW" altLang="en-US" sz="4107" b="1" dirty="0">
                <a:solidFill>
                  <a:schemeClr val="accent2"/>
                </a:solidFill>
              </a:rPr>
              <a:t>神的愛就在此向我們顯明了</a:t>
            </a:r>
            <a:r>
              <a:rPr lang="zh-TW" altLang="en-US" sz="4107" b="1" dirty="0" smtClean="0">
                <a:solidFill>
                  <a:schemeClr val="accent2"/>
                </a:solidFill>
              </a:rPr>
              <a:t>。</a:t>
            </a:r>
            <a:r>
              <a:rPr lang="en-US" altLang="zh-TW" sz="4107" b="1" dirty="0" smtClean="0">
                <a:solidFill>
                  <a:schemeClr val="accent2"/>
                </a:solidFill>
              </a:rPr>
              <a:t/>
            </a:r>
            <a:br>
              <a:rPr lang="en-US" altLang="zh-TW" sz="4107" b="1" dirty="0" smtClean="0">
                <a:solidFill>
                  <a:schemeClr val="accent2"/>
                </a:solidFill>
              </a:rPr>
            </a:br>
            <a:r>
              <a:rPr lang="en-US" altLang="zh-TW" sz="4107" b="1" dirty="0" smtClean="0">
                <a:solidFill>
                  <a:schemeClr val="accent2"/>
                </a:solidFill>
              </a:rPr>
              <a:t>(</a:t>
            </a:r>
            <a:r>
              <a:rPr lang="zh-TW" altLang="en-US" sz="4107" b="1" dirty="0" smtClean="0">
                <a:solidFill>
                  <a:schemeClr val="accent2"/>
                </a:solidFill>
              </a:rPr>
              <a:t>羅馬書  </a:t>
            </a:r>
            <a:r>
              <a:rPr lang="en-US" altLang="zh-TW" sz="4107" b="1" dirty="0" smtClean="0">
                <a:solidFill>
                  <a:schemeClr val="accent2"/>
                </a:solidFill>
              </a:rPr>
              <a:t>5:8)</a:t>
            </a:r>
            <a:endParaRPr sz="4107" b="1" dirty="0">
              <a:solidFill>
                <a:schemeClr val="accent2"/>
              </a:solidFill>
            </a:endParaRPr>
          </a:p>
        </p:txBody>
      </p:sp>
    </p:spTree>
    <p:extLst>
      <p:ext uri="{BB962C8B-B14F-4D97-AF65-F5344CB8AC3E}">
        <p14:creationId xmlns:p14="http://schemas.microsoft.com/office/powerpoint/2010/main" val="199161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2"/>
          <p:cNvSpPr txBox="1">
            <a:spLocks noGrp="1"/>
          </p:cNvSpPr>
          <p:nvPr>
            <p:ph type="ctrTitle"/>
          </p:nvPr>
        </p:nvSpPr>
        <p:spPr>
          <a:xfrm>
            <a:off x="1515978" y="348033"/>
            <a:ext cx="9264317" cy="2026800"/>
          </a:xfrm>
          <a:prstGeom prst="rect">
            <a:avLst/>
          </a:prstGeom>
        </p:spPr>
        <p:txBody>
          <a:bodyPr spcFirstLastPara="1" wrap="square" lIns="121900" tIns="121900" rIns="121900" bIns="121900" anchor="b" anchorCtr="0">
            <a:noAutofit/>
          </a:bodyPr>
          <a:lstStyle/>
          <a:p>
            <a:pPr algn="l">
              <a:buSzPts val="990"/>
            </a:pPr>
            <a:r>
              <a:rPr lang="en" sz="3973" dirty="0">
                <a:solidFill>
                  <a:schemeClr val="accent2"/>
                </a:solidFill>
              </a:rPr>
              <a:t>A relationship requires both people to want have to want it. But one person needs to reach out first.</a:t>
            </a:r>
            <a:endParaRPr sz="3973" dirty="0">
              <a:solidFill>
                <a:schemeClr val="accent2"/>
              </a:solidFill>
            </a:endParaRPr>
          </a:p>
        </p:txBody>
      </p:sp>
    </p:spTree>
    <p:extLst>
      <p:ext uri="{BB962C8B-B14F-4D97-AF65-F5344CB8AC3E}">
        <p14:creationId xmlns:p14="http://schemas.microsoft.com/office/powerpoint/2010/main" val="3677893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Tree>
    <p:extLst>
      <p:ext uri="{BB962C8B-B14F-4D97-AF65-F5344CB8AC3E}">
        <p14:creationId xmlns:p14="http://schemas.microsoft.com/office/powerpoint/2010/main" val="2425911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78228" y="81714"/>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祢一直都在</a:t>
            </a:r>
            <a:endParaRPr kumimoji="0" lang="en-US" altLang="zh-TW" sz="2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Your Ever Presence</a:t>
            </a:r>
            <a:endParaRPr kumimoji="0" lang="en-US" altLang="zh-TW" sz="11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0"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40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Jessica </a:t>
            </a:r>
            <a:r>
              <a:rPr kumimoji="0" lang="zh-TW" altLang="en-US" sz="44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林嘉琦</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August </a:t>
            </a:r>
            <a:r>
              <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1</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5,  2021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8516473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0909" y="575114"/>
            <a:ext cx="9562699" cy="5041227"/>
          </a:xfrm>
        </p:spPr>
        <p:txBody>
          <a:bodyPr/>
          <a:lstStyle/>
          <a:p>
            <a:pPr marL="0" indent="0">
              <a:buNone/>
            </a:pPr>
            <a:r>
              <a:rPr lang="zh-TW" altLang="en-US" sz="4000" b="1" dirty="0"/>
              <a:t>一</a:t>
            </a:r>
            <a:r>
              <a:rPr lang="en-US" altLang="zh-TW" sz="4000" b="1" dirty="0"/>
              <a:t>.       </a:t>
            </a:r>
            <a:r>
              <a:rPr lang="zh-TW" altLang="en-US" sz="4000" b="1" dirty="0"/>
              <a:t>神的選召是沒有後悔的</a:t>
            </a:r>
            <a:r>
              <a:rPr lang="en-US" altLang="zh-TW" sz="4000" b="1" dirty="0"/>
              <a:t>:</a:t>
            </a:r>
          </a:p>
          <a:p>
            <a:pPr marL="0" indent="0">
              <a:buNone/>
            </a:pPr>
            <a:endParaRPr lang="en-US" altLang="zh-TW" sz="4000" b="1" dirty="0"/>
          </a:p>
          <a:p>
            <a:pPr marL="0" indent="0">
              <a:buNone/>
            </a:pPr>
            <a:r>
              <a:rPr lang="en-US" altLang="zh-TW" sz="4000" b="1" dirty="0"/>
              <a:t>*</a:t>
            </a:r>
            <a:r>
              <a:rPr lang="zh-TW" altLang="en-US" sz="4000" b="1" dirty="0"/>
              <a:t>詩篇 </a:t>
            </a:r>
            <a:r>
              <a:rPr lang="en-US" altLang="zh-TW" sz="4000" b="1" dirty="0"/>
              <a:t>139:13 </a:t>
            </a:r>
            <a:r>
              <a:rPr lang="en-US" altLang="zh-TW" sz="4000" b="1" dirty="0" smtClean="0"/>
              <a:t> </a:t>
            </a:r>
            <a:r>
              <a:rPr lang="zh-TW" altLang="en-US" sz="4000" b="1" dirty="0" smtClean="0"/>
              <a:t>我</a:t>
            </a:r>
            <a:r>
              <a:rPr lang="zh-TW" altLang="en-US" sz="4000" b="1" dirty="0"/>
              <a:t>的肺腑是你所造的</a:t>
            </a:r>
            <a:r>
              <a:rPr lang="en-US" altLang="zh-TW" sz="4000" b="1" dirty="0"/>
              <a:t>. </a:t>
            </a:r>
            <a:r>
              <a:rPr lang="zh-TW" altLang="en-US" sz="4000" b="1" dirty="0"/>
              <a:t>我在母腹中</a:t>
            </a:r>
            <a:r>
              <a:rPr lang="en-US" altLang="zh-TW" sz="4000" b="1" dirty="0"/>
              <a:t>,  </a:t>
            </a:r>
            <a:r>
              <a:rPr lang="zh-TW" altLang="en-US" sz="4000" b="1" dirty="0"/>
              <a:t>你已覆庇我</a:t>
            </a:r>
            <a:r>
              <a:rPr lang="en-US" altLang="zh-TW" sz="4000" b="1" dirty="0"/>
              <a:t>.</a:t>
            </a:r>
          </a:p>
          <a:p>
            <a:pPr marL="0" indent="0">
              <a:buNone/>
            </a:pPr>
            <a:endParaRPr lang="en-US" altLang="zh-TW" sz="4000" b="1" dirty="0"/>
          </a:p>
          <a:p>
            <a:pPr marL="0" indent="0">
              <a:buNone/>
            </a:pPr>
            <a:r>
              <a:rPr lang="en-US" altLang="zh-TW" sz="4000" b="1" dirty="0"/>
              <a:t>*</a:t>
            </a:r>
            <a:r>
              <a:rPr lang="zh-TW" altLang="en-US" sz="4000" b="1" dirty="0"/>
              <a:t>羅馬書 </a:t>
            </a:r>
            <a:r>
              <a:rPr lang="en-US" altLang="zh-TW" sz="4000" b="1" dirty="0"/>
              <a:t>11:29 </a:t>
            </a:r>
            <a:r>
              <a:rPr lang="en-US" altLang="zh-TW" sz="4000" b="1" dirty="0" smtClean="0"/>
              <a:t> </a:t>
            </a:r>
            <a:r>
              <a:rPr lang="zh-TW" altLang="en-US" sz="4000" b="1" dirty="0" smtClean="0"/>
              <a:t>因</a:t>
            </a:r>
            <a:r>
              <a:rPr lang="zh-TW" altLang="en-US" sz="4000" b="1" dirty="0"/>
              <a:t>為 神的恩賜和選召</a:t>
            </a:r>
            <a:r>
              <a:rPr lang="en-US" altLang="zh-TW" sz="4000" b="1" dirty="0"/>
              <a:t>, </a:t>
            </a:r>
            <a:r>
              <a:rPr lang="zh-TW" altLang="en-US" sz="4000" b="1" dirty="0"/>
              <a:t>是沒有後</a:t>
            </a:r>
            <a:r>
              <a:rPr lang="zh-TW" altLang="en-US" sz="4000" b="1" dirty="0" smtClean="0"/>
              <a:t>悔的</a:t>
            </a:r>
            <a:r>
              <a:rPr lang="en-US" altLang="zh-TW" sz="4000" b="1" dirty="0"/>
              <a:t>.</a:t>
            </a:r>
            <a:endParaRPr lang="en-US" sz="4000" b="1" dirty="0"/>
          </a:p>
        </p:txBody>
      </p:sp>
    </p:spTree>
    <p:extLst>
      <p:ext uri="{BB962C8B-B14F-4D97-AF65-F5344CB8AC3E}">
        <p14:creationId xmlns:p14="http://schemas.microsoft.com/office/powerpoint/2010/main" val="1019315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7163" y="608802"/>
            <a:ext cx="9471258" cy="5941189"/>
          </a:xfrm>
        </p:spPr>
        <p:txBody>
          <a:bodyPr/>
          <a:lstStyle/>
          <a:p>
            <a:pPr marL="0" indent="0">
              <a:buNone/>
            </a:pPr>
            <a:r>
              <a:rPr lang="zh-TW" altLang="en-US" sz="4000" b="1" dirty="0"/>
              <a:t>二</a:t>
            </a:r>
            <a:r>
              <a:rPr lang="en-US" altLang="zh-TW" sz="4000" b="1" dirty="0"/>
              <a:t>. </a:t>
            </a:r>
            <a:r>
              <a:rPr lang="zh-TW" altLang="en-US" sz="4000" b="1" dirty="0"/>
              <a:t>我們的一生都在主手中</a:t>
            </a:r>
            <a:r>
              <a:rPr lang="en-US" altLang="zh-TW" sz="4000" b="1" dirty="0"/>
              <a:t>:</a:t>
            </a:r>
          </a:p>
          <a:p>
            <a:pPr marL="0" indent="0">
              <a:buNone/>
            </a:pPr>
            <a:endParaRPr lang="en-US" altLang="zh-TW" sz="1800" b="1" dirty="0"/>
          </a:p>
          <a:p>
            <a:pPr marL="0" indent="0">
              <a:buNone/>
            </a:pPr>
            <a:r>
              <a:rPr lang="en-US" altLang="zh-TW" sz="4000" b="1" dirty="0"/>
              <a:t>*</a:t>
            </a:r>
            <a:r>
              <a:rPr lang="zh-TW" altLang="en-US" sz="4000" b="1" dirty="0"/>
              <a:t>創世記 </a:t>
            </a:r>
            <a:r>
              <a:rPr lang="en-US" altLang="zh-TW" sz="4000" b="1" dirty="0"/>
              <a:t>18:14 </a:t>
            </a:r>
            <a:r>
              <a:rPr lang="en-US" altLang="zh-TW" sz="4000" b="1" dirty="0" smtClean="0"/>
              <a:t> </a:t>
            </a:r>
            <a:r>
              <a:rPr lang="zh-TW" altLang="en-US" sz="4000" b="1" dirty="0" smtClean="0"/>
              <a:t>耶</a:t>
            </a:r>
            <a:r>
              <a:rPr lang="zh-TW" altLang="en-US" sz="4000" b="1" dirty="0"/>
              <a:t>和華豈有難成的事麼．到了</a:t>
            </a:r>
            <a:r>
              <a:rPr lang="zh-TW" altLang="en-US" sz="4000" b="1" dirty="0" smtClean="0"/>
              <a:t>日期</a:t>
            </a:r>
            <a:r>
              <a:rPr lang="zh-TW" altLang="en-US" sz="4000" b="1" dirty="0"/>
              <a:t>、明年這時候、我必回到你這裡、撒拉必生一個兒子。</a:t>
            </a:r>
          </a:p>
          <a:p>
            <a:pPr marL="0" indent="0">
              <a:buNone/>
            </a:pPr>
            <a:endParaRPr lang="zh-TW" altLang="en-US" sz="1400" b="1" dirty="0"/>
          </a:p>
          <a:p>
            <a:pPr marL="0" indent="0">
              <a:buNone/>
            </a:pPr>
            <a:r>
              <a:rPr lang="zh-TW" altLang="en-US" sz="4000" b="1" dirty="0"/>
              <a:t>*以賽亞書 </a:t>
            </a:r>
            <a:r>
              <a:rPr lang="en-US" altLang="zh-TW" sz="4000" b="1" dirty="0" smtClean="0"/>
              <a:t>43:19  </a:t>
            </a:r>
            <a:r>
              <a:rPr lang="zh-TW" altLang="en-US" sz="4000" b="1" dirty="0" smtClean="0"/>
              <a:t>看</a:t>
            </a:r>
            <a:r>
              <a:rPr lang="zh-TW" altLang="en-US" sz="4000" b="1" dirty="0"/>
              <a:t>哪，我要做一件新事；如今要發現，你們豈不知道嗎</a:t>
            </a:r>
            <a:r>
              <a:rPr lang="zh-TW" altLang="en-US" sz="4000" b="1" dirty="0" smtClean="0"/>
              <a:t>？</a:t>
            </a:r>
            <a:r>
              <a:rPr lang="zh-TW" altLang="en-US" sz="2000" b="1" dirty="0" smtClean="0"/>
              <a:t> </a:t>
            </a:r>
            <a:r>
              <a:rPr lang="zh-TW" altLang="en-US" sz="4000" b="1" dirty="0" smtClean="0"/>
              <a:t>我</a:t>
            </a:r>
            <a:r>
              <a:rPr lang="zh-TW" altLang="en-US" sz="4000" b="1" dirty="0"/>
              <a:t>必在曠野開道路，在沙漠開江河。</a:t>
            </a:r>
            <a:endParaRPr lang="en-US" sz="4000" b="1" dirty="0"/>
          </a:p>
        </p:txBody>
      </p:sp>
    </p:spTree>
    <p:extLst>
      <p:ext uri="{BB962C8B-B14F-4D97-AF65-F5344CB8AC3E}">
        <p14:creationId xmlns:p14="http://schemas.microsoft.com/office/powerpoint/2010/main" val="3685622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5229" y="233417"/>
            <a:ext cx="8869680" cy="5941189"/>
          </a:xfrm>
        </p:spPr>
        <p:txBody>
          <a:bodyPr/>
          <a:lstStyle/>
          <a:p>
            <a:pPr marL="0" indent="0">
              <a:buNone/>
            </a:pPr>
            <a:r>
              <a:rPr lang="zh-TW" altLang="en-US" sz="4000" b="1" dirty="0"/>
              <a:t>三</a:t>
            </a:r>
            <a:r>
              <a:rPr lang="en-US" altLang="zh-TW" sz="4000" b="1" dirty="0"/>
              <a:t>. </a:t>
            </a:r>
            <a:r>
              <a:rPr lang="zh-TW" altLang="en-US" sz="4000" b="1" dirty="0"/>
              <a:t>教會要興起發光</a:t>
            </a:r>
            <a:r>
              <a:rPr lang="en-US" altLang="zh-TW" sz="4000" b="1" dirty="0"/>
              <a:t>:</a:t>
            </a:r>
          </a:p>
          <a:p>
            <a:pPr marL="0" indent="0">
              <a:buNone/>
            </a:pPr>
            <a:endParaRPr lang="en-US" altLang="zh-TW" sz="1200" b="1" dirty="0"/>
          </a:p>
          <a:p>
            <a:pPr marL="0" indent="0">
              <a:buNone/>
            </a:pPr>
            <a:r>
              <a:rPr lang="en-US" altLang="zh-TW" sz="4000" b="1" dirty="0"/>
              <a:t>*</a:t>
            </a:r>
            <a:r>
              <a:rPr lang="zh-TW" altLang="en-US" sz="4000" b="1" dirty="0"/>
              <a:t>以賽亞書</a:t>
            </a:r>
            <a:r>
              <a:rPr lang="en-US" altLang="zh-TW" sz="4000" b="1" dirty="0" smtClean="0"/>
              <a:t>60:1  </a:t>
            </a:r>
            <a:r>
              <a:rPr lang="zh-TW" altLang="en-US" sz="4000" b="1" dirty="0" smtClean="0"/>
              <a:t>興</a:t>
            </a:r>
            <a:r>
              <a:rPr lang="zh-TW" altLang="en-US" sz="4000" b="1" dirty="0"/>
              <a:t>起發光</a:t>
            </a:r>
            <a:r>
              <a:rPr lang="en-US" altLang="zh-TW" sz="4000" b="1" dirty="0"/>
              <a:t>. </a:t>
            </a:r>
            <a:r>
              <a:rPr lang="zh-TW" altLang="en-US" sz="4000" b="1" dirty="0"/>
              <a:t>因為你的光已經來到</a:t>
            </a:r>
            <a:r>
              <a:rPr lang="en-US" altLang="zh-TW" sz="4000" b="1" dirty="0"/>
              <a:t>, </a:t>
            </a:r>
            <a:r>
              <a:rPr lang="zh-TW" altLang="en-US" sz="4000" b="1" dirty="0"/>
              <a:t>耶和華的榮耀發現照耀你</a:t>
            </a:r>
            <a:r>
              <a:rPr lang="en-US" altLang="zh-TW" sz="4000" b="1" dirty="0"/>
              <a:t>.</a:t>
            </a:r>
          </a:p>
          <a:p>
            <a:pPr marL="0" indent="0">
              <a:buNone/>
            </a:pPr>
            <a:endParaRPr lang="en-US" altLang="zh-TW" sz="1200" b="1" dirty="0"/>
          </a:p>
          <a:p>
            <a:pPr marL="0" indent="0">
              <a:buNone/>
            </a:pPr>
            <a:r>
              <a:rPr lang="en-US" altLang="zh-TW" sz="4000" b="1" dirty="0"/>
              <a:t>A: </a:t>
            </a:r>
            <a:r>
              <a:rPr lang="zh-TW" altLang="en-US" sz="4000" b="1" dirty="0"/>
              <a:t>禱告：</a:t>
            </a:r>
          </a:p>
          <a:p>
            <a:pPr marL="0" indent="0">
              <a:buNone/>
            </a:pPr>
            <a:endParaRPr lang="zh-TW" altLang="en-US" sz="700" b="1" dirty="0"/>
          </a:p>
          <a:p>
            <a:pPr marL="0" indent="0">
              <a:buNone/>
            </a:pPr>
            <a:r>
              <a:rPr lang="zh-TW" altLang="en-US" sz="4000" b="1" dirty="0"/>
              <a:t>*歷代志下 </a:t>
            </a:r>
            <a:r>
              <a:rPr lang="en-US" altLang="zh-TW" sz="4000" b="1" dirty="0"/>
              <a:t>7:14 </a:t>
            </a:r>
            <a:r>
              <a:rPr lang="en-US" altLang="zh-TW" sz="4000" b="1" dirty="0" smtClean="0"/>
              <a:t> </a:t>
            </a:r>
            <a:r>
              <a:rPr lang="zh-TW" altLang="en-US" sz="4000" b="1" dirty="0" smtClean="0"/>
              <a:t>這</a:t>
            </a:r>
            <a:r>
              <a:rPr lang="zh-TW" altLang="en-US" sz="4000" b="1" dirty="0"/>
              <a:t>稱為我名下的子民</a:t>
            </a:r>
            <a:r>
              <a:rPr lang="en-US" altLang="zh-TW" sz="4000" b="1" dirty="0"/>
              <a:t>, </a:t>
            </a:r>
            <a:r>
              <a:rPr lang="zh-TW" altLang="en-US" sz="4000" b="1" dirty="0"/>
              <a:t>若是自卑</a:t>
            </a:r>
            <a:r>
              <a:rPr lang="en-US" altLang="zh-TW" sz="4000" b="1" dirty="0"/>
              <a:t>, </a:t>
            </a:r>
            <a:r>
              <a:rPr lang="zh-TW" altLang="en-US" sz="4000" b="1" dirty="0"/>
              <a:t>禱告</a:t>
            </a:r>
            <a:r>
              <a:rPr lang="en-US" altLang="zh-TW" sz="4000" b="1" dirty="0"/>
              <a:t>, </a:t>
            </a:r>
            <a:r>
              <a:rPr lang="zh-TW" altLang="en-US" sz="4000" b="1" dirty="0"/>
              <a:t>尋求我的面</a:t>
            </a:r>
            <a:r>
              <a:rPr lang="en-US" altLang="zh-TW" sz="4000" b="1" dirty="0"/>
              <a:t>, </a:t>
            </a:r>
            <a:r>
              <a:rPr lang="zh-TW" altLang="en-US" sz="4000" b="1" dirty="0"/>
              <a:t>轉離他們的惡行</a:t>
            </a:r>
            <a:r>
              <a:rPr lang="en-US" altLang="zh-TW" sz="4000" b="1" dirty="0"/>
              <a:t>. </a:t>
            </a:r>
            <a:r>
              <a:rPr lang="zh-TW" altLang="en-US" sz="4000" b="1" dirty="0"/>
              <a:t>我必從天上垂聽</a:t>
            </a:r>
            <a:r>
              <a:rPr lang="en-US" altLang="zh-TW" sz="4000" b="1" dirty="0"/>
              <a:t>, </a:t>
            </a:r>
            <a:r>
              <a:rPr lang="zh-TW" altLang="en-US" sz="4000" b="1" dirty="0"/>
              <a:t>赦免他們的罪醫治他們的地</a:t>
            </a:r>
            <a:r>
              <a:rPr lang="en-US" altLang="zh-TW" sz="4000" b="1" dirty="0" smtClean="0"/>
              <a:t>.</a:t>
            </a:r>
            <a:endParaRPr lang="en-US" sz="4000" b="1" dirty="0"/>
          </a:p>
        </p:txBody>
      </p:sp>
    </p:spTree>
    <p:extLst>
      <p:ext uri="{BB962C8B-B14F-4D97-AF65-F5344CB8AC3E}">
        <p14:creationId xmlns:p14="http://schemas.microsoft.com/office/powerpoint/2010/main" val="1706880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5229" y="233417"/>
            <a:ext cx="9201752" cy="5941189"/>
          </a:xfrm>
        </p:spPr>
        <p:txBody>
          <a:bodyPr/>
          <a:lstStyle/>
          <a:p>
            <a:pPr marL="0" indent="0">
              <a:buNone/>
            </a:pPr>
            <a:r>
              <a:rPr lang="en-US" altLang="zh-TW" sz="3600" b="1" dirty="0" smtClean="0"/>
              <a:t>*</a:t>
            </a:r>
            <a:r>
              <a:rPr lang="zh-TW" altLang="en-US" sz="3600" b="1" dirty="0"/>
              <a:t>馬太福音 </a:t>
            </a:r>
            <a:r>
              <a:rPr lang="en-US" altLang="zh-TW" sz="3600" b="1" dirty="0"/>
              <a:t>21:22 </a:t>
            </a:r>
            <a:r>
              <a:rPr lang="en-US" altLang="zh-TW" sz="3600" b="1" dirty="0" smtClean="0"/>
              <a:t> </a:t>
            </a:r>
            <a:r>
              <a:rPr lang="zh-TW" altLang="en-US" sz="3600" b="1" dirty="0" smtClean="0"/>
              <a:t>你</a:t>
            </a:r>
            <a:r>
              <a:rPr lang="zh-TW" altLang="en-US" sz="3600" b="1" dirty="0"/>
              <a:t>們禱告</a:t>
            </a:r>
            <a:r>
              <a:rPr lang="en-US" altLang="zh-TW" sz="3600" b="1" dirty="0"/>
              <a:t>, </a:t>
            </a:r>
            <a:r>
              <a:rPr lang="zh-TW" altLang="en-US" sz="3600" b="1" dirty="0"/>
              <a:t>無論求甚麼</a:t>
            </a:r>
            <a:r>
              <a:rPr lang="en-US" altLang="zh-TW" sz="3600" b="1" dirty="0"/>
              <a:t>, </a:t>
            </a:r>
            <a:r>
              <a:rPr lang="zh-TW" altLang="en-US" sz="3600" b="1" dirty="0"/>
              <a:t>只要信</a:t>
            </a:r>
            <a:r>
              <a:rPr lang="en-US" altLang="zh-TW" sz="3600" b="1" dirty="0"/>
              <a:t>, </a:t>
            </a:r>
            <a:r>
              <a:rPr lang="zh-TW" altLang="en-US" sz="3600" b="1" dirty="0"/>
              <a:t>就必得著</a:t>
            </a:r>
            <a:r>
              <a:rPr lang="en-US" altLang="zh-TW" sz="3600" b="1" dirty="0"/>
              <a:t>.</a:t>
            </a:r>
          </a:p>
          <a:p>
            <a:pPr marL="0" indent="0">
              <a:buNone/>
            </a:pPr>
            <a:endParaRPr lang="en-US" altLang="zh-TW" sz="1400" b="1" dirty="0"/>
          </a:p>
          <a:p>
            <a:pPr marL="0" indent="0">
              <a:buNone/>
            </a:pPr>
            <a:r>
              <a:rPr lang="en-US" altLang="zh-TW" sz="3600" b="1" dirty="0"/>
              <a:t>*</a:t>
            </a:r>
            <a:r>
              <a:rPr lang="zh-TW" altLang="en-US" sz="3600" b="1" dirty="0"/>
              <a:t>馬可福音 </a:t>
            </a:r>
            <a:r>
              <a:rPr lang="en-US" altLang="zh-TW" sz="3600" b="1" dirty="0"/>
              <a:t>11:24 </a:t>
            </a:r>
            <a:r>
              <a:rPr lang="en-US" altLang="zh-TW" sz="3600" b="1" dirty="0" smtClean="0"/>
              <a:t> </a:t>
            </a:r>
            <a:r>
              <a:rPr lang="zh-TW" altLang="en-US" sz="3600" b="1" dirty="0" smtClean="0"/>
              <a:t>所</a:t>
            </a:r>
            <a:r>
              <a:rPr lang="zh-TW" altLang="en-US" sz="3600" b="1" dirty="0"/>
              <a:t>以我告訴你們</a:t>
            </a:r>
            <a:r>
              <a:rPr lang="en-US" altLang="zh-TW" sz="3600" b="1" dirty="0"/>
              <a:t>, </a:t>
            </a:r>
            <a:r>
              <a:rPr lang="zh-TW" altLang="en-US" sz="3600" b="1" dirty="0"/>
              <a:t>凡你們禱告祈求的</a:t>
            </a:r>
            <a:r>
              <a:rPr lang="en-US" altLang="zh-TW" sz="3600" b="1" dirty="0"/>
              <a:t>, </a:t>
            </a:r>
            <a:r>
              <a:rPr lang="zh-TW" altLang="en-US" sz="3600" b="1" dirty="0"/>
              <a:t>無論是甚麼</a:t>
            </a:r>
            <a:r>
              <a:rPr lang="en-US" altLang="zh-TW" sz="3600" b="1" dirty="0"/>
              <a:t>,</a:t>
            </a:r>
            <a:r>
              <a:rPr lang="zh-TW" altLang="en-US" sz="3600" b="1" dirty="0"/>
              <a:t>只要信是得著的</a:t>
            </a:r>
            <a:r>
              <a:rPr lang="en-US" altLang="zh-TW" sz="3600" b="1" dirty="0"/>
              <a:t>, </a:t>
            </a:r>
            <a:r>
              <a:rPr lang="zh-TW" altLang="en-US" sz="3600" b="1" dirty="0"/>
              <a:t>就必得著</a:t>
            </a:r>
            <a:r>
              <a:rPr lang="en-US" altLang="zh-TW" sz="3600" b="1" dirty="0"/>
              <a:t>.</a:t>
            </a:r>
          </a:p>
          <a:p>
            <a:pPr marL="0" indent="0">
              <a:buNone/>
            </a:pPr>
            <a:endParaRPr lang="en-US" altLang="zh-TW" sz="1400" b="1" dirty="0"/>
          </a:p>
          <a:p>
            <a:pPr marL="0" indent="0">
              <a:buNone/>
            </a:pPr>
            <a:r>
              <a:rPr lang="en-US" altLang="zh-TW" sz="3600" b="1" dirty="0"/>
              <a:t>*</a:t>
            </a:r>
            <a:r>
              <a:rPr lang="zh-TW" altLang="en-US" sz="3600" b="1" dirty="0"/>
              <a:t>羅馬書 </a:t>
            </a:r>
            <a:r>
              <a:rPr lang="en-US" altLang="zh-TW" sz="3600" b="1" dirty="0"/>
              <a:t>12:12 </a:t>
            </a:r>
            <a:r>
              <a:rPr lang="en-US" altLang="zh-TW" sz="3600" b="1" dirty="0" smtClean="0"/>
              <a:t> </a:t>
            </a:r>
            <a:r>
              <a:rPr lang="zh-TW" altLang="en-US" sz="3600" b="1" dirty="0" smtClean="0"/>
              <a:t>在</a:t>
            </a:r>
            <a:r>
              <a:rPr lang="zh-TW" altLang="en-US" sz="3600" b="1" dirty="0"/>
              <a:t>指望中要喜樂</a:t>
            </a:r>
            <a:r>
              <a:rPr lang="en-US" altLang="zh-TW" sz="3600" b="1" dirty="0"/>
              <a:t>. </a:t>
            </a:r>
            <a:r>
              <a:rPr lang="zh-TW" altLang="en-US" sz="3600" b="1" dirty="0"/>
              <a:t>在患難中要忍耐</a:t>
            </a:r>
            <a:r>
              <a:rPr lang="en-US" altLang="zh-TW" sz="3600" b="1" dirty="0"/>
              <a:t>. </a:t>
            </a:r>
            <a:r>
              <a:rPr lang="zh-TW" altLang="en-US" sz="3600" b="1" dirty="0"/>
              <a:t>禱告要恆切</a:t>
            </a:r>
            <a:r>
              <a:rPr lang="en-US" altLang="zh-TW" sz="3600" b="1" dirty="0"/>
              <a:t>.</a:t>
            </a:r>
          </a:p>
          <a:p>
            <a:pPr marL="0" indent="0">
              <a:buNone/>
            </a:pPr>
            <a:endParaRPr lang="en-US" altLang="zh-TW" sz="1400" b="1" dirty="0"/>
          </a:p>
          <a:p>
            <a:pPr marL="0" indent="0">
              <a:buNone/>
            </a:pPr>
            <a:r>
              <a:rPr lang="en-US" altLang="zh-TW" sz="3600" b="1" dirty="0"/>
              <a:t>*</a:t>
            </a:r>
            <a:r>
              <a:rPr lang="zh-TW" altLang="en-US" sz="3600" b="1" dirty="0"/>
              <a:t>腓立比書 </a:t>
            </a:r>
            <a:r>
              <a:rPr lang="en-US" altLang="zh-TW" sz="3600" b="1" dirty="0"/>
              <a:t>4:6 </a:t>
            </a:r>
            <a:r>
              <a:rPr lang="en-US" altLang="zh-TW" sz="3600" b="1" dirty="0" smtClean="0"/>
              <a:t> </a:t>
            </a:r>
            <a:r>
              <a:rPr lang="zh-TW" altLang="en-US" sz="3600" b="1" dirty="0" smtClean="0"/>
              <a:t>應</a:t>
            </a:r>
            <a:r>
              <a:rPr lang="zh-TW" altLang="en-US" sz="3600" b="1" dirty="0"/>
              <a:t>當一無挂慮</a:t>
            </a:r>
            <a:r>
              <a:rPr lang="en-US" altLang="zh-TW" sz="3600" b="1" dirty="0"/>
              <a:t>, </a:t>
            </a:r>
            <a:r>
              <a:rPr lang="zh-TW" altLang="en-US" sz="3600" b="1" dirty="0"/>
              <a:t>只要凡事藉著禱告</a:t>
            </a:r>
            <a:r>
              <a:rPr lang="en-US" altLang="zh-TW" sz="3600" b="1" dirty="0"/>
              <a:t>, </a:t>
            </a:r>
            <a:r>
              <a:rPr lang="zh-TW" altLang="en-US" sz="3600" b="1" dirty="0"/>
              <a:t>祈求</a:t>
            </a:r>
            <a:r>
              <a:rPr lang="en-US" altLang="zh-TW" sz="3600" b="1" dirty="0"/>
              <a:t>, </a:t>
            </a:r>
            <a:r>
              <a:rPr lang="zh-TW" altLang="en-US" sz="3600" b="1" dirty="0"/>
              <a:t>和感謝</a:t>
            </a:r>
            <a:r>
              <a:rPr lang="en-US" altLang="zh-TW" sz="3600" b="1" dirty="0"/>
              <a:t>, </a:t>
            </a:r>
            <a:r>
              <a:rPr lang="zh-TW" altLang="en-US" sz="3600" b="1" dirty="0"/>
              <a:t>將你們所要的告訴 神</a:t>
            </a:r>
            <a:r>
              <a:rPr lang="en-US" altLang="zh-TW" sz="3600" b="1" dirty="0"/>
              <a:t>.</a:t>
            </a:r>
            <a:endParaRPr lang="en-US" sz="3600" b="1" dirty="0"/>
          </a:p>
        </p:txBody>
      </p:sp>
    </p:spTree>
    <p:extLst>
      <p:ext uri="{BB962C8B-B14F-4D97-AF65-F5344CB8AC3E}">
        <p14:creationId xmlns:p14="http://schemas.microsoft.com/office/powerpoint/2010/main" val="128156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5229" y="233417"/>
            <a:ext cx="9201752" cy="5941189"/>
          </a:xfrm>
        </p:spPr>
        <p:txBody>
          <a:bodyPr/>
          <a:lstStyle/>
          <a:p>
            <a:pPr marL="0" indent="0">
              <a:buNone/>
            </a:pPr>
            <a:r>
              <a:rPr lang="en-US" altLang="zh-TW" sz="4000" b="1" dirty="0" smtClean="0"/>
              <a:t>B</a:t>
            </a:r>
            <a:r>
              <a:rPr lang="en-US" altLang="zh-TW" sz="4000" b="1" dirty="0"/>
              <a:t>. </a:t>
            </a:r>
            <a:r>
              <a:rPr lang="zh-TW" altLang="en-US" sz="4000" b="1" dirty="0"/>
              <a:t>服事：</a:t>
            </a:r>
          </a:p>
          <a:p>
            <a:pPr marL="0" indent="0">
              <a:buNone/>
            </a:pPr>
            <a:endParaRPr lang="zh-TW" altLang="en-US" sz="1600" b="1" dirty="0"/>
          </a:p>
          <a:p>
            <a:pPr marL="0" indent="0">
              <a:buNone/>
            </a:pPr>
            <a:r>
              <a:rPr lang="zh-TW" altLang="en-US" sz="4000" b="1" dirty="0"/>
              <a:t>*羅馬書 </a:t>
            </a:r>
            <a:r>
              <a:rPr lang="en-US" altLang="zh-TW" sz="4000" b="1" dirty="0" smtClean="0"/>
              <a:t>12:11  </a:t>
            </a:r>
            <a:r>
              <a:rPr lang="zh-TW" altLang="en-US" sz="4000" b="1" dirty="0" smtClean="0"/>
              <a:t>殷</a:t>
            </a:r>
            <a:r>
              <a:rPr lang="zh-TW" altLang="en-US" sz="4000" b="1" dirty="0"/>
              <a:t>勤不可懶惰</a:t>
            </a:r>
            <a:r>
              <a:rPr lang="en-US" altLang="zh-TW" sz="4000" b="1" dirty="0"/>
              <a:t>. </a:t>
            </a:r>
            <a:r>
              <a:rPr lang="zh-TW" altLang="en-US" sz="4000" b="1" dirty="0"/>
              <a:t>要心裡火熱</a:t>
            </a:r>
            <a:r>
              <a:rPr lang="en-US" altLang="zh-TW" sz="4000" b="1" dirty="0"/>
              <a:t>. </a:t>
            </a:r>
            <a:r>
              <a:rPr lang="zh-TW" altLang="en-US" sz="4000" b="1" dirty="0"/>
              <a:t>常常服事主</a:t>
            </a:r>
            <a:r>
              <a:rPr lang="en-US" altLang="zh-TW" sz="4000" b="1" dirty="0"/>
              <a:t>.</a:t>
            </a:r>
          </a:p>
          <a:p>
            <a:pPr marL="0" indent="0">
              <a:buNone/>
            </a:pPr>
            <a:endParaRPr lang="en-US" altLang="zh-TW" sz="1200" b="1" dirty="0"/>
          </a:p>
          <a:p>
            <a:pPr marL="0" indent="0">
              <a:buNone/>
            </a:pPr>
            <a:r>
              <a:rPr lang="en-US" altLang="zh-TW" sz="4000" b="1" dirty="0"/>
              <a:t>*</a:t>
            </a:r>
            <a:r>
              <a:rPr lang="zh-TW" altLang="en-US" sz="4000" b="1" dirty="0"/>
              <a:t>以弗所書 </a:t>
            </a:r>
            <a:r>
              <a:rPr lang="en-US" altLang="zh-TW" sz="4000" b="1" dirty="0"/>
              <a:t>6:7 </a:t>
            </a:r>
            <a:r>
              <a:rPr lang="en-US" altLang="zh-TW" sz="4000" b="1" dirty="0" smtClean="0"/>
              <a:t> </a:t>
            </a:r>
            <a:r>
              <a:rPr lang="zh-TW" altLang="en-US" sz="4000" b="1" dirty="0" smtClean="0"/>
              <a:t>甘</a:t>
            </a:r>
            <a:r>
              <a:rPr lang="zh-TW" altLang="en-US" sz="4000" b="1" dirty="0"/>
              <a:t>心事奉</a:t>
            </a:r>
            <a:r>
              <a:rPr lang="en-US" altLang="zh-TW" sz="4000" b="1" dirty="0"/>
              <a:t>, </a:t>
            </a:r>
            <a:r>
              <a:rPr lang="zh-TW" altLang="en-US" sz="4000" b="1" dirty="0"/>
              <a:t>好像服事主</a:t>
            </a:r>
            <a:r>
              <a:rPr lang="en-US" altLang="zh-TW" sz="4000" b="1" dirty="0"/>
              <a:t>, </a:t>
            </a:r>
            <a:r>
              <a:rPr lang="zh-TW" altLang="en-US" sz="4000" b="1" dirty="0"/>
              <a:t>不像服事人</a:t>
            </a:r>
            <a:r>
              <a:rPr lang="en-US" altLang="zh-TW" sz="4000" b="1" dirty="0"/>
              <a:t>.</a:t>
            </a:r>
          </a:p>
          <a:p>
            <a:pPr marL="0" indent="0">
              <a:buNone/>
            </a:pPr>
            <a:endParaRPr lang="en-US" altLang="zh-TW" sz="1200" b="1" dirty="0"/>
          </a:p>
          <a:p>
            <a:pPr marL="0" indent="0">
              <a:buNone/>
            </a:pPr>
            <a:r>
              <a:rPr lang="en-US" altLang="zh-TW" sz="4000" b="1" dirty="0"/>
              <a:t>*</a:t>
            </a:r>
            <a:r>
              <a:rPr lang="zh-TW" altLang="en-US" sz="4000" b="1" dirty="0"/>
              <a:t>彼得前書 </a:t>
            </a:r>
            <a:r>
              <a:rPr lang="en-US" altLang="zh-TW" sz="4000" b="1" dirty="0"/>
              <a:t>4:10 </a:t>
            </a:r>
            <a:r>
              <a:rPr lang="en-US" altLang="zh-TW" sz="4000" b="1" dirty="0" smtClean="0"/>
              <a:t> </a:t>
            </a:r>
            <a:r>
              <a:rPr lang="zh-TW" altLang="en-US" sz="4000" b="1" dirty="0" smtClean="0"/>
              <a:t>各</a:t>
            </a:r>
            <a:r>
              <a:rPr lang="zh-TW" altLang="en-US" sz="4000" b="1" dirty="0"/>
              <a:t>人要照所得的恩賜彼此服事</a:t>
            </a:r>
            <a:r>
              <a:rPr lang="en-US" altLang="zh-TW" sz="4000" b="1" dirty="0"/>
              <a:t>, </a:t>
            </a:r>
            <a:r>
              <a:rPr lang="zh-TW" altLang="en-US" sz="4000" b="1" dirty="0"/>
              <a:t>作 神百般恩賜的好管家</a:t>
            </a:r>
            <a:r>
              <a:rPr lang="en-US" altLang="zh-TW" sz="4000" b="1" dirty="0" smtClean="0"/>
              <a:t>.</a:t>
            </a:r>
            <a:endParaRPr lang="en-US" altLang="zh-TW" sz="4000" b="1" dirty="0"/>
          </a:p>
        </p:txBody>
      </p:sp>
    </p:spTree>
    <p:extLst>
      <p:ext uri="{BB962C8B-B14F-4D97-AF65-F5344CB8AC3E}">
        <p14:creationId xmlns:p14="http://schemas.microsoft.com/office/powerpoint/2010/main" val="4066777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5229" y="233417"/>
            <a:ext cx="9201752" cy="5941189"/>
          </a:xfrm>
        </p:spPr>
        <p:txBody>
          <a:bodyPr/>
          <a:lstStyle/>
          <a:p>
            <a:pPr marL="0" indent="0">
              <a:buNone/>
            </a:pPr>
            <a:r>
              <a:rPr lang="en-US" altLang="zh-TW" sz="4000" b="1" dirty="0"/>
              <a:t>C. </a:t>
            </a:r>
            <a:r>
              <a:rPr lang="zh-TW" altLang="en-US" sz="4000" b="1" dirty="0"/>
              <a:t>復興：</a:t>
            </a:r>
          </a:p>
          <a:p>
            <a:pPr marL="0" indent="0">
              <a:buNone/>
            </a:pPr>
            <a:endParaRPr lang="zh-TW" altLang="en-US" sz="1400" b="1" dirty="0"/>
          </a:p>
          <a:p>
            <a:pPr marL="0" indent="0">
              <a:buNone/>
            </a:pPr>
            <a:r>
              <a:rPr lang="zh-TW" altLang="en-US" sz="4000" b="1" dirty="0"/>
              <a:t>*啟示錄 </a:t>
            </a:r>
            <a:r>
              <a:rPr lang="en-US" altLang="zh-TW" sz="4000" b="1" dirty="0"/>
              <a:t>14:15-16</a:t>
            </a:r>
          </a:p>
          <a:p>
            <a:pPr marL="0" indent="0">
              <a:buNone/>
            </a:pPr>
            <a:endParaRPr lang="en-US" altLang="zh-TW" sz="1200" b="1" dirty="0"/>
          </a:p>
          <a:p>
            <a:pPr marL="0" indent="0">
              <a:buNone/>
            </a:pPr>
            <a:r>
              <a:rPr lang="en-US" altLang="zh-TW" sz="3600" b="1" dirty="0"/>
              <a:t>15</a:t>
            </a:r>
            <a:r>
              <a:rPr lang="en-US" altLang="zh-TW" sz="4000" b="1" dirty="0"/>
              <a:t> </a:t>
            </a:r>
            <a:r>
              <a:rPr lang="zh-TW" altLang="en-US" sz="4000" b="1" dirty="0"/>
              <a:t>又有一位天使從殿中出來</a:t>
            </a:r>
            <a:r>
              <a:rPr lang="en-US" altLang="zh-TW" sz="4000" b="1" dirty="0"/>
              <a:t>, </a:t>
            </a:r>
            <a:r>
              <a:rPr lang="zh-TW" altLang="en-US" sz="4000" b="1" dirty="0"/>
              <a:t>向那坐在雲上的大聲喊著說</a:t>
            </a:r>
            <a:r>
              <a:rPr lang="en-US" altLang="zh-TW" sz="4000" b="1" dirty="0"/>
              <a:t>, </a:t>
            </a:r>
            <a:r>
              <a:rPr lang="zh-TW" altLang="en-US" sz="4000" b="1" dirty="0"/>
              <a:t>伸出你的鐮刀來收割</a:t>
            </a:r>
            <a:r>
              <a:rPr lang="en-US" altLang="zh-TW" sz="4000" b="1" dirty="0"/>
              <a:t>. </a:t>
            </a:r>
            <a:r>
              <a:rPr lang="zh-TW" altLang="en-US" sz="4000" b="1" dirty="0"/>
              <a:t>因為收割的時候已經到了</a:t>
            </a:r>
            <a:r>
              <a:rPr lang="en-US" altLang="zh-TW" sz="4000" b="1" dirty="0"/>
              <a:t>, </a:t>
            </a:r>
            <a:r>
              <a:rPr lang="zh-TW" altLang="en-US" sz="4000" b="1" dirty="0"/>
              <a:t>地上的莊稼已經熟透了</a:t>
            </a:r>
            <a:r>
              <a:rPr lang="en-US" altLang="zh-TW" sz="4000" b="1" dirty="0"/>
              <a:t>. </a:t>
            </a:r>
            <a:r>
              <a:rPr lang="en-US" altLang="zh-TW" sz="3600" b="1" dirty="0"/>
              <a:t>16</a:t>
            </a:r>
            <a:r>
              <a:rPr lang="en-US" altLang="zh-TW" sz="4000" b="1" dirty="0"/>
              <a:t> </a:t>
            </a:r>
            <a:r>
              <a:rPr lang="zh-TW" altLang="en-US" sz="4000" b="1" dirty="0"/>
              <a:t>那坐在雲上的</a:t>
            </a:r>
            <a:r>
              <a:rPr lang="en-US" altLang="zh-TW" sz="4000" b="1" dirty="0"/>
              <a:t>, </a:t>
            </a:r>
            <a:r>
              <a:rPr lang="zh-TW" altLang="en-US" sz="4000" b="1" dirty="0"/>
              <a:t>就把鐮刀扔在地上</a:t>
            </a:r>
            <a:r>
              <a:rPr lang="en-US" altLang="zh-TW" sz="4000" b="1" dirty="0"/>
              <a:t>. </a:t>
            </a:r>
            <a:r>
              <a:rPr lang="zh-TW" altLang="en-US" sz="4000" b="1" dirty="0"/>
              <a:t>地上的莊稼就被收割了</a:t>
            </a:r>
            <a:r>
              <a:rPr lang="en-US" altLang="zh-TW" sz="4000" b="1" dirty="0"/>
              <a:t>. </a:t>
            </a:r>
          </a:p>
        </p:txBody>
      </p:sp>
    </p:spTree>
    <p:extLst>
      <p:ext uri="{BB962C8B-B14F-4D97-AF65-F5344CB8AC3E}">
        <p14:creationId xmlns:p14="http://schemas.microsoft.com/office/powerpoint/2010/main" val="248990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獻詩</a:t>
            </a:r>
            <a:endPar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帶</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我進水深</a:t>
            </a: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處</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460573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39394</TotalTime>
  <Words>1173</Words>
  <Application>Microsoft Office PowerPoint</Application>
  <PresentationFormat>Widescreen</PresentationFormat>
  <Paragraphs>115</Paragraphs>
  <Slides>23</Slides>
  <Notes>12</Notes>
  <HiddenSlides>0</HiddenSlides>
  <MMClips>0</MMClips>
  <ScaleCrop>false</ScaleCrop>
  <HeadingPairs>
    <vt:vector size="6" baseType="variant">
      <vt:variant>
        <vt:lpstr>Fonts Used</vt:lpstr>
      </vt:variant>
      <vt:variant>
        <vt:i4>18</vt:i4>
      </vt:variant>
      <vt:variant>
        <vt:lpstr>Theme</vt:lpstr>
      </vt:variant>
      <vt:variant>
        <vt:i4>12</vt:i4>
      </vt:variant>
      <vt:variant>
        <vt:lpstr>Slide Titles</vt:lpstr>
      </vt:variant>
      <vt:variant>
        <vt:i4>23</vt:i4>
      </vt:variant>
    </vt:vector>
  </HeadingPairs>
  <TitlesOfParts>
    <vt:vector size="53"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Calibri Light</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新會堂新格式範例(中英文)晨禱</vt:lpstr>
      <vt:lpstr>新會堂新格式範例</vt:lpstr>
      <vt:lpstr>1_新會堂新格式範例(中英文)晨禱</vt:lpstr>
      <vt:lpstr>1_新會堂新格式範例</vt:lpstr>
      <vt:lpstr>14_Default Design</vt:lpstr>
      <vt:lpstr>2_預設簡報設計</vt:lpstr>
      <vt:lpstr>Office 佈景主題</vt:lpstr>
      <vt:lpstr>Simple Dark</vt:lpstr>
      <vt:lpstr>PowerPoint Presentation</vt:lpstr>
      <vt:lpstr>PowerPoint Presentation</vt:lpstr>
      <vt:lpstr>PowerPoint Presentation</vt:lpstr>
      <vt:lpstr>PowerPoint Presentation</vt:lpstr>
      <vt:lpstr>PowerPoint Presentation</vt:lpstr>
      <vt:lpstr>The purpose of unity is to grow in understanding with each other so that we can encourage each other to deepen our relationship with God and in sharing the gospel with the world.</vt:lpstr>
      <vt:lpstr>1 Corinthians 1:10   I appeal to you, brothers and sisters, in the name of our Lord Jesus Christ, that all of you agree with one another in what you say and that there be no divisions among you, but that you be perfectly united in mind and thought.  弟兄們，我藉我們主耶穌基督的名勸你們都說一樣的話。  你們中間也不可分黨，只要一心一意，彼此相合。  (林前 1:10)</vt:lpstr>
      <vt:lpstr>Philippians 2:1-2  Therefore if you have any encouragement from being united with Christ, if any comfort from his love, if any common sharing in the Spirit, if any tenderness and compassion, 2 then make my joy complete by being like-minded, having the same love, being one in spirit and of one mind.   1  所以，在基督裡若有甚麼勸勉，愛心有甚麼安慰，聖靈有甚麼交通，心中有甚麼慈悲憐憫， 2  你們就要意念相同，愛心相同，有一樣的心思，有一樣的意念，使我的喜樂可以滿足。 (腓立比書  2:1-2)</vt:lpstr>
      <vt:lpstr>The purpose of unity is to grow in understanding with each other so that we can encourage each other to deepen our relationship with God and in sharing the gospel with the world.</vt:lpstr>
      <vt:lpstr>No one is going to want to listen to what you have to say until they know that you care.</vt:lpstr>
      <vt:lpstr>James 2:16  If one of you says to them, “Go in peace; keep warm and well fed,” but does nothing about their physical needs, what good is it?   你們中間有人對他們說：「平平安安地去吧！願你們穿得暖，吃得飽」，卻不給他們身體所需用的，這有甚麼益處呢？ (雅各書 2:11)</vt:lpstr>
      <vt:lpstr>The purpose of unity is to grow in understanding with each other so that we can encourage each other to deepen our relationship with God and in sharing the gospel with the world.</vt:lpstr>
      <vt:lpstr>Romans 5: 8   But God demonstrates his own love for us in this: While we were still sinners, Christ died for us.  惟有基督在我們還作罪人的時候為我們死，　神的愛就在此向我們顯明了。 (羅馬書  5:8)</vt:lpstr>
      <vt:lpstr>A relationship requires both people to want have to want it. But one person needs to reach out first.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3576</cp:revision>
  <dcterms:created xsi:type="dcterms:W3CDTF">2014-11-02T05:55:36Z</dcterms:created>
  <dcterms:modified xsi:type="dcterms:W3CDTF">2021-08-16T05:11:24Z</dcterms:modified>
</cp:coreProperties>
</file>