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31" r:id="rId10"/>
  </p:sldMasterIdLst>
  <p:notesMasterIdLst>
    <p:notesMasterId r:id="rId24"/>
  </p:notesMasterIdLst>
  <p:sldIdLst>
    <p:sldId id="11108" r:id="rId11"/>
    <p:sldId id="11062" r:id="rId12"/>
    <p:sldId id="11136" r:id="rId13"/>
    <p:sldId id="11137" r:id="rId14"/>
    <p:sldId id="11138" r:id="rId15"/>
    <p:sldId id="11139" r:id="rId16"/>
    <p:sldId id="11140" r:id="rId17"/>
    <p:sldId id="11141" r:id="rId18"/>
    <p:sldId id="11142" r:id="rId19"/>
    <p:sldId id="11143" r:id="rId20"/>
    <p:sldId id="11144" r:id="rId21"/>
    <p:sldId id="11145" r:id="rId22"/>
    <p:sldId id="11125" r:id="rId2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99"/>
    <a:srgbClr val="FFCC66"/>
    <a:srgbClr val="FFCC00"/>
    <a:srgbClr val="CCFFCC"/>
    <a:srgbClr val="FF66CC"/>
    <a:srgbClr val="FFCCCC"/>
    <a:srgbClr val="FFFF99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05" autoAdjust="0"/>
    <p:restoredTop sz="93583" autoAdjust="0"/>
  </p:normalViewPr>
  <p:slideViewPr>
    <p:cSldViewPr snapToGrid="0" snapToObjects="1">
      <p:cViewPr varScale="1">
        <p:scale>
          <a:sx n="66" d="100"/>
          <a:sy n="66" d="100"/>
        </p:scale>
        <p:origin x="636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05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8/22/2021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8/22/2021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746AE-EEE7-4EBC-8C1C-D0BDE69E5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E5855-AE79-4CF1-9F55-F0AC1290E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ABA1D-E4CD-4A19-B676-32AD513CB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DAC03-619C-491E-B140-C79019386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21BB9-7E0D-4A23-88EF-096EE386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15787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2623-7011-4F7A-B510-7C3C407C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5315E-E0BE-4EDE-8614-47841D6F0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10540-44D4-499D-948F-3FBA1298D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7D7BB-D22A-4EE0-A990-BBE7B6C2A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6E32F-D19B-4CAB-BCC9-30B9432F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4955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B8A0-A49E-4166-BE06-7BB01B5B2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06BC0-FFF4-4334-BB24-2EAD36275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0E046-B920-4F0F-A1A8-A3D40475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A6FEB-645E-4C58-B34A-5B2511C13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9197-0892-4BA5-881A-3353B9C98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28494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A6931-CD30-4A10-8776-EEC93BC82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46023-2748-40A3-8E3E-D4684B524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B0BB7-1951-4AF9-B4AC-B173FE332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587E7-DE8F-4725-9C94-C0C9169F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060B7-582D-4036-A939-3C0FE44D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C0F38-BE06-4A24-9F18-671685E9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2832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C3C5C-7B68-4E3C-BA45-E77EA42BD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17740-D48A-42A4-9E9C-B46005D37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5156B-B331-4D63-9483-E923853B6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D0094-F378-41D2-9E4F-4AD630676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46D028-F776-43ED-BB5E-99BB304ED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B6FF95-DD9C-42EC-86BB-86D66093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95060-9902-4540-8859-03CFEC27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0C8EA9-FF06-40B6-843E-BA5FF3F3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6509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EFCB-B46B-4029-8EC0-9BB96140E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72B41-C1CB-4356-BEED-A4D814CAA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A18F5-6340-4CDB-85EB-26725F91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C0C52-34AF-44DC-9C01-57D375E0D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2490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36C16F-8D98-4C21-9412-E136FBF9A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7D8E69-E7A5-4082-AFBA-E725FD72D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A2D95-019E-4868-8798-B123449A8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458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6C89-288B-4947-AA45-13533E385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6A10B-4BE8-4988-B038-13546A4FC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14412-0EE9-451D-9B9B-38E4090D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E1123-AB0F-4460-82FC-4A9A9E972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976A3-9EBF-4AD7-9160-77459DDC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12F1A-BF12-4097-B39B-C9097BA3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2717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43FF-F281-47FE-A6A9-0C542FEB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13CE3-F4C4-444A-A680-F9BD3EB99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A6F85-6F66-46E7-8E00-B9A7EB4AA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D6470-99C1-45E4-9DA3-D880316E7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9A682-1DAB-4E9B-843B-C602E502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EBAC4-479D-4385-9BE9-29AD8019F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3127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5B097-046E-494B-9471-13E82C8E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48E23-BB97-4B0E-8B4C-D7195A105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7AA3C-4C81-4AE1-A839-3B13DD385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52ED8-8A65-4EDF-81B9-494A2DCE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34210-6103-4CF1-A677-E402316E3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2662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7F842-1CBA-4F20-BC8B-E6620F3F36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4649B-B607-43DE-9976-DD78B0A56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E64C1-A78D-440F-B5E1-682A60E49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F8310-C88D-491C-A85F-A8B8C7AA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A83E3-3D3B-40B1-AAEC-6548B087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33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3546BD-0E21-4C75-908E-A6AA70DFD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D4CA0-C9F1-40F8-9148-7494459C9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CC1AC-A16B-402E-8497-C5583F1E1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7FB50-A69F-48F9-A60A-826D5C2BDFF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90382-59A2-48D1-ADAE-0BCD71A3A0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008B6-2A96-45A2-B1A1-DE6348ED02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14B7FA-A3BC-4707-BAE5-63E49F38D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04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2_timothy/2-4.htm" TargetMode="External"/><Relationship Id="rId2" Type="http://schemas.openxmlformats.org/officeDocument/2006/relationships/hyperlink" Target="https://cnbible.com/2_timothy/2-3.htm" TargetMode="External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092777"/>
            <a:ext cx="9144000" cy="541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「從懷疑到相信」</a:t>
            </a:r>
            <a:r>
              <a:rPr lang="en-US" altLang="zh-TW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D2B</a:t>
            </a:r>
            <a:r>
              <a:rPr lang="en-US" altLang="zh-TW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課程</a:t>
            </a:r>
            <a:endParaRPr lang="en-US" altLang="zh-TW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報名訪談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素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月牧師</a:t>
            </a:r>
            <a:endParaRPr lang="en-US" altLang="zh-TW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顧晓汀</a:t>
            </a:r>
            <a:r>
              <a:rPr lang="zh-TW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&amp;</a:t>
            </a:r>
            <a:r>
              <a:rPr lang="zh-TW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戚芬</a:t>
            </a: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1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BACF5-2B2A-471E-A55E-02478030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63007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作基督耶穌的精兵</a:t>
            </a:r>
            <a:r>
              <a:rPr lang="en-US" sz="5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5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 a good solider of Christ Jesus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7800E-3B31-447F-93B9-1E3FC1451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92" y="1728132"/>
            <a:ext cx="9554547" cy="512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05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9A2E-00DA-47A0-8D65-1C1F312B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3"/>
            <a:ext cx="10515600" cy="6312514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主題經文：</a:t>
            </a:r>
            <a:r>
              <a:rPr lang="zh-TW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提後</a:t>
            </a:r>
            <a:r>
              <a:rPr lang="en-US" altLang="zh-TW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/2 Timothy </a:t>
            </a:r>
            <a:r>
              <a:rPr lang="en-US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4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3-4</a:t>
            </a:r>
            <a:r>
              <a:rPr lang="en-US" altLang="zh-TW" sz="4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/>
            </a:r>
            <a:br>
              <a:rPr lang="en-US" altLang="zh-TW" sz="4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</a:b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難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精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招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悅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/>
            </a:r>
            <a:b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</a:b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/>
            </a:r>
            <a:b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</a:br>
            <a:r>
              <a:rPr lang="en-US" sz="36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3 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Join with me in suffering, like 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ystem-ui"/>
              </a:rPr>
              <a:t>a good soldier of Christ Jesus. </a:t>
            </a:r>
            <a:r>
              <a:rPr lang="en-US" sz="36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4 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No one serving as a soldier gets entangled in civilian affairs, but rather tries to please his commanding officer. 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0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848F-ADC8-49E8-A0B6-FD32615E4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1553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萬軍耶和華的軍隊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912FD-DBD3-4A52-A9D1-AE1E6E0D9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19" y="1182848"/>
            <a:ext cx="10880521" cy="5675152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萬軍</a:t>
            </a: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《群，包含天使天上的萬軍；天上的萬象（星星，月亮，太陽，所有宇宙的星辰）</a:t>
            </a:r>
            <a:r>
              <a:rPr lang="en-US" altLang="zh-CN" sz="3600" b="1" dirty="0">
                <a:solidFill>
                  <a:srgbClr val="000000"/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》</a:t>
            </a: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軍隊</a:t>
            </a: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-&lt;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群，戰爭，戰事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&gt; ; 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與打仗，任職同意</a:t>
            </a:r>
            <a:endParaRPr lang="en-US" altLang="zh-TW" sz="3600" b="1" spc="75" dirty="0">
              <a:solidFill>
                <a:srgbClr val="000000"/>
              </a:solidFill>
              <a:latin typeface="PMingLiU" panose="02020500000000000000" pitchFamily="18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耶和華是以色列人的王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事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奉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78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1DF1-A56E-490A-9EC0-52C2FB54B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19" y="234892"/>
            <a:ext cx="10905688" cy="6623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2</a:t>
            </a:r>
            <a:r>
              <a:rPr lang="en-US" altLang="zh-TW" sz="36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. </a:t>
            </a:r>
            <a:r>
              <a:rPr lang="zh-TW" altLang="en-US" sz="36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以色列民是耶和華的軍隊</a:t>
            </a:r>
            <a:endParaRPr lang="en-US" altLang="zh-TW" sz="3600" b="1" dirty="0"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	但 法 老 必 不 聽 你 們 、 我 要 伸 手 重 重 地 刑 罰 埃 及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軍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隊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以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色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列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世上的國將成爲我主基督的國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弗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12-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我 們 並 不 是 與 屬 血 氣 的 爭 戰 、 乃 是 與 那 些 執 政 的 、 掌 權 的 、 管 轄 這 幽 暗 世 界 的 、 以 及 天 空 屬 靈 氣 的 惡 魔 爭 戰 。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〔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兩 爭 戰 原 文 都 作 摔 跤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〕</a:t>
            </a: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啓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11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15-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第 七 位 天 使 吹 號 、 天 上 就 有 大 聲 音 說 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世 上 的 國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成 了 我 主 和 主 基 督 的 國 ． 他 要 作 王 、 直 到 永 永 遠 遠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73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2B9DA-A63C-4A35-9FB0-AE7472FD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114"/>
            <a:ext cx="10515600" cy="713063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CN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如何成爲基督耶穌的精兵？</a:t>
            </a:r>
            <a:r>
              <a:rPr lang="en-US" sz="4000" b="1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                                                                            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2D5BF-C255-4912-8888-3B6C8F2CB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01" y="1166070"/>
            <a:ext cx="10515600" cy="5691930"/>
          </a:xfrm>
        </p:spPr>
        <p:txBody>
          <a:bodyPr>
            <a:normAutofit fontScale="92500" lnSpcReduction="10000"/>
          </a:bodyPr>
          <a:lstStyle/>
          <a:p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精兵</a:t>
            </a:r>
            <a:r>
              <a:rPr lang="en-US" sz="3600" b="1" dirty="0"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-&lt;</a:t>
            </a:r>
            <a:r>
              <a:rPr lang="zh-TW" sz="36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被選上的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600" b="1" dirty="0"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挑出來的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得勝者</a:t>
            </a:r>
            <a:r>
              <a:rPr lang="en-US" altLang="zh-TW" sz="36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&gt;</a:t>
            </a: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剛强 壯膽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提後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兒 阿 、 你 要 在 基 督 耶 穌 的 恩 典 上 剛 強 起 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剛强</a:t>
            </a: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《在體力，心志上變强壯》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2.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Courier New" panose="02070309020205020404" pitchFamily="49" charset="0"/>
              </a:rPr>
              <a:t>甘心受苦</a:t>
            </a:r>
            <a:endParaRPr lang="en-US" altLang="zh-TW" sz="3600" b="1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提後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要 和 我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 受 苦 難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好 像 基 督 耶 穌 的 精 兵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既 是 兒 女 、 便 是 後 嗣 、 就 是 　 神 的 後 嗣 、 和 基 督 同 作 後 嗣 ． 如 果 我 們 和 他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同 受 苦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也 必 和 他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同 得 榮 耀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917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8F7DAC-C898-4691-B1C1-A44B5ECA3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735" y="214604"/>
            <a:ext cx="7613779" cy="63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10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B806B3-80DA-4DB6-8052-D785C198F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54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4ED39B-40DD-4509-8CCF-773945BA2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4488"/>
            <a:ext cx="10515600" cy="6417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抗拒世</a:t>
            </a:r>
            <a:r>
              <a:rPr lang="zh-CN" altLang="en-US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務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的纏累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提後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悅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故事：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甸</a:t>
            </a:r>
            <a:r>
              <a:rPr lang="zh-CN" altLang="en-US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en-US" sz="3600" b="1" spc="75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300</a:t>
            </a:r>
            <a:r>
              <a:rPr lang="zh-TW" sz="3600" b="1" spc="75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勇士</a:t>
            </a:r>
            <a:r>
              <a:rPr lang="en-US" altLang="zh-TW" sz="3600" b="1" spc="75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/</a:t>
            </a:r>
            <a:r>
              <a:rPr lang="en-US" sz="3600" b="1" spc="75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13</a:t>
            </a:r>
            <a:r>
              <a:rPr lang="zh-TW" sz="3600" b="1" spc="75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萬</a:t>
            </a:r>
            <a:r>
              <a:rPr lang="en-US" sz="3600" b="1" spc="75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5000</a:t>
            </a:r>
            <a:r>
              <a:rPr lang="zh-TW" sz="3600" b="1" spc="75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米甸士兵</a:t>
            </a:r>
            <a:endParaRPr lang="en-US" altLang="zh-TW" sz="3600" b="1" spc="75" dirty="0">
              <a:effectLst/>
              <a:latin typeface="DengXian" panose="02010600030101010101" pitchFamily="2" charset="-122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捧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舔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跪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喝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水的，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代表什麽意思呢</a:t>
            </a:r>
            <a:r>
              <a:rPr lang="zh-CN" altLang="en-US" sz="3600" b="1" spc="75" dirty="0"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？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Courier New" panose="02070309020205020404" pitchFamily="49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 startAt="3"/>
            </a:pPr>
            <a:endParaRPr lang="en-US" altLang="zh-TW" sz="3600" b="1" dirty="0">
              <a:solidFill>
                <a:srgbClr val="000000"/>
              </a:solidFill>
              <a:latin typeface="DengXian" panose="02010600030101010101" pitchFamily="2" charset="-122"/>
              <a:ea typeface="DengXian" panose="02010600030101010101" pitchFamily="2" charset="-122"/>
              <a:cs typeface="Courier New" panose="02070309020205020404" pitchFamily="49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 startAt="3"/>
            </a:pP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Courier New" panose="02070309020205020404" pitchFamily="49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 startAt="3"/>
            </a:pP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88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E944-52B9-48B7-A8A6-36C55A23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503"/>
            <a:ext cx="10515600" cy="62078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三</a:t>
            </a:r>
            <a:r>
              <a:rPr lang="en-US" altLang="zh-CN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主對得勝者應許</a:t>
            </a:r>
            <a:r>
              <a:rPr lang="zh-TW" sz="4000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CDC36-B0C4-4960-B89E-06304500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785" y="1015067"/>
            <a:ext cx="10981189" cy="574645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以弗所教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會</a:t>
            </a:r>
            <a:r>
              <a:rPr lang="en-US" altLang="zh-TW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勝 的 、 我 必 將 　 神 樂 園 中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 命 樹 的 果 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賜 給 他 喫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7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士每拿教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。。。你 務 要 至 死 忠 心 、 我 就 賜 給 你 那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 命 的 冠 冕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勝 的 、 必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受 第 二 次 死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 害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10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別加摩教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會</a:t>
            </a:r>
            <a:r>
              <a:rPr lang="en-US" altLang="zh-TW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勝 的 、 我 必 將 那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隱 藏 的 嗎 哪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 給 他 ． 並 賜 他 一 塊 白 石 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石 上 寫 著 新 名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除 了 那 領 受 的 以 外 、 沒 有 人 能 認 識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17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推雅推喇教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會</a:t>
            </a:r>
            <a:r>
              <a:rPr lang="en-US" altLang="zh-TW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得 勝 又 遵 守 我 命 令 到 底 的 、 我 要 賜 給 他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權 柄 制 伏 列 國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撒狄教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會</a:t>
            </a:r>
            <a:r>
              <a:rPr lang="en-US" altLang="zh-TW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得 勝 的 、 必 這 樣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穿 白 衣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我 也 必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從 生 命 冊 上 塗 抹 他 的 名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且 要 在 我 父 面 前 、 和 我 父 眾 使 者 面 前 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 他 的 名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8913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886C7-1937-40ED-BF6D-B9AD9C61E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448"/>
            <a:ext cx="10515600" cy="6509857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非拉鉄非教會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勝 的 、 我 要 叫 他 在 我 　 神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殿 中 作 柱 子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他 也 必 不 再 從 那 裡 出 去 ． 我 又 要 將 我 　 神 的 名 、 和 我 　 神 城 的 名 、 並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的 新 名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都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寫 在 他 上 面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老底嘉教會</a:t>
            </a:r>
            <a:r>
              <a:rPr lang="en-US" altLang="zh-TW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 勝 的 、 我 要 賜 他 在 我 寶 座 上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 我 同 坐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就 如 我 得 了 勝 、 在 我 父 的 寶 座 上 與 他 同 坐 一 般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們 這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至 暫 至 輕 的 苦 楚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要 為 我 們 成 就 極 重 無 比 永 遠 的 榮 耀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27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興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起發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光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58095</TotalTime>
  <Words>456</Words>
  <Application>Microsoft Office PowerPoint</Application>
  <PresentationFormat>Widescreen</PresentationFormat>
  <Paragraphs>56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13</vt:i4>
      </vt:variant>
    </vt:vector>
  </HeadingPairs>
  <TitlesOfParts>
    <vt:vector size="44" baseType="lpstr">
      <vt:lpstr>等线</vt:lpstr>
      <vt:lpstr>等线</vt:lpstr>
      <vt:lpstr>標楷體</vt:lpstr>
      <vt:lpstr>標楷體</vt:lpstr>
      <vt:lpstr>Microsoft JhengHei</vt:lpstr>
      <vt:lpstr>Microsoft YaHei</vt:lpstr>
      <vt:lpstr>新細明體</vt:lpstr>
      <vt:lpstr>新細明體</vt:lpstr>
      <vt:lpstr>宋体</vt:lpstr>
      <vt:lpstr>system-ui</vt:lpstr>
      <vt:lpstr>Arial</vt:lpstr>
      <vt:lpstr>Arial Narrow</vt:lpstr>
      <vt:lpstr>Calibri</vt:lpstr>
      <vt:lpstr>Calibri Light</vt:lpstr>
      <vt:lpstr>Cambria</vt:lpstr>
      <vt:lpstr>Century</vt:lpstr>
      <vt:lpstr>Courier New</vt:lpstr>
      <vt:lpstr>Franklin Gothic Medium</vt:lpstr>
      <vt:lpstr>Symbol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1_Office Theme</vt:lpstr>
      <vt:lpstr>PowerPoint Presentation</vt:lpstr>
      <vt:lpstr>PowerPoint Presentation</vt:lpstr>
      <vt:lpstr>作基督耶穌的精兵 Be a good solider of Christ Jesus</vt:lpstr>
      <vt:lpstr>主題經文：提後/2 Timothy 2：3-4 3你 要 和 我 同 受 苦 難 ， 好 像 基 督 耶 穌 的 精 兵 。 4凡 在 軍 中 當 兵 的 ， 不 將 世 務 纏 身 ， 好 叫 那 招 他 當 兵 的 人 喜 悅 。  3 Join with me in suffering, like a good soldier of Christ Jesus. 4 No one serving as a soldier gets entangled in civilian affairs, but rather tries to please his commanding officer.  </vt:lpstr>
      <vt:lpstr>一. 萬軍耶和華的軍隊</vt:lpstr>
      <vt:lpstr>PowerPoint Presentation</vt:lpstr>
      <vt:lpstr>二. 如何成爲基督耶穌的精兵？                                                                              </vt:lpstr>
      <vt:lpstr>PowerPoint Presentation</vt:lpstr>
      <vt:lpstr>PowerPoint Presentation</vt:lpstr>
      <vt:lpstr>PowerPoint Presentation</vt:lpstr>
      <vt:lpstr>三. 主對得勝者應許：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4976</cp:revision>
  <dcterms:created xsi:type="dcterms:W3CDTF">2014-11-02T05:55:36Z</dcterms:created>
  <dcterms:modified xsi:type="dcterms:W3CDTF">2021-08-23T01:01:22Z</dcterms:modified>
</cp:coreProperties>
</file>