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theme/theme6.xml" ContentType="application/vnd.openxmlformats-officedocument.theme+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theme/theme7.xml" ContentType="application/vnd.openxmlformats-officedocument.theme+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theme/theme8.xml" ContentType="application/vnd.openxmlformats-officedocument.theme+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theme/theme9.xml" ContentType="application/vnd.openxmlformats-officedocument.theme+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theme/theme10.xml" ContentType="application/vnd.openxmlformats-officedocument.theme+xml"/>
  <Override PartName="/ppt/theme/theme11.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4027" r:id="rId1"/>
    <p:sldMasterId id="2147484353" r:id="rId2"/>
    <p:sldMasterId id="2147490223" r:id="rId3"/>
    <p:sldMasterId id="2147493374" r:id="rId4"/>
    <p:sldMasterId id="2147498759" r:id="rId5"/>
    <p:sldMasterId id="2147500310" r:id="rId6"/>
    <p:sldMasterId id="2147500321" r:id="rId7"/>
    <p:sldMasterId id="2147500490" r:id="rId8"/>
    <p:sldMasterId id="2147500501" r:id="rId9"/>
    <p:sldMasterId id="2147501207" r:id="rId10"/>
  </p:sldMasterIdLst>
  <p:notesMasterIdLst>
    <p:notesMasterId r:id="rId25"/>
  </p:notesMasterIdLst>
  <p:sldIdLst>
    <p:sldId id="11062" r:id="rId11"/>
    <p:sldId id="11083" r:id="rId12"/>
    <p:sldId id="11113" r:id="rId13"/>
    <p:sldId id="11133" r:id="rId14"/>
    <p:sldId id="11132" r:id="rId15"/>
    <p:sldId id="11130" r:id="rId16"/>
    <p:sldId id="11140" r:id="rId17"/>
    <p:sldId id="11139" r:id="rId18"/>
    <p:sldId id="11141" r:id="rId19"/>
    <p:sldId id="11142" r:id="rId20"/>
    <p:sldId id="11143" r:id="rId21"/>
    <p:sldId id="11149" r:id="rId22"/>
    <p:sldId id="11147" r:id="rId23"/>
    <p:sldId id="10939" r:id="rId24"/>
  </p:sldIdLst>
  <p:sldSz cx="12192000" cy="6858000"/>
  <p:notesSz cx="6858000" cy="9144000"/>
  <p:defaultTextStyle>
    <a:defPPr>
      <a:defRPr lang="en-US"/>
    </a:defPPr>
    <a:lvl1pPr marL="0" algn="l" defTabSz="455927" rtl="0" eaLnBrk="1" latinLnBrk="0" hangingPunct="1">
      <a:defRPr sz="1800" kern="1200">
        <a:solidFill>
          <a:schemeClr val="tx1"/>
        </a:solidFill>
        <a:latin typeface="+mn-lt"/>
        <a:ea typeface="+mn-ea"/>
        <a:cs typeface="+mn-cs"/>
      </a:defRPr>
    </a:lvl1pPr>
    <a:lvl2pPr marL="455927" algn="l" defTabSz="455927" rtl="0" eaLnBrk="1" latinLnBrk="0" hangingPunct="1">
      <a:defRPr sz="1800" kern="1200">
        <a:solidFill>
          <a:schemeClr val="tx1"/>
        </a:solidFill>
        <a:latin typeface="+mn-lt"/>
        <a:ea typeface="+mn-ea"/>
        <a:cs typeface="+mn-cs"/>
      </a:defRPr>
    </a:lvl2pPr>
    <a:lvl3pPr marL="911869" algn="l" defTabSz="455927" rtl="0" eaLnBrk="1" latinLnBrk="0" hangingPunct="1">
      <a:defRPr sz="1800" kern="1200">
        <a:solidFill>
          <a:schemeClr val="tx1"/>
        </a:solidFill>
        <a:latin typeface="+mn-lt"/>
        <a:ea typeface="+mn-ea"/>
        <a:cs typeface="+mn-cs"/>
      </a:defRPr>
    </a:lvl3pPr>
    <a:lvl4pPr marL="1367816" algn="l" defTabSz="455927" rtl="0" eaLnBrk="1" latinLnBrk="0" hangingPunct="1">
      <a:defRPr sz="1800" kern="1200">
        <a:solidFill>
          <a:schemeClr val="tx1"/>
        </a:solidFill>
        <a:latin typeface="+mn-lt"/>
        <a:ea typeface="+mn-ea"/>
        <a:cs typeface="+mn-cs"/>
      </a:defRPr>
    </a:lvl4pPr>
    <a:lvl5pPr marL="1823750" algn="l" defTabSz="455927" rtl="0" eaLnBrk="1" latinLnBrk="0" hangingPunct="1">
      <a:defRPr sz="1800" kern="1200">
        <a:solidFill>
          <a:schemeClr val="tx1"/>
        </a:solidFill>
        <a:latin typeface="+mn-lt"/>
        <a:ea typeface="+mn-ea"/>
        <a:cs typeface="+mn-cs"/>
      </a:defRPr>
    </a:lvl5pPr>
    <a:lvl6pPr marL="2279684" algn="l" defTabSz="455927" rtl="0" eaLnBrk="1" latinLnBrk="0" hangingPunct="1">
      <a:defRPr sz="1800" kern="1200">
        <a:solidFill>
          <a:schemeClr val="tx1"/>
        </a:solidFill>
        <a:latin typeface="+mn-lt"/>
        <a:ea typeface="+mn-ea"/>
        <a:cs typeface="+mn-cs"/>
      </a:defRPr>
    </a:lvl6pPr>
    <a:lvl7pPr marL="2735629" algn="l" defTabSz="455927" rtl="0" eaLnBrk="1" latinLnBrk="0" hangingPunct="1">
      <a:defRPr sz="1800" kern="1200">
        <a:solidFill>
          <a:schemeClr val="tx1"/>
        </a:solidFill>
        <a:latin typeface="+mn-lt"/>
        <a:ea typeface="+mn-ea"/>
        <a:cs typeface="+mn-cs"/>
      </a:defRPr>
    </a:lvl7pPr>
    <a:lvl8pPr marL="3191559" algn="l" defTabSz="455927" rtl="0" eaLnBrk="1" latinLnBrk="0" hangingPunct="1">
      <a:defRPr sz="1800" kern="1200">
        <a:solidFill>
          <a:schemeClr val="tx1"/>
        </a:solidFill>
        <a:latin typeface="+mn-lt"/>
        <a:ea typeface="+mn-ea"/>
        <a:cs typeface="+mn-cs"/>
      </a:defRPr>
    </a:lvl8pPr>
    <a:lvl9pPr marL="3647495" algn="l" defTabSz="455927"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66CC"/>
    <a:srgbClr val="CCFFCC"/>
    <a:srgbClr val="FF99CC"/>
    <a:srgbClr val="FFCC99"/>
    <a:srgbClr val="FFCC66"/>
    <a:srgbClr val="FFCC00"/>
    <a:srgbClr val="FFCCCC"/>
    <a:srgbClr val="FFFF99"/>
    <a:srgbClr val="FFCCFF"/>
    <a:srgbClr val="FFFF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horzBarState="maximized">
    <p:restoredLeft sz="21022" autoAdjust="0"/>
    <p:restoredTop sz="93608" autoAdjust="0"/>
  </p:normalViewPr>
  <p:slideViewPr>
    <p:cSldViewPr snapToGrid="0" snapToObjects="1">
      <p:cViewPr varScale="1">
        <p:scale>
          <a:sx n="66" d="100"/>
          <a:sy n="66" d="100"/>
        </p:scale>
        <p:origin x="444" y="32"/>
      </p:cViewPr>
      <p:guideLst>
        <p:guide orient="horz" pos="2160"/>
        <p:guide pos="3840"/>
      </p:guideLst>
    </p:cSldViewPr>
  </p:slideViewPr>
  <p:outlineViewPr>
    <p:cViewPr>
      <p:scale>
        <a:sx n="33" d="100"/>
        <a:sy n="33" d="100"/>
      </p:scale>
      <p:origin x="0" y="0"/>
    </p:cViewPr>
  </p:outlineViewPr>
  <p:notesTextViewPr>
    <p:cViewPr>
      <p:scale>
        <a:sx n="3" d="2"/>
        <a:sy n="3" d="2"/>
      </p:scale>
      <p:origin x="0" y="0"/>
    </p:cViewPr>
  </p:notesTextViewPr>
  <p:sorterViewPr>
    <p:cViewPr varScale="1">
      <p:scale>
        <a:sx n="100" d="100"/>
        <a:sy n="100" d="100"/>
      </p:scale>
      <p:origin x="0" y="-4184"/>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presProps" Target="presProps.xml"/><Relationship Id="rId3" Type="http://schemas.openxmlformats.org/officeDocument/2006/relationships/slideMaster" Target="slideMasters/slideMaster3.xml"/><Relationship Id="rId21" Type="http://schemas.openxmlformats.org/officeDocument/2006/relationships/slide" Target="slides/slide11.xml"/><Relationship Id="rId7" Type="http://schemas.openxmlformats.org/officeDocument/2006/relationships/slideMaster" Target="slideMasters/slideMaster7.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6.xml"/><Relationship Id="rId20" Type="http://schemas.openxmlformats.org/officeDocument/2006/relationships/slide" Target="slides/slide10.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1.xml"/><Relationship Id="rId24" Type="http://schemas.openxmlformats.org/officeDocument/2006/relationships/slide" Target="slides/slide14.xml"/><Relationship Id="rId5" Type="http://schemas.openxmlformats.org/officeDocument/2006/relationships/slideMaster" Target="slideMasters/slideMaster5.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theme" Target="theme/theme1.xml"/><Relationship Id="rId10" Type="http://schemas.openxmlformats.org/officeDocument/2006/relationships/slideMaster" Target="slideMasters/slideMaster10.xml"/><Relationship Id="rId19" Type="http://schemas.openxmlformats.org/officeDocument/2006/relationships/slide" Target="slides/slide9.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0294870-B2A4-2E4F-A7E5-A24A431D4403}" type="datetimeFigureOut">
              <a:rPr lang="en-US" smtClean="0"/>
              <a:pPr/>
              <a:t>8/29/2021</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DB8F3F2-C518-2C43-B62F-5F29B32A9627}" type="slidenum">
              <a:rPr lang="en-US" smtClean="0"/>
              <a:pPr/>
              <a:t>‹#›</a:t>
            </a:fld>
            <a:endParaRPr lang="en-US"/>
          </a:p>
        </p:txBody>
      </p:sp>
    </p:spTree>
    <p:extLst>
      <p:ext uri="{BB962C8B-B14F-4D97-AF65-F5344CB8AC3E}">
        <p14:creationId xmlns:p14="http://schemas.microsoft.com/office/powerpoint/2010/main" val="338487184"/>
      </p:ext>
    </p:extLst>
  </p:cSld>
  <p:clrMap bg1="lt1" tx1="dk1" bg2="lt2" tx2="dk2" accent1="accent1" accent2="accent2" accent3="accent3" accent4="accent4" accent5="accent5" accent6="accent6" hlink="hlink" folHlink="folHlink"/>
  <p:notesStyle>
    <a:lvl1pPr marL="0" algn="l" defTabSz="455927" rtl="0" eaLnBrk="1" latinLnBrk="0" hangingPunct="1">
      <a:defRPr sz="1200" kern="1200">
        <a:solidFill>
          <a:schemeClr val="tx1"/>
        </a:solidFill>
        <a:latin typeface="+mn-lt"/>
        <a:ea typeface="+mn-ea"/>
        <a:cs typeface="+mn-cs"/>
      </a:defRPr>
    </a:lvl1pPr>
    <a:lvl2pPr marL="455927" algn="l" defTabSz="455927" rtl="0" eaLnBrk="1" latinLnBrk="0" hangingPunct="1">
      <a:defRPr sz="1200" kern="1200">
        <a:solidFill>
          <a:schemeClr val="tx1"/>
        </a:solidFill>
        <a:latin typeface="+mn-lt"/>
        <a:ea typeface="+mn-ea"/>
        <a:cs typeface="+mn-cs"/>
      </a:defRPr>
    </a:lvl2pPr>
    <a:lvl3pPr marL="911869" algn="l" defTabSz="455927" rtl="0" eaLnBrk="1" latinLnBrk="0" hangingPunct="1">
      <a:defRPr sz="1200" kern="1200">
        <a:solidFill>
          <a:schemeClr val="tx1"/>
        </a:solidFill>
        <a:latin typeface="+mn-lt"/>
        <a:ea typeface="+mn-ea"/>
        <a:cs typeface="+mn-cs"/>
      </a:defRPr>
    </a:lvl3pPr>
    <a:lvl4pPr marL="1367816" algn="l" defTabSz="455927" rtl="0" eaLnBrk="1" latinLnBrk="0" hangingPunct="1">
      <a:defRPr sz="1200" kern="1200">
        <a:solidFill>
          <a:schemeClr val="tx1"/>
        </a:solidFill>
        <a:latin typeface="+mn-lt"/>
        <a:ea typeface="+mn-ea"/>
        <a:cs typeface="+mn-cs"/>
      </a:defRPr>
    </a:lvl4pPr>
    <a:lvl5pPr marL="1823750" algn="l" defTabSz="455927" rtl="0" eaLnBrk="1" latinLnBrk="0" hangingPunct="1">
      <a:defRPr sz="1200" kern="1200">
        <a:solidFill>
          <a:schemeClr val="tx1"/>
        </a:solidFill>
        <a:latin typeface="+mn-lt"/>
        <a:ea typeface="+mn-ea"/>
        <a:cs typeface="+mn-cs"/>
      </a:defRPr>
    </a:lvl5pPr>
    <a:lvl6pPr marL="2279684" algn="l" defTabSz="455927" rtl="0" eaLnBrk="1" latinLnBrk="0" hangingPunct="1">
      <a:defRPr sz="1200" kern="1200">
        <a:solidFill>
          <a:schemeClr val="tx1"/>
        </a:solidFill>
        <a:latin typeface="+mn-lt"/>
        <a:ea typeface="+mn-ea"/>
        <a:cs typeface="+mn-cs"/>
      </a:defRPr>
    </a:lvl6pPr>
    <a:lvl7pPr marL="2735629" algn="l" defTabSz="455927" rtl="0" eaLnBrk="1" latinLnBrk="0" hangingPunct="1">
      <a:defRPr sz="1200" kern="1200">
        <a:solidFill>
          <a:schemeClr val="tx1"/>
        </a:solidFill>
        <a:latin typeface="+mn-lt"/>
        <a:ea typeface="+mn-ea"/>
        <a:cs typeface="+mn-cs"/>
      </a:defRPr>
    </a:lvl7pPr>
    <a:lvl8pPr marL="3191559" algn="l" defTabSz="455927" rtl="0" eaLnBrk="1" latinLnBrk="0" hangingPunct="1">
      <a:defRPr sz="1200" kern="1200">
        <a:solidFill>
          <a:schemeClr val="tx1"/>
        </a:solidFill>
        <a:latin typeface="+mn-lt"/>
        <a:ea typeface="+mn-ea"/>
        <a:cs typeface="+mn-cs"/>
      </a:defRPr>
    </a:lvl8pPr>
    <a:lvl9pPr marL="3647495" algn="l" defTabSz="455927"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5927" rtl="0" eaLnBrk="1" fontAlgn="auto" latinLnBrk="0" hangingPunct="1">
              <a:lnSpc>
                <a:spcPct val="100000"/>
              </a:lnSpc>
              <a:spcBef>
                <a:spcPts val="0"/>
              </a:spcBef>
              <a:spcAft>
                <a:spcPts val="0"/>
              </a:spcAft>
              <a:buClrTx/>
              <a:buSzTx/>
              <a:buFontTx/>
              <a:buNone/>
              <a:tabLst/>
              <a:defRPr/>
            </a:pPr>
            <a:fld id="{DDB8F3F2-C518-2C43-B62F-5F29B32A962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5927"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0198111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jpeg"/><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jpeg"/><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3971" y="1428739"/>
            <a:ext cx="10363200" cy="4286280"/>
          </a:xfrm>
          <a:noFill/>
          <a:ln w="76200"/>
          <a:scene3d>
            <a:camera prst="orthographicFront">
              <a:rot lat="0" lon="0" rev="0"/>
            </a:camera>
            <a:lightRig rig="threePt" dir="t">
              <a:rot lat="0" lon="0" rev="1200000"/>
            </a:lightRig>
          </a:scene3d>
        </p:spPr>
        <p:style>
          <a:lnRef idx="0">
            <a:schemeClr val="accent3"/>
          </a:lnRef>
          <a:fillRef idx="3">
            <a:schemeClr val="accent3"/>
          </a:fillRef>
          <a:effectRef idx="3">
            <a:schemeClr val="accent3"/>
          </a:effectRef>
          <a:fontRef idx="none"/>
        </p:style>
        <p:txBody>
          <a:bodyPr lIns="0" tIns="0" rIns="0" bIns="0" anchor="t" anchorCtr="0">
            <a:normAutofit/>
          </a:bodyPr>
          <a:lstStyle>
            <a:lvl1pPr algn="ctr">
              <a:defRPr sz="6600" b="1" cap="none" spc="0">
                <a:ln w="15875">
                  <a:solidFill>
                    <a:srgbClr val="002060"/>
                  </a:solidFill>
                  <a:prstDash val="solid"/>
                </a:ln>
                <a:solidFill>
                  <a:schemeClr val="bg2">
                    <a:tint val="85000"/>
                    <a:satMod val="155000"/>
                  </a:schemeClr>
                </a:solidFill>
                <a:effectLst>
                  <a:outerShdw blurRad="41275" dist="38100" dir="1800000" algn="tl" rotWithShape="0">
                    <a:srgbClr val="000000">
                      <a:alpha val="40000"/>
                    </a:srgbClr>
                  </a:outerShdw>
                </a:effectLst>
                <a:latin typeface="+mj-lt"/>
              </a:defRPr>
            </a:lvl1pPr>
          </a:lstStyle>
          <a:p>
            <a:r>
              <a:rPr lang="en-US" smtClean="0"/>
              <a:t>Click to edit Master title style</a:t>
            </a:r>
            <a:endParaRPr lang="en-GB" dirty="0"/>
          </a:p>
        </p:txBody>
      </p:sp>
      <p:sp>
        <p:nvSpPr>
          <p:cNvPr id="3" name="Subtitle 2"/>
          <p:cNvSpPr>
            <a:spLocks noGrp="1"/>
          </p:cNvSpPr>
          <p:nvPr>
            <p:ph type="subTitle" idx="1"/>
          </p:nvPr>
        </p:nvSpPr>
        <p:spPr>
          <a:xfrm>
            <a:off x="1523969" y="6000775"/>
            <a:ext cx="10382323" cy="752468"/>
          </a:xfrm>
        </p:spPr>
        <p:txBody>
          <a:bodyPr lIns="0" tIns="0" rIns="0" bIns="0">
            <a:noAutofit/>
          </a:bodyPr>
          <a:lstStyle>
            <a:lvl1pPr marL="0" indent="0" algn="ctr">
              <a:buNone/>
              <a:defRPr>
                <a:solidFill>
                  <a:schemeClr val="bg1"/>
                </a:solidFill>
              </a:defRPr>
            </a:lvl1pPr>
            <a:lvl2pPr marL="455927" indent="0" algn="ctr">
              <a:buNone/>
              <a:defRPr>
                <a:solidFill>
                  <a:schemeClr val="tx1">
                    <a:tint val="75000"/>
                  </a:schemeClr>
                </a:solidFill>
              </a:defRPr>
            </a:lvl2pPr>
            <a:lvl3pPr marL="911869" indent="0" algn="ctr">
              <a:buNone/>
              <a:defRPr>
                <a:solidFill>
                  <a:schemeClr val="tx1">
                    <a:tint val="75000"/>
                  </a:schemeClr>
                </a:solidFill>
              </a:defRPr>
            </a:lvl3pPr>
            <a:lvl4pPr marL="1367816" indent="0" algn="ctr">
              <a:buNone/>
              <a:defRPr>
                <a:solidFill>
                  <a:schemeClr val="tx1">
                    <a:tint val="75000"/>
                  </a:schemeClr>
                </a:solidFill>
              </a:defRPr>
            </a:lvl4pPr>
            <a:lvl5pPr marL="1823750" indent="0" algn="ctr">
              <a:buNone/>
              <a:defRPr>
                <a:solidFill>
                  <a:schemeClr val="tx1">
                    <a:tint val="75000"/>
                  </a:schemeClr>
                </a:solidFill>
              </a:defRPr>
            </a:lvl5pPr>
            <a:lvl6pPr marL="2279684" indent="0" algn="ctr">
              <a:buNone/>
              <a:defRPr>
                <a:solidFill>
                  <a:schemeClr val="tx1">
                    <a:tint val="75000"/>
                  </a:schemeClr>
                </a:solidFill>
              </a:defRPr>
            </a:lvl6pPr>
            <a:lvl7pPr marL="2735629" indent="0" algn="ctr">
              <a:buNone/>
              <a:defRPr>
                <a:solidFill>
                  <a:schemeClr val="tx1">
                    <a:tint val="75000"/>
                  </a:schemeClr>
                </a:solidFill>
              </a:defRPr>
            </a:lvl7pPr>
            <a:lvl8pPr marL="3191559" indent="0" algn="ctr">
              <a:buNone/>
              <a:defRPr>
                <a:solidFill>
                  <a:schemeClr val="tx1">
                    <a:tint val="75000"/>
                  </a:schemeClr>
                </a:solidFill>
              </a:defRPr>
            </a:lvl8pPr>
            <a:lvl9pPr marL="3647495" indent="0" algn="ctr">
              <a:buNone/>
              <a:defRPr>
                <a:solidFill>
                  <a:schemeClr val="tx1">
                    <a:tint val="75000"/>
                  </a:schemeClr>
                </a:solidFill>
              </a:defRPr>
            </a:lvl9pPr>
          </a:lstStyle>
          <a:p>
            <a:r>
              <a:rPr lang="en-US" smtClean="0"/>
              <a:t>Click to edit Master subtitle style</a:t>
            </a:r>
            <a:endParaRPr lang="en-GB" dirty="0"/>
          </a:p>
        </p:txBody>
      </p:sp>
      <p:pic>
        <p:nvPicPr>
          <p:cNvPr id="7" name="Picture 6" descr="dove2 3D transparent.png"/>
          <p:cNvPicPr>
            <a:picLocks noChangeAspect="1"/>
          </p:cNvPicPr>
          <p:nvPr userDrawn="1"/>
        </p:nvPicPr>
        <p:blipFill>
          <a:blip r:embed="rId2" cstate="print"/>
          <a:stretch>
            <a:fillRect/>
          </a:stretch>
        </p:blipFill>
        <p:spPr>
          <a:xfrm>
            <a:off x="0" y="15"/>
            <a:ext cx="3524232" cy="2411656"/>
          </a:xfrm>
          <a:prstGeom prst="rect">
            <a:avLst/>
          </a:prstGeom>
        </p:spPr>
      </p:pic>
    </p:spTree>
    <p:extLst>
      <p:ext uri="{BB962C8B-B14F-4D97-AF65-F5344CB8AC3E}">
        <p14:creationId xmlns:p14="http://schemas.microsoft.com/office/powerpoint/2010/main" val="900139774"/>
      </p:ext>
    </p:extLst>
  </p:cSld>
  <p:clrMapOvr>
    <a:masterClrMapping/>
  </p:clrMapOvr>
  <p:transition>
    <p:cove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a:xfrm>
            <a:off x="285709" y="1600202"/>
            <a:ext cx="11715832" cy="5257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pic>
        <p:nvPicPr>
          <p:cNvPr id="7" name="Picture 6" descr="dove2 3D transparent.png"/>
          <p:cNvPicPr>
            <a:picLocks noChangeAspect="1"/>
          </p:cNvPicPr>
          <p:nvPr userDrawn="1"/>
        </p:nvPicPr>
        <p:blipFill>
          <a:blip r:embed="rId2" cstate="print"/>
          <a:stretch>
            <a:fillRect/>
          </a:stretch>
        </p:blipFill>
        <p:spPr>
          <a:xfrm>
            <a:off x="1" y="152"/>
            <a:ext cx="1750635" cy="1197971"/>
          </a:xfrm>
          <a:prstGeom prst="rect">
            <a:avLst/>
          </a:prstGeom>
        </p:spPr>
      </p:pic>
    </p:spTree>
    <p:extLst>
      <p:ext uri="{BB962C8B-B14F-4D97-AF65-F5344CB8AC3E}">
        <p14:creationId xmlns:p14="http://schemas.microsoft.com/office/powerpoint/2010/main" val="4084173036"/>
      </p:ext>
    </p:extLst>
  </p:cSld>
  <p:clrMapOvr>
    <a:masterClrMapping/>
  </p:clrMapOvr>
  <p:transition>
    <p:cove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57216" y="642927"/>
            <a:ext cx="10363200" cy="2286016"/>
          </a:xfrm>
          <a:prstGeom prst="roundRect">
            <a:avLst/>
          </a:prstGeom>
          <a:ln>
            <a:noFill/>
          </a:ln>
          <a:effectLst>
            <a:outerShdw blurRad="50800" dist="38100" dir="2700000" algn="tl" rotWithShape="0">
              <a:prstClr val="black">
                <a:alpha val="40000"/>
              </a:prstClr>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chor="ctr" anchorCtr="0"/>
          <a:lstStyle>
            <a:lvl1pPr algn="ctr">
              <a:defRPr sz="4000" b="1" cap="all"/>
            </a:lvl1pPr>
          </a:lstStyle>
          <a:p>
            <a:r>
              <a:rPr lang="en-US" smtClean="0"/>
              <a:t>Click to edit Master title style</a:t>
            </a:r>
            <a:endParaRPr lang="en-GB" dirty="0"/>
          </a:p>
        </p:txBody>
      </p:sp>
      <p:sp>
        <p:nvSpPr>
          <p:cNvPr id="3" name="Text Placeholder 2"/>
          <p:cNvSpPr>
            <a:spLocks noGrp="1"/>
          </p:cNvSpPr>
          <p:nvPr>
            <p:ph type="body" idx="1"/>
          </p:nvPr>
        </p:nvSpPr>
        <p:spPr>
          <a:xfrm>
            <a:off x="857216" y="5214959"/>
            <a:ext cx="10363200" cy="1285884"/>
          </a:xfrm>
        </p:spPr>
        <p:txBody>
          <a:bodyPr anchor="b">
            <a:normAutofit/>
          </a:bodyPr>
          <a:lstStyle>
            <a:lvl1pPr marL="0" indent="0" algn="ctr">
              <a:buNone/>
              <a:defRPr sz="3200" b="0">
                <a:solidFill>
                  <a:schemeClr val="bg1"/>
                </a:solidFill>
              </a:defRPr>
            </a:lvl1pPr>
            <a:lvl2pPr marL="455927" indent="0">
              <a:buNone/>
              <a:defRPr sz="1800">
                <a:solidFill>
                  <a:schemeClr val="tx1">
                    <a:tint val="75000"/>
                  </a:schemeClr>
                </a:solidFill>
              </a:defRPr>
            </a:lvl2pPr>
            <a:lvl3pPr marL="911869" indent="0">
              <a:buNone/>
              <a:defRPr sz="1600">
                <a:solidFill>
                  <a:schemeClr val="tx1">
                    <a:tint val="75000"/>
                  </a:schemeClr>
                </a:solidFill>
              </a:defRPr>
            </a:lvl3pPr>
            <a:lvl4pPr marL="1367816" indent="0">
              <a:buNone/>
              <a:defRPr sz="1400">
                <a:solidFill>
                  <a:schemeClr val="tx1">
                    <a:tint val="75000"/>
                  </a:schemeClr>
                </a:solidFill>
              </a:defRPr>
            </a:lvl4pPr>
            <a:lvl5pPr marL="1823750" indent="0">
              <a:buNone/>
              <a:defRPr sz="1400">
                <a:solidFill>
                  <a:schemeClr val="tx1">
                    <a:tint val="75000"/>
                  </a:schemeClr>
                </a:solidFill>
              </a:defRPr>
            </a:lvl5pPr>
            <a:lvl6pPr marL="2279684" indent="0">
              <a:buNone/>
              <a:defRPr sz="1400">
                <a:solidFill>
                  <a:schemeClr val="tx1">
                    <a:tint val="75000"/>
                  </a:schemeClr>
                </a:solidFill>
              </a:defRPr>
            </a:lvl6pPr>
            <a:lvl7pPr marL="2735629" indent="0">
              <a:buNone/>
              <a:defRPr sz="1400">
                <a:solidFill>
                  <a:schemeClr val="tx1">
                    <a:tint val="75000"/>
                  </a:schemeClr>
                </a:solidFill>
              </a:defRPr>
            </a:lvl7pPr>
            <a:lvl8pPr marL="3191559" indent="0">
              <a:buNone/>
              <a:defRPr sz="1400">
                <a:solidFill>
                  <a:schemeClr val="tx1">
                    <a:tint val="75000"/>
                  </a:schemeClr>
                </a:solidFill>
              </a:defRPr>
            </a:lvl8pPr>
            <a:lvl9pPr marL="3647495" indent="0">
              <a:buNone/>
              <a:defRPr sz="1400">
                <a:solidFill>
                  <a:schemeClr val="tx1">
                    <a:tint val="75000"/>
                  </a:schemeClr>
                </a:solidFill>
              </a:defRPr>
            </a:lvl9pPr>
          </a:lstStyle>
          <a:p>
            <a:pPr lvl="0"/>
            <a:r>
              <a:rPr lang="en-US" smtClean="0"/>
              <a:t>Click to edit Master text styles</a:t>
            </a:r>
          </a:p>
        </p:txBody>
      </p:sp>
      <p:pic>
        <p:nvPicPr>
          <p:cNvPr id="8" name="Picture 7" descr="dove2 3D transparent.png"/>
          <p:cNvPicPr>
            <a:picLocks noChangeAspect="1"/>
          </p:cNvPicPr>
          <p:nvPr userDrawn="1"/>
        </p:nvPicPr>
        <p:blipFill>
          <a:blip r:embed="rId2" cstate="print"/>
          <a:stretch>
            <a:fillRect/>
          </a:stretch>
        </p:blipFill>
        <p:spPr>
          <a:xfrm>
            <a:off x="4476879" y="3071855"/>
            <a:ext cx="3027447" cy="2071703"/>
          </a:xfrm>
          <a:prstGeom prst="rect">
            <a:avLst/>
          </a:prstGeom>
        </p:spPr>
      </p:pic>
    </p:spTree>
    <p:extLst>
      <p:ext uri="{BB962C8B-B14F-4D97-AF65-F5344CB8AC3E}">
        <p14:creationId xmlns:p14="http://schemas.microsoft.com/office/powerpoint/2010/main" val="2800290765"/>
      </p:ext>
    </p:extLst>
  </p:cSld>
  <p:clrMapOvr>
    <a:masterClrMapping/>
  </p:clrMapOvr>
  <p:transition>
    <p:cove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190460" y="1600202"/>
            <a:ext cx="5619789"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6197604" y="1600202"/>
            <a:ext cx="5803941"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pic>
        <p:nvPicPr>
          <p:cNvPr id="8" name="Picture 7" descr="dove2 3D transparent.png"/>
          <p:cNvPicPr>
            <a:picLocks noChangeAspect="1"/>
          </p:cNvPicPr>
          <p:nvPr userDrawn="1"/>
        </p:nvPicPr>
        <p:blipFill>
          <a:blip r:embed="rId2" cstate="print"/>
          <a:stretch>
            <a:fillRect/>
          </a:stretch>
        </p:blipFill>
        <p:spPr>
          <a:xfrm>
            <a:off x="1" y="152"/>
            <a:ext cx="1750635" cy="1197971"/>
          </a:xfrm>
          <a:prstGeom prst="rect">
            <a:avLst/>
          </a:prstGeom>
        </p:spPr>
      </p:pic>
    </p:spTree>
    <p:extLst>
      <p:ext uri="{BB962C8B-B14F-4D97-AF65-F5344CB8AC3E}">
        <p14:creationId xmlns:p14="http://schemas.microsoft.com/office/powerpoint/2010/main" val="238513463"/>
      </p:ext>
    </p:extLst>
  </p:cSld>
  <p:clrMapOvr>
    <a:masterClrMapping/>
  </p:clrMapOvr>
  <p:transition>
    <p:cove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609600" y="1535171"/>
            <a:ext cx="5386917" cy="639763"/>
          </a:xfrm>
        </p:spPr>
        <p:txBody>
          <a:bodyPr anchor="b"/>
          <a:lstStyle>
            <a:lvl1pPr marL="0" indent="0">
              <a:buNone/>
              <a:defRPr sz="2400" b="1"/>
            </a:lvl1pPr>
            <a:lvl2pPr marL="455927" indent="0">
              <a:buNone/>
              <a:defRPr sz="2000" b="1"/>
            </a:lvl2pPr>
            <a:lvl3pPr marL="911869" indent="0">
              <a:buNone/>
              <a:defRPr sz="1800" b="1"/>
            </a:lvl3pPr>
            <a:lvl4pPr marL="1367816" indent="0">
              <a:buNone/>
              <a:defRPr sz="1600" b="1"/>
            </a:lvl4pPr>
            <a:lvl5pPr marL="1823750" indent="0">
              <a:buNone/>
              <a:defRPr sz="1600" b="1"/>
            </a:lvl5pPr>
            <a:lvl6pPr marL="2279684" indent="0">
              <a:buNone/>
              <a:defRPr sz="1600" b="1"/>
            </a:lvl6pPr>
            <a:lvl7pPr marL="2735629" indent="0">
              <a:buNone/>
              <a:defRPr sz="1600" b="1"/>
            </a:lvl7pPr>
            <a:lvl8pPr marL="3191559" indent="0">
              <a:buNone/>
              <a:defRPr sz="1600" b="1"/>
            </a:lvl8pPr>
            <a:lvl9pPr marL="3647495"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6193486" y="1535171"/>
            <a:ext cx="5389033" cy="639763"/>
          </a:xfrm>
        </p:spPr>
        <p:txBody>
          <a:bodyPr anchor="b"/>
          <a:lstStyle>
            <a:lvl1pPr marL="0" indent="0">
              <a:buNone/>
              <a:defRPr sz="2400" b="1"/>
            </a:lvl1pPr>
            <a:lvl2pPr marL="455927" indent="0">
              <a:buNone/>
              <a:defRPr sz="2000" b="1"/>
            </a:lvl2pPr>
            <a:lvl3pPr marL="911869" indent="0">
              <a:buNone/>
              <a:defRPr sz="1800" b="1"/>
            </a:lvl3pPr>
            <a:lvl4pPr marL="1367816" indent="0">
              <a:buNone/>
              <a:defRPr sz="1600" b="1"/>
            </a:lvl4pPr>
            <a:lvl5pPr marL="1823750" indent="0">
              <a:buNone/>
              <a:defRPr sz="1600" b="1"/>
            </a:lvl5pPr>
            <a:lvl6pPr marL="2279684" indent="0">
              <a:buNone/>
              <a:defRPr sz="1600" b="1"/>
            </a:lvl6pPr>
            <a:lvl7pPr marL="2735629" indent="0">
              <a:buNone/>
              <a:defRPr sz="1600" b="1"/>
            </a:lvl7pPr>
            <a:lvl8pPr marL="3191559" indent="0">
              <a:buNone/>
              <a:defRPr sz="1600" b="1"/>
            </a:lvl8pPr>
            <a:lvl9pPr marL="3647495"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486"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pic>
        <p:nvPicPr>
          <p:cNvPr id="10" name="Picture 9" descr="dove2 3D transparent.png"/>
          <p:cNvPicPr>
            <a:picLocks noChangeAspect="1"/>
          </p:cNvPicPr>
          <p:nvPr userDrawn="1"/>
        </p:nvPicPr>
        <p:blipFill>
          <a:blip r:embed="rId2" cstate="print"/>
          <a:stretch>
            <a:fillRect/>
          </a:stretch>
        </p:blipFill>
        <p:spPr>
          <a:xfrm>
            <a:off x="1" y="152"/>
            <a:ext cx="1750635" cy="1197971"/>
          </a:xfrm>
          <a:prstGeom prst="rect">
            <a:avLst/>
          </a:prstGeom>
        </p:spPr>
      </p:pic>
    </p:spTree>
    <p:extLst>
      <p:ext uri="{BB962C8B-B14F-4D97-AF65-F5344CB8AC3E}">
        <p14:creationId xmlns:p14="http://schemas.microsoft.com/office/powerpoint/2010/main" val="2980934256"/>
      </p:ext>
    </p:extLst>
  </p:cSld>
  <p:clrMapOvr>
    <a:masterClrMapping/>
  </p:clrMapOvr>
  <p:transition>
    <p:cove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pic>
        <p:nvPicPr>
          <p:cNvPr id="6" name="Picture 5" descr="dove2 3D transparent.png"/>
          <p:cNvPicPr>
            <a:picLocks noChangeAspect="1"/>
          </p:cNvPicPr>
          <p:nvPr userDrawn="1"/>
        </p:nvPicPr>
        <p:blipFill>
          <a:blip r:embed="rId2" cstate="print"/>
          <a:stretch>
            <a:fillRect/>
          </a:stretch>
        </p:blipFill>
        <p:spPr>
          <a:xfrm>
            <a:off x="1" y="152"/>
            <a:ext cx="1750635" cy="1197971"/>
          </a:xfrm>
          <a:prstGeom prst="rect">
            <a:avLst/>
          </a:prstGeom>
        </p:spPr>
      </p:pic>
    </p:spTree>
    <p:extLst>
      <p:ext uri="{BB962C8B-B14F-4D97-AF65-F5344CB8AC3E}">
        <p14:creationId xmlns:p14="http://schemas.microsoft.com/office/powerpoint/2010/main" val="1502120906"/>
      </p:ext>
    </p:extLst>
  </p:cSld>
  <p:clrMapOvr>
    <a:masterClrMapping/>
  </p:clrMapOvr>
  <p:transition>
    <p:cove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4385334"/>
      </p:ext>
    </p:extLst>
  </p:cSld>
  <p:clrMapOvr>
    <a:masterClrMapping/>
  </p:clrMapOvr>
  <p:transition>
    <p:cove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000221" y="7"/>
            <a:ext cx="10191779" cy="1357300"/>
          </a:xfrm>
        </p:spPr>
        <p:txBody>
          <a:bodyPr anchor="t" anchorCtr="0"/>
          <a:lstStyle>
            <a:lvl1pPr algn="l">
              <a:defRPr sz="4000" b="1"/>
            </a:lvl1pPr>
          </a:lstStyle>
          <a:p>
            <a:r>
              <a:rPr lang="en-US" smtClean="0"/>
              <a:t>Click to edit Master title style</a:t>
            </a:r>
            <a:endParaRPr lang="en-GB" dirty="0"/>
          </a:p>
        </p:txBody>
      </p:sp>
      <p:sp>
        <p:nvSpPr>
          <p:cNvPr id="3" name="Content Placeholder 2"/>
          <p:cNvSpPr>
            <a:spLocks noGrp="1"/>
          </p:cNvSpPr>
          <p:nvPr>
            <p:ph idx="1"/>
          </p:nvPr>
        </p:nvSpPr>
        <p:spPr>
          <a:xfrm>
            <a:off x="5048244" y="1500247"/>
            <a:ext cx="7143757" cy="535782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4" name="Text Placeholder 3"/>
          <p:cNvSpPr>
            <a:spLocks noGrp="1"/>
          </p:cNvSpPr>
          <p:nvPr>
            <p:ph type="body" sz="half" idx="2"/>
          </p:nvPr>
        </p:nvSpPr>
        <p:spPr>
          <a:xfrm>
            <a:off x="190465" y="1500184"/>
            <a:ext cx="4667283" cy="5214976"/>
          </a:xfrm>
        </p:spPr>
        <p:txBody>
          <a:bodyPr>
            <a:normAutofit/>
          </a:bodyPr>
          <a:lstStyle>
            <a:lvl1pPr marL="0" indent="0">
              <a:buNone/>
              <a:defRPr sz="2000"/>
            </a:lvl1pPr>
            <a:lvl2pPr marL="455927" indent="0">
              <a:buNone/>
              <a:defRPr sz="1200"/>
            </a:lvl2pPr>
            <a:lvl3pPr marL="911869" indent="0">
              <a:buNone/>
              <a:defRPr sz="1000"/>
            </a:lvl3pPr>
            <a:lvl4pPr marL="1367816" indent="0">
              <a:buNone/>
              <a:defRPr sz="900"/>
            </a:lvl4pPr>
            <a:lvl5pPr marL="1823750" indent="0">
              <a:buNone/>
              <a:defRPr sz="900"/>
            </a:lvl5pPr>
            <a:lvl6pPr marL="2279684" indent="0">
              <a:buNone/>
              <a:defRPr sz="900"/>
            </a:lvl6pPr>
            <a:lvl7pPr marL="2735629" indent="0">
              <a:buNone/>
              <a:defRPr sz="900"/>
            </a:lvl7pPr>
            <a:lvl8pPr marL="3191559" indent="0">
              <a:buNone/>
              <a:defRPr sz="900"/>
            </a:lvl8pPr>
            <a:lvl9pPr marL="3647495" indent="0">
              <a:buNone/>
              <a:defRPr sz="900"/>
            </a:lvl9pPr>
          </a:lstStyle>
          <a:p>
            <a:pPr lvl="0"/>
            <a:r>
              <a:rPr lang="en-US" smtClean="0"/>
              <a:t>Click to edit Master text styles</a:t>
            </a:r>
          </a:p>
        </p:txBody>
      </p:sp>
      <p:pic>
        <p:nvPicPr>
          <p:cNvPr id="8" name="Picture 7" descr="dove2 3D transparent.png"/>
          <p:cNvPicPr>
            <a:picLocks noChangeAspect="1"/>
          </p:cNvPicPr>
          <p:nvPr userDrawn="1"/>
        </p:nvPicPr>
        <p:blipFill>
          <a:blip r:embed="rId2" cstate="print"/>
          <a:stretch>
            <a:fillRect/>
          </a:stretch>
        </p:blipFill>
        <p:spPr>
          <a:xfrm>
            <a:off x="1" y="152"/>
            <a:ext cx="1750635" cy="1197971"/>
          </a:xfrm>
          <a:prstGeom prst="rect">
            <a:avLst/>
          </a:prstGeom>
        </p:spPr>
      </p:pic>
    </p:spTree>
    <p:extLst>
      <p:ext uri="{BB962C8B-B14F-4D97-AF65-F5344CB8AC3E}">
        <p14:creationId xmlns:p14="http://schemas.microsoft.com/office/powerpoint/2010/main" val="3011314512"/>
      </p:ext>
    </p:extLst>
  </p:cSld>
  <p:clrMapOvr>
    <a:masterClrMapping/>
  </p:clrMapOvr>
  <p:transition>
    <p:cove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5712" y="5505578"/>
            <a:ext cx="11620581" cy="446027"/>
          </a:xfrm>
        </p:spPr>
        <p:txBody>
          <a:bodyPr anchor="b"/>
          <a:lstStyle>
            <a:lvl1pPr algn="r">
              <a:defRPr sz="2400" b="1"/>
            </a:lvl1pPr>
          </a:lstStyle>
          <a:p>
            <a:r>
              <a:rPr lang="en-US" smtClean="0"/>
              <a:t>Click to edit Master title style</a:t>
            </a:r>
            <a:endParaRPr lang="en-GB" dirty="0"/>
          </a:p>
        </p:txBody>
      </p:sp>
      <p:sp>
        <p:nvSpPr>
          <p:cNvPr id="3" name="Picture Placeholder 2"/>
          <p:cNvSpPr>
            <a:spLocks noGrp="1"/>
          </p:cNvSpPr>
          <p:nvPr>
            <p:ph type="pic" idx="1"/>
          </p:nvPr>
        </p:nvSpPr>
        <p:spPr>
          <a:xfrm>
            <a:off x="2571725" y="142854"/>
            <a:ext cx="9429816" cy="5286412"/>
          </a:xfrm>
        </p:spPr>
        <p:txBody>
          <a:bodyPr/>
          <a:lstStyle>
            <a:lvl1pPr marL="0" indent="0">
              <a:buNone/>
              <a:defRPr sz="3200"/>
            </a:lvl1pPr>
            <a:lvl2pPr marL="455927" indent="0">
              <a:buNone/>
              <a:defRPr sz="2800"/>
            </a:lvl2pPr>
            <a:lvl3pPr marL="911869" indent="0">
              <a:buNone/>
              <a:defRPr sz="2400"/>
            </a:lvl3pPr>
            <a:lvl4pPr marL="1367816" indent="0">
              <a:buNone/>
              <a:defRPr sz="2000"/>
            </a:lvl4pPr>
            <a:lvl5pPr marL="1823750" indent="0">
              <a:buNone/>
              <a:defRPr sz="2000"/>
            </a:lvl5pPr>
            <a:lvl6pPr marL="2279684" indent="0">
              <a:buNone/>
              <a:defRPr sz="2000"/>
            </a:lvl6pPr>
            <a:lvl7pPr marL="2735629" indent="0">
              <a:buNone/>
              <a:defRPr sz="2000"/>
            </a:lvl7pPr>
            <a:lvl8pPr marL="3191559" indent="0">
              <a:buNone/>
              <a:defRPr sz="2000"/>
            </a:lvl8pPr>
            <a:lvl9pPr marL="3647495" indent="0">
              <a:buNone/>
              <a:defRPr sz="2000"/>
            </a:lvl9pPr>
          </a:lstStyle>
          <a:p>
            <a:r>
              <a:rPr lang="en-US" smtClean="0"/>
              <a:t>Click icon to add picture</a:t>
            </a:r>
            <a:endParaRPr lang="en-GB"/>
          </a:p>
        </p:txBody>
      </p:sp>
      <p:sp>
        <p:nvSpPr>
          <p:cNvPr id="4" name="Text Placeholder 3"/>
          <p:cNvSpPr>
            <a:spLocks noGrp="1"/>
          </p:cNvSpPr>
          <p:nvPr>
            <p:ph type="body" sz="half" idx="2"/>
          </p:nvPr>
        </p:nvSpPr>
        <p:spPr>
          <a:xfrm>
            <a:off x="285712" y="6072324"/>
            <a:ext cx="11620581" cy="633431"/>
          </a:xfrm>
        </p:spPr>
        <p:txBody>
          <a:bodyPr>
            <a:normAutofit/>
          </a:bodyPr>
          <a:lstStyle>
            <a:lvl1pPr marL="0" indent="0" algn="r">
              <a:buNone/>
              <a:defRPr sz="2000"/>
            </a:lvl1pPr>
            <a:lvl2pPr marL="455927" indent="0">
              <a:buNone/>
              <a:defRPr sz="1200"/>
            </a:lvl2pPr>
            <a:lvl3pPr marL="911869" indent="0">
              <a:buNone/>
              <a:defRPr sz="1000"/>
            </a:lvl3pPr>
            <a:lvl4pPr marL="1367816" indent="0">
              <a:buNone/>
              <a:defRPr sz="900"/>
            </a:lvl4pPr>
            <a:lvl5pPr marL="1823750" indent="0">
              <a:buNone/>
              <a:defRPr sz="900"/>
            </a:lvl5pPr>
            <a:lvl6pPr marL="2279684" indent="0">
              <a:buNone/>
              <a:defRPr sz="900"/>
            </a:lvl6pPr>
            <a:lvl7pPr marL="2735629" indent="0">
              <a:buNone/>
              <a:defRPr sz="900"/>
            </a:lvl7pPr>
            <a:lvl8pPr marL="3191559" indent="0">
              <a:buNone/>
              <a:defRPr sz="900"/>
            </a:lvl8pPr>
            <a:lvl9pPr marL="3647495" indent="0">
              <a:buNone/>
              <a:defRPr sz="900"/>
            </a:lvl9pPr>
          </a:lstStyle>
          <a:p>
            <a:pPr lvl="0"/>
            <a:r>
              <a:rPr lang="en-US" smtClean="0"/>
              <a:t>Click to edit Master text styles</a:t>
            </a:r>
          </a:p>
        </p:txBody>
      </p:sp>
      <p:pic>
        <p:nvPicPr>
          <p:cNvPr id="8" name="Picture 7" descr="dove2 3D transparent.png"/>
          <p:cNvPicPr>
            <a:picLocks noChangeAspect="1"/>
          </p:cNvPicPr>
          <p:nvPr userDrawn="1"/>
        </p:nvPicPr>
        <p:blipFill>
          <a:blip r:embed="rId2" cstate="print"/>
          <a:stretch>
            <a:fillRect/>
          </a:stretch>
        </p:blipFill>
        <p:spPr>
          <a:xfrm>
            <a:off x="1" y="152"/>
            <a:ext cx="1750635" cy="1197971"/>
          </a:xfrm>
          <a:prstGeom prst="rect">
            <a:avLst/>
          </a:prstGeom>
        </p:spPr>
      </p:pic>
    </p:spTree>
    <p:extLst>
      <p:ext uri="{BB962C8B-B14F-4D97-AF65-F5344CB8AC3E}">
        <p14:creationId xmlns:p14="http://schemas.microsoft.com/office/powerpoint/2010/main" val="745305479"/>
      </p:ext>
    </p:extLst>
  </p:cSld>
  <p:clrMapOvr>
    <a:masterClrMapping/>
  </p:clrMapOvr>
  <p:transition>
    <p:cove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a:xfrm>
            <a:off x="609603" y="6356503"/>
            <a:ext cx="2844800" cy="365125"/>
          </a:xfrm>
          <a:prstGeom prst="rect">
            <a:avLst/>
          </a:prstGeom>
        </p:spPr>
        <p:txBody>
          <a:bodyPr lIns="91182" tIns="45595" rIns="91182" bIns="45595"/>
          <a:lstStyle/>
          <a:p>
            <a:pPr defTabSz="911869"/>
            <a:fld id="{63803C67-FA4A-40E6-AF61-34AA9B3F4B33}" type="datetimeFigureOut">
              <a:rPr lang="en-US" smtClean="0">
                <a:solidFill>
                  <a:prstClr val="black"/>
                </a:solidFill>
              </a:rPr>
              <a:pPr defTabSz="911869"/>
              <a:t>8/29/2021</a:t>
            </a:fld>
            <a:endParaRPr lang="en-GB">
              <a:solidFill>
                <a:prstClr val="black"/>
              </a:solidFill>
            </a:endParaRPr>
          </a:p>
        </p:txBody>
      </p:sp>
      <p:sp>
        <p:nvSpPr>
          <p:cNvPr id="5" name="Footer Placeholder 4"/>
          <p:cNvSpPr>
            <a:spLocks noGrp="1"/>
          </p:cNvSpPr>
          <p:nvPr>
            <p:ph type="ftr" sz="quarter" idx="11"/>
          </p:nvPr>
        </p:nvSpPr>
        <p:spPr>
          <a:xfrm>
            <a:off x="4165601" y="6356503"/>
            <a:ext cx="3860800" cy="365125"/>
          </a:xfrm>
          <a:prstGeom prst="rect">
            <a:avLst/>
          </a:prstGeom>
        </p:spPr>
        <p:txBody>
          <a:bodyPr lIns="91182" tIns="45595" rIns="91182" bIns="45595"/>
          <a:lstStyle/>
          <a:p>
            <a:pPr defTabSz="911869"/>
            <a:endParaRPr lang="en-GB">
              <a:solidFill>
                <a:prstClr val="black"/>
              </a:solidFill>
            </a:endParaRPr>
          </a:p>
        </p:txBody>
      </p:sp>
      <p:sp>
        <p:nvSpPr>
          <p:cNvPr id="6" name="Slide Number Placeholder 5"/>
          <p:cNvSpPr>
            <a:spLocks noGrp="1"/>
          </p:cNvSpPr>
          <p:nvPr>
            <p:ph type="sldNum" sz="quarter" idx="12"/>
          </p:nvPr>
        </p:nvSpPr>
        <p:spPr>
          <a:xfrm>
            <a:off x="8737600" y="6356503"/>
            <a:ext cx="2844800" cy="365125"/>
          </a:xfrm>
          <a:prstGeom prst="rect">
            <a:avLst/>
          </a:prstGeom>
        </p:spPr>
        <p:txBody>
          <a:bodyPr lIns="91182" tIns="45595" rIns="91182" bIns="45595"/>
          <a:lstStyle/>
          <a:p>
            <a:pPr defTabSz="911869"/>
            <a:fld id="{267F94B8-4239-43A4-8CCC-9AEBB00197B7}" type="slidenum">
              <a:rPr lang="en-GB" smtClean="0">
                <a:solidFill>
                  <a:prstClr val="black"/>
                </a:solidFill>
              </a:rPr>
              <a:pPr defTabSz="911869"/>
              <a:t>‹#›</a:t>
            </a:fld>
            <a:endParaRPr lang="en-GB">
              <a:solidFill>
                <a:prstClr val="black"/>
              </a:solidFill>
            </a:endParaRPr>
          </a:p>
        </p:txBody>
      </p:sp>
      <p:pic>
        <p:nvPicPr>
          <p:cNvPr id="7" name="Picture 6" descr="dove2 3D transparent.png"/>
          <p:cNvPicPr>
            <a:picLocks noChangeAspect="1"/>
          </p:cNvPicPr>
          <p:nvPr userDrawn="1"/>
        </p:nvPicPr>
        <p:blipFill>
          <a:blip r:embed="rId2" cstate="print"/>
          <a:stretch>
            <a:fillRect/>
          </a:stretch>
        </p:blipFill>
        <p:spPr>
          <a:xfrm>
            <a:off x="1" y="152"/>
            <a:ext cx="1750635" cy="1197971"/>
          </a:xfrm>
          <a:prstGeom prst="rect">
            <a:avLst/>
          </a:prstGeom>
        </p:spPr>
      </p:pic>
    </p:spTree>
    <p:extLst>
      <p:ext uri="{BB962C8B-B14F-4D97-AF65-F5344CB8AC3E}">
        <p14:creationId xmlns:p14="http://schemas.microsoft.com/office/powerpoint/2010/main" val="975511937"/>
      </p:ext>
    </p:extLst>
  </p:cSld>
  <p:clrMapOvr>
    <a:masterClrMapping/>
  </p:clrMapOvr>
  <p:transition>
    <p:cove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1" y="274791"/>
            <a:ext cx="27432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609600" y="274791"/>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a:xfrm>
            <a:off x="609603" y="6356503"/>
            <a:ext cx="2844800" cy="365125"/>
          </a:xfrm>
          <a:prstGeom prst="rect">
            <a:avLst/>
          </a:prstGeom>
        </p:spPr>
        <p:txBody>
          <a:bodyPr lIns="91182" tIns="45595" rIns="91182" bIns="45595"/>
          <a:lstStyle/>
          <a:p>
            <a:pPr defTabSz="911869"/>
            <a:fld id="{63803C67-FA4A-40E6-AF61-34AA9B3F4B33}" type="datetimeFigureOut">
              <a:rPr lang="en-US" smtClean="0">
                <a:solidFill>
                  <a:prstClr val="black"/>
                </a:solidFill>
              </a:rPr>
              <a:pPr defTabSz="911869"/>
              <a:t>8/29/2021</a:t>
            </a:fld>
            <a:endParaRPr lang="en-GB">
              <a:solidFill>
                <a:prstClr val="black"/>
              </a:solidFill>
            </a:endParaRPr>
          </a:p>
        </p:txBody>
      </p:sp>
      <p:sp>
        <p:nvSpPr>
          <p:cNvPr id="5" name="Footer Placeholder 4"/>
          <p:cNvSpPr>
            <a:spLocks noGrp="1"/>
          </p:cNvSpPr>
          <p:nvPr>
            <p:ph type="ftr" sz="quarter" idx="11"/>
          </p:nvPr>
        </p:nvSpPr>
        <p:spPr>
          <a:xfrm>
            <a:off x="4165601" y="6356503"/>
            <a:ext cx="3860800" cy="365125"/>
          </a:xfrm>
          <a:prstGeom prst="rect">
            <a:avLst/>
          </a:prstGeom>
        </p:spPr>
        <p:txBody>
          <a:bodyPr lIns="91182" tIns="45595" rIns="91182" bIns="45595"/>
          <a:lstStyle/>
          <a:p>
            <a:pPr defTabSz="911869"/>
            <a:endParaRPr lang="en-GB">
              <a:solidFill>
                <a:prstClr val="black"/>
              </a:solidFill>
            </a:endParaRPr>
          </a:p>
        </p:txBody>
      </p:sp>
      <p:sp>
        <p:nvSpPr>
          <p:cNvPr id="6" name="Slide Number Placeholder 5"/>
          <p:cNvSpPr>
            <a:spLocks noGrp="1"/>
          </p:cNvSpPr>
          <p:nvPr>
            <p:ph type="sldNum" sz="quarter" idx="12"/>
          </p:nvPr>
        </p:nvSpPr>
        <p:spPr>
          <a:xfrm>
            <a:off x="8737600" y="6356503"/>
            <a:ext cx="2844800" cy="365125"/>
          </a:xfrm>
          <a:prstGeom prst="rect">
            <a:avLst/>
          </a:prstGeom>
        </p:spPr>
        <p:txBody>
          <a:bodyPr lIns="91182" tIns="45595" rIns="91182" bIns="45595"/>
          <a:lstStyle/>
          <a:p>
            <a:pPr defTabSz="911869"/>
            <a:fld id="{267F94B8-4239-43A4-8CCC-9AEBB00197B7}" type="slidenum">
              <a:rPr lang="en-GB" smtClean="0">
                <a:solidFill>
                  <a:prstClr val="black"/>
                </a:solidFill>
              </a:rPr>
              <a:pPr defTabSz="911869"/>
              <a:t>‹#›</a:t>
            </a:fld>
            <a:endParaRPr lang="en-GB">
              <a:solidFill>
                <a:prstClr val="black"/>
              </a:solidFill>
            </a:endParaRPr>
          </a:p>
        </p:txBody>
      </p:sp>
    </p:spTree>
    <p:extLst>
      <p:ext uri="{BB962C8B-B14F-4D97-AF65-F5344CB8AC3E}">
        <p14:creationId xmlns:p14="http://schemas.microsoft.com/office/powerpoint/2010/main" val="2895899779"/>
      </p:ext>
    </p:extLst>
  </p:cSld>
  <p:clrMapOvr>
    <a:masterClrMapping/>
  </p:clrMapOvr>
  <p:transition>
    <p:cove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2050" name="Picture 2" descr="演示模板底稿1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68" y="0"/>
            <a:ext cx="1218776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1" name="Rectangle 3"/>
          <p:cNvSpPr>
            <a:spLocks noGrp="1" noChangeArrowheads="1"/>
          </p:cNvSpPr>
          <p:nvPr>
            <p:ph type="ctrTitle"/>
          </p:nvPr>
        </p:nvSpPr>
        <p:spPr>
          <a:xfrm>
            <a:off x="2125" y="4194287"/>
            <a:ext cx="8024283" cy="1470025"/>
          </a:xfrm>
        </p:spPr>
        <p:txBody>
          <a:bodyPr/>
          <a:lstStyle>
            <a:lvl1pPr>
              <a:defRPr/>
            </a:lvl1pPr>
          </a:lstStyle>
          <a:p>
            <a:pPr lvl="0"/>
            <a:r>
              <a:rPr lang="zh-CN" altLang="zh-TW" noProof="0" smtClean="0"/>
              <a:t>单击此处编辑母版标题样式</a:t>
            </a:r>
          </a:p>
        </p:txBody>
      </p:sp>
      <p:sp>
        <p:nvSpPr>
          <p:cNvPr id="2052" name="Rectangle 4"/>
          <p:cNvSpPr>
            <a:spLocks noGrp="1" noChangeArrowheads="1"/>
          </p:cNvSpPr>
          <p:nvPr>
            <p:ph type="subTitle" idx="1"/>
          </p:nvPr>
        </p:nvSpPr>
        <p:spPr>
          <a:xfrm>
            <a:off x="2125" y="3617956"/>
            <a:ext cx="8024283" cy="576263"/>
          </a:xfrm>
        </p:spPr>
        <p:txBody>
          <a:bodyPr/>
          <a:lstStyle>
            <a:lvl1pPr marL="0" indent="0">
              <a:buFontTx/>
              <a:buNone/>
              <a:defRPr/>
            </a:lvl1pPr>
          </a:lstStyle>
          <a:p>
            <a:pPr lvl="0"/>
            <a:r>
              <a:rPr lang="zh-CN" altLang="zh-TW" noProof="0" smtClean="0"/>
              <a:t>单击此处编辑母版副标题样式</a:t>
            </a:r>
          </a:p>
        </p:txBody>
      </p:sp>
      <p:sp>
        <p:nvSpPr>
          <p:cNvPr id="2053" name="Rectangle 5"/>
          <p:cNvSpPr>
            <a:spLocks noGrp="1" noChangeArrowheads="1"/>
          </p:cNvSpPr>
          <p:nvPr>
            <p:ph type="dt" sz="half" idx="2"/>
          </p:nvPr>
        </p:nvSpPr>
        <p:spPr/>
        <p:txBody>
          <a:bodyPr/>
          <a:lstStyle>
            <a:lvl1pPr>
              <a:defRPr sz="1400">
                <a:latin typeface="+mn-lt"/>
                <a:ea typeface="宋体" pitchFamily="2" charset="-122"/>
              </a:defRPr>
            </a:lvl1pPr>
          </a:lstStyle>
          <a:p>
            <a:endParaRPr lang="zh-CN" altLang="en-US">
              <a:solidFill>
                <a:srgbClr val="000000"/>
              </a:solidFill>
            </a:endParaRPr>
          </a:p>
        </p:txBody>
      </p:sp>
      <p:sp>
        <p:nvSpPr>
          <p:cNvPr id="2054" name="Rectangle 6"/>
          <p:cNvSpPr>
            <a:spLocks noGrp="1" noChangeArrowheads="1"/>
          </p:cNvSpPr>
          <p:nvPr>
            <p:ph type="ftr" sz="quarter" idx="3"/>
          </p:nvPr>
        </p:nvSpPr>
        <p:spPr/>
        <p:txBody>
          <a:bodyPr/>
          <a:lstStyle>
            <a:lvl1pPr>
              <a:defRPr sz="1400">
                <a:latin typeface="+mn-lt"/>
                <a:ea typeface="宋体" pitchFamily="2" charset="-122"/>
              </a:defRPr>
            </a:lvl1pPr>
          </a:lstStyle>
          <a:p>
            <a:endParaRPr lang="zh-CN" altLang="en-US">
              <a:solidFill>
                <a:srgbClr val="000000"/>
              </a:solidFill>
            </a:endParaRPr>
          </a:p>
        </p:txBody>
      </p:sp>
      <p:sp>
        <p:nvSpPr>
          <p:cNvPr id="2055" name="Rectangle 7"/>
          <p:cNvSpPr>
            <a:spLocks noGrp="1" noChangeArrowheads="1"/>
          </p:cNvSpPr>
          <p:nvPr>
            <p:ph type="sldNum" sz="quarter" idx="4"/>
          </p:nvPr>
        </p:nvSpPr>
        <p:spPr/>
        <p:txBody>
          <a:bodyPr/>
          <a:lstStyle>
            <a:lvl1pPr>
              <a:defRPr sz="1400">
                <a:latin typeface="+mn-lt"/>
                <a:ea typeface="宋体" pitchFamily="2" charset="-122"/>
              </a:defRPr>
            </a:lvl1pPr>
          </a:lstStyle>
          <a:p>
            <a:fld id="{3CCE4AA7-0BF4-4184-80B7-43E5306E3620}"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5603978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Content Placeholder 2"/>
          <p:cNvSpPr>
            <a:spLocks noGrp="1"/>
          </p:cNvSpPr>
          <p:nvPr>
            <p:ph idx="1"/>
          </p:nvPr>
        </p:nvSpPr>
        <p:spPr/>
        <p:txBody>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Date Placeholder 3"/>
          <p:cNvSpPr>
            <a:spLocks noGrp="1"/>
          </p:cNvSpPr>
          <p:nvPr>
            <p:ph type="dt" sz="half" idx="10"/>
          </p:nvPr>
        </p:nvSpPr>
        <p:spPr/>
        <p:txBody>
          <a:bodyPr/>
          <a:lstStyle>
            <a:lvl1pPr>
              <a:defRPr/>
            </a:lvl1pPr>
          </a:lstStyle>
          <a:p>
            <a:endParaRPr lang="zh-TW" altLang="zh-CN">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zh-TW" altLang="zh-CN">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DC1C42F2-386E-47EC-8D67-EBB88FE8D53D}"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84575583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14"/>
            <a:ext cx="10363200" cy="1362076"/>
          </a:xfrm>
        </p:spPr>
        <p:txBody>
          <a:bodyPr anchor="t"/>
          <a:lstStyle>
            <a:lvl1pPr algn="l">
              <a:defRPr sz="4000" b="1" cap="all"/>
            </a:lvl1pPr>
          </a:lstStyle>
          <a:p>
            <a:r>
              <a:rPr lang="en-US" altLang="zh-TW" smtClean="0"/>
              <a:t>Click to edit Master title style</a:t>
            </a:r>
            <a:endParaRPr lang="zh-TW" altLang="en-US"/>
          </a:p>
        </p:txBody>
      </p:sp>
      <p:sp>
        <p:nvSpPr>
          <p:cNvPr id="3" name="Text Placeholder 2"/>
          <p:cNvSpPr>
            <a:spLocks noGrp="1"/>
          </p:cNvSpPr>
          <p:nvPr>
            <p:ph type="body" idx="1"/>
          </p:nvPr>
        </p:nvSpPr>
        <p:spPr>
          <a:xfrm>
            <a:off x="963084" y="2906791"/>
            <a:ext cx="10363200" cy="1500187"/>
          </a:xfrm>
        </p:spPr>
        <p:txBody>
          <a:bodyPr anchor="b"/>
          <a:lstStyle>
            <a:lvl1pPr marL="0" indent="0">
              <a:buNone/>
              <a:defRPr sz="2000"/>
            </a:lvl1pPr>
            <a:lvl2pPr marL="456090" indent="0">
              <a:buNone/>
              <a:defRPr sz="1800"/>
            </a:lvl2pPr>
            <a:lvl3pPr marL="912197" indent="0">
              <a:buNone/>
              <a:defRPr sz="1600"/>
            </a:lvl3pPr>
            <a:lvl4pPr marL="1368305" indent="0">
              <a:buNone/>
              <a:defRPr sz="1400"/>
            </a:lvl4pPr>
            <a:lvl5pPr marL="1824404" indent="0">
              <a:buNone/>
              <a:defRPr sz="1400"/>
            </a:lvl5pPr>
            <a:lvl6pPr marL="2280499" indent="0">
              <a:buNone/>
              <a:defRPr sz="1400"/>
            </a:lvl6pPr>
            <a:lvl7pPr marL="2736608" indent="0">
              <a:buNone/>
              <a:defRPr sz="1400"/>
            </a:lvl7pPr>
            <a:lvl8pPr marL="3192703" indent="0">
              <a:buNone/>
              <a:defRPr sz="1400"/>
            </a:lvl8pPr>
            <a:lvl9pPr marL="3648802" indent="0">
              <a:buNone/>
              <a:defRPr sz="1400"/>
            </a:lvl9pPr>
          </a:lstStyle>
          <a:p>
            <a:pPr lvl="0"/>
            <a:r>
              <a:rPr lang="en-US" altLang="zh-TW" smtClean="0"/>
              <a:t>Click to edit Master text styles</a:t>
            </a:r>
          </a:p>
        </p:txBody>
      </p:sp>
      <p:sp>
        <p:nvSpPr>
          <p:cNvPr id="4" name="Date Placeholder 3"/>
          <p:cNvSpPr>
            <a:spLocks noGrp="1"/>
          </p:cNvSpPr>
          <p:nvPr>
            <p:ph type="dt" sz="half" idx="10"/>
          </p:nvPr>
        </p:nvSpPr>
        <p:spPr/>
        <p:txBody>
          <a:bodyPr/>
          <a:lstStyle>
            <a:lvl1pPr>
              <a:defRPr/>
            </a:lvl1pPr>
          </a:lstStyle>
          <a:p>
            <a:endParaRPr lang="zh-TW" altLang="zh-CN">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zh-TW" altLang="zh-CN">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D9CD3F46-67D1-4282-BE98-BB772342B76B}"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22725376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Content Placeholder 2"/>
          <p:cNvSpPr>
            <a:spLocks noGrp="1"/>
          </p:cNvSpPr>
          <p:nvPr>
            <p:ph sz="half" idx="1"/>
          </p:nvPr>
        </p:nvSpPr>
        <p:spPr>
          <a:xfrm>
            <a:off x="1104900" y="1990783"/>
            <a:ext cx="4938184" cy="40306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Content Placeholder 3"/>
          <p:cNvSpPr>
            <a:spLocks noGrp="1"/>
          </p:cNvSpPr>
          <p:nvPr>
            <p:ph sz="half" idx="2"/>
          </p:nvPr>
        </p:nvSpPr>
        <p:spPr>
          <a:xfrm>
            <a:off x="6246399" y="1990783"/>
            <a:ext cx="4940300" cy="40306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5" name="Date Placeholder 4"/>
          <p:cNvSpPr>
            <a:spLocks noGrp="1"/>
          </p:cNvSpPr>
          <p:nvPr>
            <p:ph type="dt" sz="half" idx="10"/>
          </p:nvPr>
        </p:nvSpPr>
        <p:spPr/>
        <p:txBody>
          <a:bodyPr/>
          <a:lstStyle>
            <a:lvl1pPr>
              <a:defRPr/>
            </a:lvl1pPr>
          </a:lstStyle>
          <a:p>
            <a:endParaRPr lang="zh-TW" altLang="zh-CN">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zh-TW" altLang="zh-CN">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BDCF2E72-BCBF-42AD-9F76-4621A61E3F98}"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302434454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p:spPr>
        <p:txBody>
          <a:bodyPr/>
          <a:lstStyle>
            <a:lvl1pPr>
              <a:defRPr/>
            </a:lvl1pPr>
          </a:lstStyle>
          <a:p>
            <a:r>
              <a:rPr lang="en-US" altLang="zh-TW" smtClean="0"/>
              <a:t>Click to edit Master title style</a:t>
            </a:r>
            <a:endParaRPr lang="zh-TW" altLang="en-US"/>
          </a:p>
        </p:txBody>
      </p:sp>
      <p:sp>
        <p:nvSpPr>
          <p:cNvPr id="3" name="Text Placeholder 2"/>
          <p:cNvSpPr>
            <a:spLocks noGrp="1"/>
          </p:cNvSpPr>
          <p:nvPr>
            <p:ph type="body" idx="1"/>
          </p:nvPr>
        </p:nvSpPr>
        <p:spPr>
          <a:xfrm>
            <a:off x="609600" y="1535171"/>
            <a:ext cx="5386917" cy="639763"/>
          </a:xfrm>
        </p:spPr>
        <p:txBody>
          <a:bodyPr anchor="b"/>
          <a:lstStyle>
            <a:lvl1pPr marL="0" indent="0">
              <a:buNone/>
              <a:defRPr sz="2400" b="1"/>
            </a:lvl1pPr>
            <a:lvl2pPr marL="456090" indent="0">
              <a:buNone/>
              <a:defRPr sz="2000" b="1"/>
            </a:lvl2pPr>
            <a:lvl3pPr marL="912197" indent="0">
              <a:buNone/>
              <a:defRPr sz="1800" b="1"/>
            </a:lvl3pPr>
            <a:lvl4pPr marL="1368305" indent="0">
              <a:buNone/>
              <a:defRPr sz="1600" b="1"/>
            </a:lvl4pPr>
            <a:lvl5pPr marL="1824404" indent="0">
              <a:buNone/>
              <a:defRPr sz="1600" b="1"/>
            </a:lvl5pPr>
            <a:lvl6pPr marL="2280499" indent="0">
              <a:buNone/>
              <a:defRPr sz="1600" b="1"/>
            </a:lvl6pPr>
            <a:lvl7pPr marL="2736608" indent="0">
              <a:buNone/>
              <a:defRPr sz="1600" b="1"/>
            </a:lvl7pPr>
            <a:lvl8pPr marL="3192703" indent="0">
              <a:buNone/>
              <a:defRPr sz="1600" b="1"/>
            </a:lvl8pPr>
            <a:lvl9pPr marL="3648802" indent="0">
              <a:buNone/>
              <a:defRPr sz="1600" b="1"/>
            </a:lvl9pPr>
          </a:lstStyle>
          <a:p>
            <a:pPr lvl="0"/>
            <a:r>
              <a:rPr lang="en-US" altLang="zh-TW"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5" name="Text Placeholder 4"/>
          <p:cNvSpPr>
            <a:spLocks noGrp="1"/>
          </p:cNvSpPr>
          <p:nvPr>
            <p:ph type="body" sz="quarter" idx="3"/>
          </p:nvPr>
        </p:nvSpPr>
        <p:spPr>
          <a:xfrm>
            <a:off x="6193486" y="1535171"/>
            <a:ext cx="5389033" cy="639763"/>
          </a:xfrm>
        </p:spPr>
        <p:txBody>
          <a:bodyPr anchor="b"/>
          <a:lstStyle>
            <a:lvl1pPr marL="0" indent="0">
              <a:buNone/>
              <a:defRPr sz="2400" b="1"/>
            </a:lvl1pPr>
            <a:lvl2pPr marL="456090" indent="0">
              <a:buNone/>
              <a:defRPr sz="2000" b="1"/>
            </a:lvl2pPr>
            <a:lvl3pPr marL="912197" indent="0">
              <a:buNone/>
              <a:defRPr sz="1800" b="1"/>
            </a:lvl3pPr>
            <a:lvl4pPr marL="1368305" indent="0">
              <a:buNone/>
              <a:defRPr sz="1600" b="1"/>
            </a:lvl4pPr>
            <a:lvl5pPr marL="1824404" indent="0">
              <a:buNone/>
              <a:defRPr sz="1600" b="1"/>
            </a:lvl5pPr>
            <a:lvl6pPr marL="2280499" indent="0">
              <a:buNone/>
              <a:defRPr sz="1600" b="1"/>
            </a:lvl6pPr>
            <a:lvl7pPr marL="2736608" indent="0">
              <a:buNone/>
              <a:defRPr sz="1600" b="1"/>
            </a:lvl7pPr>
            <a:lvl8pPr marL="3192703" indent="0">
              <a:buNone/>
              <a:defRPr sz="1600" b="1"/>
            </a:lvl8pPr>
            <a:lvl9pPr marL="3648802" indent="0">
              <a:buNone/>
              <a:defRPr sz="1600" b="1"/>
            </a:lvl9pPr>
          </a:lstStyle>
          <a:p>
            <a:pPr lvl="0"/>
            <a:r>
              <a:rPr lang="en-US" altLang="zh-TW" smtClean="0"/>
              <a:t>Click to edit Master text styles</a:t>
            </a:r>
          </a:p>
        </p:txBody>
      </p:sp>
      <p:sp>
        <p:nvSpPr>
          <p:cNvPr id="6" name="Content Placeholder 5"/>
          <p:cNvSpPr>
            <a:spLocks noGrp="1"/>
          </p:cNvSpPr>
          <p:nvPr>
            <p:ph sz="quarter" idx="4"/>
          </p:nvPr>
        </p:nvSpPr>
        <p:spPr>
          <a:xfrm>
            <a:off x="6193486"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7" name="Date Placeholder 6"/>
          <p:cNvSpPr>
            <a:spLocks noGrp="1"/>
          </p:cNvSpPr>
          <p:nvPr>
            <p:ph type="dt" sz="half" idx="10"/>
          </p:nvPr>
        </p:nvSpPr>
        <p:spPr/>
        <p:txBody>
          <a:bodyPr/>
          <a:lstStyle>
            <a:lvl1pPr>
              <a:defRPr/>
            </a:lvl1pPr>
          </a:lstStyle>
          <a:p>
            <a:endParaRPr lang="zh-TW" altLang="zh-CN">
              <a:solidFill>
                <a:srgbClr val="000000"/>
              </a:solidFill>
            </a:endParaRPr>
          </a:p>
        </p:txBody>
      </p:sp>
      <p:sp>
        <p:nvSpPr>
          <p:cNvPr id="8" name="Footer Placeholder 7"/>
          <p:cNvSpPr>
            <a:spLocks noGrp="1"/>
          </p:cNvSpPr>
          <p:nvPr>
            <p:ph type="ftr" sz="quarter" idx="11"/>
          </p:nvPr>
        </p:nvSpPr>
        <p:spPr/>
        <p:txBody>
          <a:bodyPr/>
          <a:lstStyle>
            <a:lvl1pPr>
              <a:defRPr/>
            </a:lvl1pPr>
          </a:lstStyle>
          <a:p>
            <a:endParaRPr lang="zh-TW" altLang="zh-CN">
              <a:solidFill>
                <a:srgbClr val="000000"/>
              </a:solidFill>
            </a:endParaRPr>
          </a:p>
        </p:txBody>
      </p:sp>
      <p:sp>
        <p:nvSpPr>
          <p:cNvPr id="9" name="Slide Number Placeholder 8"/>
          <p:cNvSpPr>
            <a:spLocks noGrp="1"/>
          </p:cNvSpPr>
          <p:nvPr>
            <p:ph type="sldNum" sz="quarter" idx="12"/>
          </p:nvPr>
        </p:nvSpPr>
        <p:spPr/>
        <p:txBody>
          <a:bodyPr/>
          <a:lstStyle>
            <a:lvl1pPr>
              <a:defRPr/>
            </a:lvl1pPr>
          </a:lstStyle>
          <a:p>
            <a:fld id="{CC85A04B-74BC-4B50-81BB-66EEDEF73B58}"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16303824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Date Placeholder 2"/>
          <p:cNvSpPr>
            <a:spLocks noGrp="1"/>
          </p:cNvSpPr>
          <p:nvPr>
            <p:ph type="dt" sz="half" idx="10"/>
          </p:nvPr>
        </p:nvSpPr>
        <p:spPr/>
        <p:txBody>
          <a:bodyPr/>
          <a:lstStyle>
            <a:lvl1pPr>
              <a:defRPr/>
            </a:lvl1pPr>
          </a:lstStyle>
          <a:p>
            <a:endParaRPr lang="zh-TW" altLang="zh-CN">
              <a:solidFill>
                <a:srgbClr val="000000"/>
              </a:solidFill>
            </a:endParaRPr>
          </a:p>
        </p:txBody>
      </p:sp>
      <p:sp>
        <p:nvSpPr>
          <p:cNvPr id="4" name="Footer Placeholder 3"/>
          <p:cNvSpPr>
            <a:spLocks noGrp="1"/>
          </p:cNvSpPr>
          <p:nvPr>
            <p:ph type="ftr" sz="quarter" idx="11"/>
          </p:nvPr>
        </p:nvSpPr>
        <p:spPr/>
        <p:txBody>
          <a:bodyPr/>
          <a:lstStyle>
            <a:lvl1pPr>
              <a:defRPr/>
            </a:lvl1pPr>
          </a:lstStyle>
          <a:p>
            <a:endParaRPr lang="zh-TW" altLang="zh-CN">
              <a:solidFill>
                <a:srgbClr val="000000"/>
              </a:solidFill>
            </a:endParaRPr>
          </a:p>
        </p:txBody>
      </p:sp>
      <p:sp>
        <p:nvSpPr>
          <p:cNvPr id="5" name="Slide Number Placeholder 4"/>
          <p:cNvSpPr>
            <a:spLocks noGrp="1"/>
          </p:cNvSpPr>
          <p:nvPr>
            <p:ph type="sldNum" sz="quarter" idx="12"/>
          </p:nvPr>
        </p:nvSpPr>
        <p:spPr/>
        <p:txBody>
          <a:bodyPr/>
          <a:lstStyle>
            <a:lvl1pPr>
              <a:defRPr/>
            </a:lvl1pPr>
          </a:lstStyle>
          <a:p>
            <a:fld id="{14EBC12E-46FF-4475-AD10-0AB2E0DBD6D1}"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61215622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zh-TW" altLang="zh-CN">
              <a:solidFill>
                <a:srgbClr val="000000"/>
              </a:solidFill>
            </a:endParaRPr>
          </a:p>
        </p:txBody>
      </p:sp>
      <p:sp>
        <p:nvSpPr>
          <p:cNvPr id="3" name="Footer Placeholder 2"/>
          <p:cNvSpPr>
            <a:spLocks noGrp="1"/>
          </p:cNvSpPr>
          <p:nvPr>
            <p:ph type="ftr" sz="quarter" idx="11"/>
          </p:nvPr>
        </p:nvSpPr>
        <p:spPr/>
        <p:txBody>
          <a:bodyPr/>
          <a:lstStyle>
            <a:lvl1pPr>
              <a:defRPr/>
            </a:lvl1pPr>
          </a:lstStyle>
          <a:p>
            <a:endParaRPr lang="zh-TW" altLang="zh-CN">
              <a:solidFill>
                <a:srgbClr val="000000"/>
              </a:solidFill>
            </a:endParaRPr>
          </a:p>
        </p:txBody>
      </p:sp>
      <p:sp>
        <p:nvSpPr>
          <p:cNvPr id="4" name="Slide Number Placeholder 3"/>
          <p:cNvSpPr>
            <a:spLocks noGrp="1"/>
          </p:cNvSpPr>
          <p:nvPr>
            <p:ph type="sldNum" sz="quarter" idx="12"/>
          </p:nvPr>
        </p:nvSpPr>
        <p:spPr/>
        <p:txBody>
          <a:bodyPr/>
          <a:lstStyle>
            <a:lvl1pPr>
              <a:defRPr/>
            </a:lvl1pPr>
          </a:lstStyle>
          <a:p>
            <a:fld id="{306A8F46-0E24-43DA-9B2B-5BCE42E48ACC}"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262857742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75" y="273192"/>
            <a:ext cx="4011084" cy="1162051"/>
          </a:xfrm>
        </p:spPr>
        <p:txBody>
          <a:bodyPr anchor="b"/>
          <a:lstStyle>
            <a:lvl1pPr algn="l">
              <a:defRPr sz="2000" b="1"/>
            </a:lvl1pPr>
          </a:lstStyle>
          <a:p>
            <a:r>
              <a:rPr lang="en-US" altLang="zh-TW" smtClean="0"/>
              <a:t>Click to edit Master title style</a:t>
            </a:r>
            <a:endParaRPr lang="zh-TW" altLang="en-US"/>
          </a:p>
        </p:txBody>
      </p:sp>
      <p:sp>
        <p:nvSpPr>
          <p:cNvPr id="3" name="Content Placeholder 2"/>
          <p:cNvSpPr>
            <a:spLocks noGrp="1"/>
          </p:cNvSpPr>
          <p:nvPr>
            <p:ph idx="1"/>
          </p:nvPr>
        </p:nvSpPr>
        <p:spPr>
          <a:xfrm>
            <a:off x="4766737" y="273209"/>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Text Placeholder 3"/>
          <p:cNvSpPr>
            <a:spLocks noGrp="1"/>
          </p:cNvSpPr>
          <p:nvPr>
            <p:ph type="body" sz="half" idx="2"/>
          </p:nvPr>
        </p:nvSpPr>
        <p:spPr>
          <a:xfrm>
            <a:off x="609675" y="1435162"/>
            <a:ext cx="4011084" cy="4691063"/>
          </a:xfrm>
        </p:spPr>
        <p:txBody>
          <a:bodyPr/>
          <a:lstStyle>
            <a:lvl1pPr marL="0" indent="0">
              <a:buNone/>
              <a:defRPr sz="1400"/>
            </a:lvl1pPr>
            <a:lvl2pPr marL="456090" indent="0">
              <a:buNone/>
              <a:defRPr sz="1200"/>
            </a:lvl2pPr>
            <a:lvl3pPr marL="912197" indent="0">
              <a:buNone/>
              <a:defRPr sz="1000"/>
            </a:lvl3pPr>
            <a:lvl4pPr marL="1368305" indent="0">
              <a:buNone/>
              <a:defRPr sz="900"/>
            </a:lvl4pPr>
            <a:lvl5pPr marL="1824404" indent="0">
              <a:buNone/>
              <a:defRPr sz="900"/>
            </a:lvl5pPr>
            <a:lvl6pPr marL="2280499" indent="0">
              <a:buNone/>
              <a:defRPr sz="900"/>
            </a:lvl6pPr>
            <a:lvl7pPr marL="2736608" indent="0">
              <a:buNone/>
              <a:defRPr sz="900"/>
            </a:lvl7pPr>
            <a:lvl8pPr marL="3192703" indent="0">
              <a:buNone/>
              <a:defRPr sz="900"/>
            </a:lvl8pPr>
            <a:lvl9pPr marL="3648802" indent="0">
              <a:buNone/>
              <a:defRPr sz="900"/>
            </a:lvl9pPr>
          </a:lstStyle>
          <a:p>
            <a:pPr lvl="0"/>
            <a:r>
              <a:rPr lang="en-US" altLang="zh-TW" smtClean="0"/>
              <a:t>Click to edit Master text styles</a:t>
            </a:r>
          </a:p>
        </p:txBody>
      </p:sp>
      <p:sp>
        <p:nvSpPr>
          <p:cNvPr id="5" name="Date Placeholder 4"/>
          <p:cNvSpPr>
            <a:spLocks noGrp="1"/>
          </p:cNvSpPr>
          <p:nvPr>
            <p:ph type="dt" sz="half" idx="10"/>
          </p:nvPr>
        </p:nvSpPr>
        <p:spPr/>
        <p:txBody>
          <a:bodyPr/>
          <a:lstStyle>
            <a:lvl1pPr>
              <a:defRPr/>
            </a:lvl1pPr>
          </a:lstStyle>
          <a:p>
            <a:endParaRPr lang="zh-TW" altLang="zh-CN">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zh-TW" altLang="zh-CN">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7089D3F6-FE65-4EC3-90F1-472E520671C4}"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379103058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6"/>
            <a:ext cx="7315200" cy="566740"/>
          </a:xfrm>
        </p:spPr>
        <p:txBody>
          <a:bodyPr anchor="b"/>
          <a:lstStyle>
            <a:lvl1pPr algn="l">
              <a:defRPr sz="2000" b="1"/>
            </a:lvl1pPr>
          </a:lstStyle>
          <a:p>
            <a:r>
              <a:rPr lang="en-US" altLang="zh-TW" smtClean="0"/>
              <a:t>Click to edit Master title style</a:t>
            </a:r>
            <a:endParaRPr lang="zh-TW" altLang="en-US"/>
          </a:p>
        </p:txBody>
      </p:sp>
      <p:sp>
        <p:nvSpPr>
          <p:cNvPr id="3" name="Picture Placeholder 2"/>
          <p:cNvSpPr>
            <a:spLocks noGrp="1"/>
          </p:cNvSpPr>
          <p:nvPr>
            <p:ph type="pic" idx="1"/>
          </p:nvPr>
        </p:nvSpPr>
        <p:spPr>
          <a:xfrm>
            <a:off x="2389717" y="612783"/>
            <a:ext cx="7315200" cy="4114800"/>
          </a:xfrm>
        </p:spPr>
        <p:txBody>
          <a:bodyPr/>
          <a:lstStyle>
            <a:lvl1pPr marL="0" indent="0">
              <a:buNone/>
              <a:defRPr sz="3200"/>
            </a:lvl1pPr>
            <a:lvl2pPr marL="456090" indent="0">
              <a:buNone/>
              <a:defRPr sz="2800"/>
            </a:lvl2pPr>
            <a:lvl3pPr marL="912197" indent="0">
              <a:buNone/>
              <a:defRPr sz="2400"/>
            </a:lvl3pPr>
            <a:lvl4pPr marL="1368305" indent="0">
              <a:buNone/>
              <a:defRPr sz="2000"/>
            </a:lvl4pPr>
            <a:lvl5pPr marL="1824404" indent="0">
              <a:buNone/>
              <a:defRPr sz="2000"/>
            </a:lvl5pPr>
            <a:lvl6pPr marL="2280499" indent="0">
              <a:buNone/>
              <a:defRPr sz="2000"/>
            </a:lvl6pPr>
            <a:lvl7pPr marL="2736608" indent="0">
              <a:buNone/>
              <a:defRPr sz="2000"/>
            </a:lvl7pPr>
            <a:lvl8pPr marL="3192703" indent="0">
              <a:buNone/>
              <a:defRPr sz="2000"/>
            </a:lvl8pPr>
            <a:lvl9pPr marL="3648802" indent="0">
              <a:buNone/>
              <a:defRPr sz="2000"/>
            </a:lvl9pPr>
          </a:lstStyle>
          <a:p>
            <a:endParaRPr lang="zh-TW" altLang="en-US"/>
          </a:p>
        </p:txBody>
      </p:sp>
      <p:sp>
        <p:nvSpPr>
          <p:cNvPr id="4" name="Text Placeholder 3"/>
          <p:cNvSpPr>
            <a:spLocks noGrp="1"/>
          </p:cNvSpPr>
          <p:nvPr>
            <p:ph type="body" sz="half" idx="2"/>
          </p:nvPr>
        </p:nvSpPr>
        <p:spPr>
          <a:xfrm>
            <a:off x="2389717" y="5367461"/>
            <a:ext cx="7315200" cy="804863"/>
          </a:xfrm>
        </p:spPr>
        <p:txBody>
          <a:bodyPr/>
          <a:lstStyle>
            <a:lvl1pPr marL="0" indent="0">
              <a:buNone/>
              <a:defRPr sz="1400"/>
            </a:lvl1pPr>
            <a:lvl2pPr marL="456090" indent="0">
              <a:buNone/>
              <a:defRPr sz="1200"/>
            </a:lvl2pPr>
            <a:lvl3pPr marL="912197" indent="0">
              <a:buNone/>
              <a:defRPr sz="1000"/>
            </a:lvl3pPr>
            <a:lvl4pPr marL="1368305" indent="0">
              <a:buNone/>
              <a:defRPr sz="900"/>
            </a:lvl4pPr>
            <a:lvl5pPr marL="1824404" indent="0">
              <a:buNone/>
              <a:defRPr sz="900"/>
            </a:lvl5pPr>
            <a:lvl6pPr marL="2280499" indent="0">
              <a:buNone/>
              <a:defRPr sz="900"/>
            </a:lvl6pPr>
            <a:lvl7pPr marL="2736608" indent="0">
              <a:buNone/>
              <a:defRPr sz="900"/>
            </a:lvl7pPr>
            <a:lvl8pPr marL="3192703" indent="0">
              <a:buNone/>
              <a:defRPr sz="900"/>
            </a:lvl8pPr>
            <a:lvl9pPr marL="3648802" indent="0">
              <a:buNone/>
              <a:defRPr sz="900"/>
            </a:lvl9pPr>
          </a:lstStyle>
          <a:p>
            <a:pPr lvl="0"/>
            <a:r>
              <a:rPr lang="en-US" altLang="zh-TW" smtClean="0"/>
              <a:t>Click to edit Master text styles</a:t>
            </a:r>
          </a:p>
        </p:txBody>
      </p:sp>
      <p:sp>
        <p:nvSpPr>
          <p:cNvPr id="5" name="Date Placeholder 4"/>
          <p:cNvSpPr>
            <a:spLocks noGrp="1"/>
          </p:cNvSpPr>
          <p:nvPr>
            <p:ph type="dt" sz="half" idx="10"/>
          </p:nvPr>
        </p:nvSpPr>
        <p:spPr/>
        <p:txBody>
          <a:bodyPr/>
          <a:lstStyle>
            <a:lvl1pPr>
              <a:defRPr/>
            </a:lvl1pPr>
          </a:lstStyle>
          <a:p>
            <a:endParaRPr lang="zh-TW" altLang="zh-CN">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zh-TW" altLang="zh-CN">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58085FCA-925C-412D-8C34-74B182EC545D}"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323248947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Vertical Text Placeholder 2"/>
          <p:cNvSpPr>
            <a:spLocks noGrp="1"/>
          </p:cNvSpPr>
          <p:nvPr>
            <p:ph type="body" orient="vert" idx="1"/>
          </p:nvPr>
        </p:nvSpPr>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Date Placeholder 3"/>
          <p:cNvSpPr>
            <a:spLocks noGrp="1"/>
          </p:cNvSpPr>
          <p:nvPr>
            <p:ph type="dt" sz="half" idx="10"/>
          </p:nvPr>
        </p:nvSpPr>
        <p:spPr/>
        <p:txBody>
          <a:bodyPr/>
          <a:lstStyle>
            <a:lvl1pPr>
              <a:defRPr/>
            </a:lvl1pPr>
          </a:lstStyle>
          <a:p>
            <a:endParaRPr lang="zh-TW" altLang="zh-CN">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zh-TW" altLang="zh-CN">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B3780197-DDCF-4036-8395-5477419F250E}"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100824098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67876" y="846219"/>
            <a:ext cx="2518833" cy="5175251"/>
          </a:xfrm>
        </p:spPr>
        <p:txBody>
          <a:bodyPr vert="eaVert"/>
          <a:lstStyle/>
          <a:p>
            <a:r>
              <a:rPr lang="en-US" altLang="zh-TW" smtClean="0"/>
              <a:t>Click to edit Master title style</a:t>
            </a:r>
            <a:endParaRPr lang="zh-TW" altLang="en-US"/>
          </a:p>
        </p:txBody>
      </p:sp>
      <p:sp>
        <p:nvSpPr>
          <p:cNvPr id="3" name="Vertical Text Placeholder 2"/>
          <p:cNvSpPr>
            <a:spLocks noGrp="1"/>
          </p:cNvSpPr>
          <p:nvPr>
            <p:ph type="body" orient="vert" idx="1"/>
          </p:nvPr>
        </p:nvSpPr>
        <p:spPr>
          <a:xfrm>
            <a:off x="1104901" y="846219"/>
            <a:ext cx="7359651" cy="5175251"/>
          </a:xfrm>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Date Placeholder 3"/>
          <p:cNvSpPr>
            <a:spLocks noGrp="1"/>
          </p:cNvSpPr>
          <p:nvPr>
            <p:ph type="dt" sz="half" idx="10"/>
          </p:nvPr>
        </p:nvSpPr>
        <p:spPr/>
        <p:txBody>
          <a:bodyPr/>
          <a:lstStyle>
            <a:lvl1pPr>
              <a:defRPr/>
            </a:lvl1pPr>
          </a:lstStyle>
          <a:p>
            <a:endParaRPr lang="zh-TW" altLang="zh-CN">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zh-TW" altLang="zh-CN">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AC358B49-B869-4C94-864F-3236A879F222}"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280194986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914400" y="2130509"/>
            <a:ext cx="10363200" cy="1470025"/>
          </a:xfrm>
          <a:prstGeom prst="rect">
            <a:avLst/>
          </a:prstGeom>
        </p:spPr>
        <p:txBody>
          <a:bodyPr lIns="91326" tIns="45664" rIns="91326" bIns="45664"/>
          <a:lstStyle/>
          <a:p>
            <a:r>
              <a:rPr lang="zh-TW" altLang="en-US" smtClean="0"/>
              <a:t>按一下以編輯母片標題樣式</a:t>
            </a:r>
            <a:endParaRPr lang="zh-TW" altLang="en-US"/>
          </a:p>
        </p:txBody>
      </p:sp>
      <p:sp>
        <p:nvSpPr>
          <p:cNvPr id="3" name="副標題 2"/>
          <p:cNvSpPr>
            <a:spLocks noGrp="1"/>
          </p:cNvSpPr>
          <p:nvPr>
            <p:ph type="subTitle" idx="1"/>
          </p:nvPr>
        </p:nvSpPr>
        <p:spPr>
          <a:xfrm>
            <a:off x="1828800" y="3886200"/>
            <a:ext cx="8534400" cy="1752600"/>
          </a:xfrm>
          <a:prstGeom prst="rect">
            <a:avLst/>
          </a:prstGeom>
        </p:spPr>
        <p:txBody>
          <a:bodyPr lIns="91326" tIns="45664" rIns="91326" bIns="45664"/>
          <a:lstStyle>
            <a:lvl1pPr marL="0" indent="0" algn="ctr">
              <a:buNone/>
              <a:defRPr/>
            </a:lvl1pPr>
            <a:lvl2pPr marL="456633" indent="0" algn="ctr">
              <a:buNone/>
              <a:defRPr/>
            </a:lvl2pPr>
            <a:lvl3pPr marL="913274" indent="0" algn="ctr">
              <a:buNone/>
              <a:defRPr/>
            </a:lvl3pPr>
            <a:lvl4pPr marL="1369920" indent="0" algn="ctr">
              <a:buNone/>
              <a:defRPr/>
            </a:lvl4pPr>
            <a:lvl5pPr marL="1826557" indent="0" algn="ctr">
              <a:buNone/>
              <a:defRPr/>
            </a:lvl5pPr>
            <a:lvl6pPr marL="2283192" indent="0" algn="ctr">
              <a:buNone/>
              <a:defRPr/>
            </a:lvl6pPr>
            <a:lvl7pPr marL="2739836" indent="0" algn="ctr">
              <a:buNone/>
              <a:defRPr/>
            </a:lvl7pPr>
            <a:lvl8pPr marL="3196470" indent="0" algn="ctr">
              <a:buNone/>
              <a:defRPr/>
            </a:lvl8pPr>
            <a:lvl9pPr marL="3653112" indent="0" algn="ctr">
              <a:buNone/>
              <a:defRPr/>
            </a:lvl9pPr>
          </a:lstStyle>
          <a:p>
            <a:r>
              <a:rPr lang="zh-TW" altLang="en-US" smtClean="0"/>
              <a:t>按一下以編輯母片副標題樣式</a:t>
            </a:r>
            <a:endParaRPr lang="zh-TW" altLang="en-US"/>
          </a:p>
        </p:txBody>
      </p:sp>
    </p:spTree>
    <p:extLst>
      <p:ext uri="{BB962C8B-B14F-4D97-AF65-F5344CB8AC3E}">
        <p14:creationId xmlns:p14="http://schemas.microsoft.com/office/powerpoint/2010/main" val="204226226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a:xfrm>
            <a:off x="609600" y="274639"/>
            <a:ext cx="10972800" cy="1143000"/>
          </a:xfrm>
          <a:prstGeom prst="rect">
            <a:avLst/>
          </a:prstGeom>
        </p:spPr>
        <p:txBody>
          <a:bodyPr lIns="91326" tIns="45664" rIns="91326" bIns="45664"/>
          <a:lstStyle/>
          <a:p>
            <a:r>
              <a:rPr lang="zh-TW" altLang="en-US" smtClean="0"/>
              <a:t>按一下以編輯母片標題樣式</a:t>
            </a:r>
            <a:endParaRPr lang="zh-TW" altLang="en-US"/>
          </a:p>
        </p:txBody>
      </p:sp>
      <p:sp>
        <p:nvSpPr>
          <p:cNvPr id="3" name="內容版面配置區 2"/>
          <p:cNvSpPr>
            <a:spLocks noGrp="1"/>
          </p:cNvSpPr>
          <p:nvPr>
            <p:ph idx="1"/>
          </p:nvPr>
        </p:nvSpPr>
        <p:spPr>
          <a:xfrm>
            <a:off x="609600" y="1600255"/>
            <a:ext cx="10972800" cy="4525963"/>
          </a:xfrm>
          <a:prstGeom prst="rect">
            <a:avLst/>
          </a:prstGeom>
        </p:spPr>
        <p:txBody>
          <a:bodyPr lIns="91326" tIns="45664" rIns="91326" bIns="45664"/>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Tree>
    <p:extLst>
      <p:ext uri="{BB962C8B-B14F-4D97-AF65-F5344CB8AC3E}">
        <p14:creationId xmlns:p14="http://schemas.microsoft.com/office/powerpoint/2010/main" val="140740749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963084" y="4407008"/>
            <a:ext cx="10363200" cy="1362075"/>
          </a:xfrm>
          <a:prstGeom prst="rect">
            <a:avLst/>
          </a:prstGeom>
        </p:spPr>
        <p:txBody>
          <a:bodyPr lIns="91326" tIns="45664" rIns="91326" bIns="45664" anchor="t"/>
          <a:lstStyle>
            <a:lvl1pPr algn="l">
              <a:defRPr sz="4000" b="1" cap="all"/>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963084" y="2906761"/>
            <a:ext cx="10363200" cy="1500187"/>
          </a:xfrm>
          <a:prstGeom prst="rect">
            <a:avLst/>
          </a:prstGeom>
        </p:spPr>
        <p:txBody>
          <a:bodyPr lIns="91326" tIns="45664" rIns="91326" bIns="45664" anchor="b"/>
          <a:lstStyle>
            <a:lvl1pPr marL="0" indent="0">
              <a:buNone/>
              <a:defRPr sz="2000"/>
            </a:lvl1pPr>
            <a:lvl2pPr marL="456633" indent="0">
              <a:buNone/>
              <a:defRPr sz="1800"/>
            </a:lvl2pPr>
            <a:lvl3pPr marL="913274" indent="0">
              <a:buNone/>
              <a:defRPr sz="1600"/>
            </a:lvl3pPr>
            <a:lvl4pPr marL="1369920" indent="0">
              <a:buNone/>
              <a:defRPr sz="1400"/>
            </a:lvl4pPr>
            <a:lvl5pPr marL="1826557" indent="0">
              <a:buNone/>
              <a:defRPr sz="1400"/>
            </a:lvl5pPr>
            <a:lvl6pPr marL="2283192" indent="0">
              <a:buNone/>
              <a:defRPr sz="1400"/>
            </a:lvl6pPr>
            <a:lvl7pPr marL="2739836" indent="0">
              <a:buNone/>
              <a:defRPr sz="1400"/>
            </a:lvl7pPr>
            <a:lvl8pPr marL="3196470" indent="0">
              <a:buNone/>
              <a:defRPr sz="1400"/>
            </a:lvl8pPr>
            <a:lvl9pPr marL="3653112" indent="0">
              <a:buNone/>
              <a:defRPr sz="1400"/>
            </a:lvl9pPr>
          </a:lstStyle>
          <a:p>
            <a:pPr lvl="0"/>
            <a:r>
              <a:rPr lang="zh-TW" altLang="en-US" smtClean="0"/>
              <a:t>按一下以編輯母片文字樣式</a:t>
            </a:r>
          </a:p>
        </p:txBody>
      </p:sp>
    </p:spTree>
    <p:extLst>
      <p:ext uri="{BB962C8B-B14F-4D97-AF65-F5344CB8AC3E}">
        <p14:creationId xmlns:p14="http://schemas.microsoft.com/office/powerpoint/2010/main" val="316203817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a:xfrm>
            <a:off x="609600" y="274639"/>
            <a:ext cx="10972800" cy="1143000"/>
          </a:xfrm>
          <a:prstGeom prst="rect">
            <a:avLst/>
          </a:prstGeom>
        </p:spPr>
        <p:txBody>
          <a:bodyPr lIns="91326" tIns="45664" rIns="91326" bIns="45664"/>
          <a:lstStyle/>
          <a:p>
            <a:r>
              <a:rPr lang="zh-TW" altLang="en-US" smtClean="0"/>
              <a:t>按一下以編輯母片標題樣式</a:t>
            </a:r>
            <a:endParaRPr lang="zh-TW" altLang="en-US"/>
          </a:p>
        </p:txBody>
      </p:sp>
      <p:sp>
        <p:nvSpPr>
          <p:cNvPr id="3" name="內容版面配置區 2"/>
          <p:cNvSpPr>
            <a:spLocks noGrp="1"/>
          </p:cNvSpPr>
          <p:nvPr>
            <p:ph sz="half" idx="1"/>
          </p:nvPr>
        </p:nvSpPr>
        <p:spPr>
          <a:xfrm>
            <a:off x="609600" y="1600255"/>
            <a:ext cx="5384800" cy="4525963"/>
          </a:xfrm>
          <a:prstGeom prst="rect">
            <a:avLst/>
          </a:prstGeom>
        </p:spPr>
        <p:txBody>
          <a:bodyPr lIns="91326" tIns="45664" rIns="91326" bIns="45664"/>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half" idx="2"/>
          </p:nvPr>
        </p:nvSpPr>
        <p:spPr>
          <a:xfrm>
            <a:off x="6197600" y="1600255"/>
            <a:ext cx="5384800" cy="4525963"/>
          </a:xfrm>
          <a:prstGeom prst="rect">
            <a:avLst/>
          </a:prstGeom>
        </p:spPr>
        <p:txBody>
          <a:bodyPr lIns="91326" tIns="45664" rIns="91326" bIns="45664"/>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Tree>
    <p:extLst>
      <p:ext uri="{BB962C8B-B14F-4D97-AF65-F5344CB8AC3E}">
        <p14:creationId xmlns:p14="http://schemas.microsoft.com/office/powerpoint/2010/main" val="82112612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a:xfrm>
            <a:off x="609600" y="274639"/>
            <a:ext cx="10972800" cy="1143000"/>
          </a:xfrm>
          <a:prstGeom prst="rect">
            <a:avLst/>
          </a:prstGeom>
        </p:spPr>
        <p:txBody>
          <a:bodyPr lIns="91326" tIns="45664" rIns="91326" bIns="45664"/>
          <a:lstStyle>
            <a:lvl1pPr>
              <a:defRPr/>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609600" y="1535147"/>
            <a:ext cx="5386917" cy="639763"/>
          </a:xfrm>
          <a:prstGeom prst="rect">
            <a:avLst/>
          </a:prstGeom>
        </p:spPr>
        <p:txBody>
          <a:bodyPr lIns="91326" tIns="45664" rIns="91326" bIns="45664" anchor="b"/>
          <a:lstStyle>
            <a:lvl1pPr marL="0" indent="0">
              <a:buNone/>
              <a:defRPr sz="2400" b="1"/>
            </a:lvl1pPr>
            <a:lvl2pPr marL="456633" indent="0">
              <a:buNone/>
              <a:defRPr sz="2000" b="1"/>
            </a:lvl2pPr>
            <a:lvl3pPr marL="913274" indent="0">
              <a:buNone/>
              <a:defRPr sz="1800" b="1"/>
            </a:lvl3pPr>
            <a:lvl4pPr marL="1369920" indent="0">
              <a:buNone/>
              <a:defRPr sz="1600" b="1"/>
            </a:lvl4pPr>
            <a:lvl5pPr marL="1826557" indent="0">
              <a:buNone/>
              <a:defRPr sz="1600" b="1"/>
            </a:lvl5pPr>
            <a:lvl6pPr marL="2283192" indent="0">
              <a:buNone/>
              <a:defRPr sz="1600" b="1"/>
            </a:lvl6pPr>
            <a:lvl7pPr marL="2739836" indent="0">
              <a:buNone/>
              <a:defRPr sz="1600" b="1"/>
            </a:lvl7pPr>
            <a:lvl8pPr marL="3196470" indent="0">
              <a:buNone/>
              <a:defRPr sz="1600" b="1"/>
            </a:lvl8pPr>
            <a:lvl9pPr marL="3653112"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609600" y="2174875"/>
            <a:ext cx="5386917" cy="3951288"/>
          </a:xfrm>
          <a:prstGeom prst="rect">
            <a:avLst/>
          </a:prstGeom>
        </p:spPr>
        <p:txBody>
          <a:bodyPr lIns="91326" tIns="45664" rIns="91326" bIns="45664"/>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文字版面配置區 4"/>
          <p:cNvSpPr>
            <a:spLocks noGrp="1"/>
          </p:cNvSpPr>
          <p:nvPr>
            <p:ph type="body" sz="quarter" idx="3"/>
          </p:nvPr>
        </p:nvSpPr>
        <p:spPr>
          <a:xfrm>
            <a:off x="6193449" y="1535147"/>
            <a:ext cx="5389033" cy="639763"/>
          </a:xfrm>
          <a:prstGeom prst="rect">
            <a:avLst/>
          </a:prstGeom>
        </p:spPr>
        <p:txBody>
          <a:bodyPr lIns="91326" tIns="45664" rIns="91326" bIns="45664" anchor="b"/>
          <a:lstStyle>
            <a:lvl1pPr marL="0" indent="0">
              <a:buNone/>
              <a:defRPr sz="2400" b="1"/>
            </a:lvl1pPr>
            <a:lvl2pPr marL="456633" indent="0">
              <a:buNone/>
              <a:defRPr sz="2000" b="1"/>
            </a:lvl2pPr>
            <a:lvl3pPr marL="913274" indent="0">
              <a:buNone/>
              <a:defRPr sz="1800" b="1"/>
            </a:lvl3pPr>
            <a:lvl4pPr marL="1369920" indent="0">
              <a:buNone/>
              <a:defRPr sz="1600" b="1"/>
            </a:lvl4pPr>
            <a:lvl5pPr marL="1826557" indent="0">
              <a:buNone/>
              <a:defRPr sz="1600" b="1"/>
            </a:lvl5pPr>
            <a:lvl6pPr marL="2283192" indent="0">
              <a:buNone/>
              <a:defRPr sz="1600" b="1"/>
            </a:lvl6pPr>
            <a:lvl7pPr marL="2739836" indent="0">
              <a:buNone/>
              <a:defRPr sz="1600" b="1"/>
            </a:lvl7pPr>
            <a:lvl8pPr marL="3196470" indent="0">
              <a:buNone/>
              <a:defRPr sz="1600" b="1"/>
            </a:lvl8pPr>
            <a:lvl9pPr marL="3653112"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6193449" y="2174875"/>
            <a:ext cx="5389033" cy="3951288"/>
          </a:xfrm>
          <a:prstGeom prst="rect">
            <a:avLst/>
          </a:prstGeom>
        </p:spPr>
        <p:txBody>
          <a:bodyPr lIns="91326" tIns="45664" rIns="91326" bIns="45664"/>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Tree>
    <p:extLst>
      <p:ext uri="{BB962C8B-B14F-4D97-AF65-F5344CB8AC3E}">
        <p14:creationId xmlns:p14="http://schemas.microsoft.com/office/powerpoint/2010/main" val="400330185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a:xfrm>
            <a:off x="609600" y="274639"/>
            <a:ext cx="10972800" cy="1143000"/>
          </a:xfrm>
          <a:prstGeom prst="rect">
            <a:avLst/>
          </a:prstGeom>
        </p:spPr>
        <p:txBody>
          <a:bodyPr lIns="91326" tIns="45664" rIns="91326" bIns="45664"/>
          <a:lstStyle/>
          <a:p>
            <a:r>
              <a:rPr lang="zh-TW" altLang="en-US" smtClean="0"/>
              <a:t>按一下以編輯母片標題樣式</a:t>
            </a:r>
            <a:endParaRPr lang="zh-TW" altLang="en-US"/>
          </a:p>
        </p:txBody>
      </p:sp>
    </p:spTree>
    <p:extLst>
      <p:ext uri="{BB962C8B-B14F-4D97-AF65-F5344CB8AC3E}">
        <p14:creationId xmlns:p14="http://schemas.microsoft.com/office/powerpoint/2010/main" val="202487094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178449833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609643" y="273108"/>
            <a:ext cx="4011084" cy="1162051"/>
          </a:xfrm>
          <a:prstGeom prst="rect">
            <a:avLst/>
          </a:prstGeom>
        </p:spPr>
        <p:txBody>
          <a:bodyPr lIns="91326" tIns="45664" rIns="91326" bIns="45664" anchor="b"/>
          <a:lstStyle>
            <a:lvl1pPr algn="l">
              <a:defRPr sz="2000" b="1"/>
            </a:lvl1pPr>
          </a:lstStyle>
          <a:p>
            <a:r>
              <a:rPr lang="zh-TW" altLang="en-US" smtClean="0"/>
              <a:t>按一下以編輯母片標題樣式</a:t>
            </a:r>
            <a:endParaRPr lang="zh-TW" altLang="en-US"/>
          </a:p>
        </p:txBody>
      </p:sp>
      <p:sp>
        <p:nvSpPr>
          <p:cNvPr id="3" name="內容版面配置區 2"/>
          <p:cNvSpPr>
            <a:spLocks noGrp="1"/>
          </p:cNvSpPr>
          <p:nvPr>
            <p:ph idx="1"/>
          </p:nvPr>
        </p:nvSpPr>
        <p:spPr>
          <a:xfrm>
            <a:off x="4766733" y="273159"/>
            <a:ext cx="6815667" cy="5853113"/>
          </a:xfrm>
          <a:prstGeom prst="rect">
            <a:avLst/>
          </a:prstGeom>
        </p:spPr>
        <p:txBody>
          <a:bodyPr lIns="91326" tIns="45664" rIns="91326" bIns="45664"/>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文字版面配置區 3"/>
          <p:cNvSpPr>
            <a:spLocks noGrp="1"/>
          </p:cNvSpPr>
          <p:nvPr>
            <p:ph type="body" sz="half" idx="2"/>
          </p:nvPr>
        </p:nvSpPr>
        <p:spPr>
          <a:xfrm>
            <a:off x="609643" y="1435133"/>
            <a:ext cx="4011084" cy="4691063"/>
          </a:xfrm>
          <a:prstGeom prst="rect">
            <a:avLst/>
          </a:prstGeom>
        </p:spPr>
        <p:txBody>
          <a:bodyPr lIns="91326" tIns="45664" rIns="91326" bIns="45664"/>
          <a:lstStyle>
            <a:lvl1pPr marL="0" indent="0">
              <a:buNone/>
              <a:defRPr sz="1400"/>
            </a:lvl1pPr>
            <a:lvl2pPr marL="456633" indent="0">
              <a:buNone/>
              <a:defRPr sz="1200"/>
            </a:lvl2pPr>
            <a:lvl3pPr marL="913274" indent="0">
              <a:buNone/>
              <a:defRPr sz="1000"/>
            </a:lvl3pPr>
            <a:lvl4pPr marL="1369920" indent="0">
              <a:buNone/>
              <a:defRPr sz="900"/>
            </a:lvl4pPr>
            <a:lvl5pPr marL="1826557" indent="0">
              <a:buNone/>
              <a:defRPr sz="900"/>
            </a:lvl5pPr>
            <a:lvl6pPr marL="2283192" indent="0">
              <a:buNone/>
              <a:defRPr sz="900"/>
            </a:lvl6pPr>
            <a:lvl7pPr marL="2739836" indent="0">
              <a:buNone/>
              <a:defRPr sz="900"/>
            </a:lvl7pPr>
            <a:lvl8pPr marL="3196470" indent="0">
              <a:buNone/>
              <a:defRPr sz="900"/>
            </a:lvl8pPr>
            <a:lvl9pPr marL="3653112" indent="0">
              <a:buNone/>
              <a:defRPr sz="900"/>
            </a:lvl9pPr>
          </a:lstStyle>
          <a:p>
            <a:pPr lvl="0"/>
            <a:r>
              <a:rPr lang="zh-TW" altLang="en-US" smtClean="0"/>
              <a:t>按一下以編輯母片文字樣式</a:t>
            </a:r>
          </a:p>
        </p:txBody>
      </p:sp>
    </p:spTree>
    <p:extLst>
      <p:ext uri="{BB962C8B-B14F-4D97-AF65-F5344CB8AC3E}">
        <p14:creationId xmlns:p14="http://schemas.microsoft.com/office/powerpoint/2010/main" val="44428727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2389717" y="4800660"/>
            <a:ext cx="7315200" cy="566739"/>
          </a:xfrm>
          <a:prstGeom prst="rect">
            <a:avLst/>
          </a:prstGeom>
        </p:spPr>
        <p:txBody>
          <a:bodyPr lIns="91326" tIns="45664" rIns="91326" bIns="45664" anchor="b"/>
          <a:lstStyle>
            <a:lvl1pPr algn="l">
              <a:defRPr sz="2000" b="1"/>
            </a:lvl1pPr>
          </a:lstStyle>
          <a:p>
            <a:r>
              <a:rPr lang="zh-TW" altLang="en-US" smtClean="0"/>
              <a:t>按一下以編輯母片標題樣式</a:t>
            </a:r>
            <a:endParaRPr lang="zh-TW" altLang="en-US"/>
          </a:p>
        </p:txBody>
      </p:sp>
      <p:sp>
        <p:nvSpPr>
          <p:cNvPr id="3" name="圖片版面配置區 2"/>
          <p:cNvSpPr>
            <a:spLocks noGrp="1"/>
          </p:cNvSpPr>
          <p:nvPr>
            <p:ph type="pic" idx="1"/>
          </p:nvPr>
        </p:nvSpPr>
        <p:spPr>
          <a:xfrm>
            <a:off x="2389717" y="612783"/>
            <a:ext cx="7315200" cy="4114800"/>
          </a:xfrm>
          <a:prstGeom prst="rect">
            <a:avLst/>
          </a:prstGeom>
        </p:spPr>
        <p:txBody>
          <a:bodyPr lIns="91326" tIns="45664" rIns="91326" bIns="45664"/>
          <a:lstStyle>
            <a:lvl1pPr marL="0" indent="0">
              <a:buNone/>
              <a:defRPr sz="3200"/>
            </a:lvl1pPr>
            <a:lvl2pPr marL="456633" indent="0">
              <a:buNone/>
              <a:defRPr sz="2800"/>
            </a:lvl2pPr>
            <a:lvl3pPr marL="913274" indent="0">
              <a:buNone/>
              <a:defRPr sz="2400"/>
            </a:lvl3pPr>
            <a:lvl4pPr marL="1369920" indent="0">
              <a:buNone/>
              <a:defRPr sz="2000"/>
            </a:lvl4pPr>
            <a:lvl5pPr marL="1826557" indent="0">
              <a:buNone/>
              <a:defRPr sz="2000"/>
            </a:lvl5pPr>
            <a:lvl6pPr marL="2283192" indent="0">
              <a:buNone/>
              <a:defRPr sz="2000"/>
            </a:lvl6pPr>
            <a:lvl7pPr marL="2739836" indent="0">
              <a:buNone/>
              <a:defRPr sz="2000"/>
            </a:lvl7pPr>
            <a:lvl8pPr marL="3196470" indent="0">
              <a:buNone/>
              <a:defRPr sz="2000"/>
            </a:lvl8pPr>
            <a:lvl9pPr marL="3653112" indent="0">
              <a:buNone/>
              <a:defRPr sz="2000"/>
            </a:lvl9pPr>
          </a:lstStyle>
          <a:p>
            <a:pPr lvl="0"/>
            <a:endParaRPr lang="zh-TW" altLang="en-US" noProof="0" smtClean="0"/>
          </a:p>
        </p:txBody>
      </p:sp>
      <p:sp>
        <p:nvSpPr>
          <p:cNvPr id="4" name="文字版面配置區 3"/>
          <p:cNvSpPr>
            <a:spLocks noGrp="1"/>
          </p:cNvSpPr>
          <p:nvPr>
            <p:ph type="body" sz="half" idx="2"/>
          </p:nvPr>
        </p:nvSpPr>
        <p:spPr>
          <a:xfrm>
            <a:off x="2389717" y="5367378"/>
            <a:ext cx="7315200" cy="804863"/>
          </a:xfrm>
          <a:prstGeom prst="rect">
            <a:avLst/>
          </a:prstGeom>
        </p:spPr>
        <p:txBody>
          <a:bodyPr lIns="91326" tIns="45664" rIns="91326" bIns="45664"/>
          <a:lstStyle>
            <a:lvl1pPr marL="0" indent="0">
              <a:buNone/>
              <a:defRPr sz="1400"/>
            </a:lvl1pPr>
            <a:lvl2pPr marL="456633" indent="0">
              <a:buNone/>
              <a:defRPr sz="1200"/>
            </a:lvl2pPr>
            <a:lvl3pPr marL="913274" indent="0">
              <a:buNone/>
              <a:defRPr sz="1000"/>
            </a:lvl3pPr>
            <a:lvl4pPr marL="1369920" indent="0">
              <a:buNone/>
              <a:defRPr sz="900"/>
            </a:lvl4pPr>
            <a:lvl5pPr marL="1826557" indent="0">
              <a:buNone/>
              <a:defRPr sz="900"/>
            </a:lvl5pPr>
            <a:lvl6pPr marL="2283192" indent="0">
              <a:buNone/>
              <a:defRPr sz="900"/>
            </a:lvl6pPr>
            <a:lvl7pPr marL="2739836" indent="0">
              <a:buNone/>
              <a:defRPr sz="900"/>
            </a:lvl7pPr>
            <a:lvl8pPr marL="3196470" indent="0">
              <a:buNone/>
              <a:defRPr sz="900"/>
            </a:lvl8pPr>
            <a:lvl9pPr marL="3653112" indent="0">
              <a:buNone/>
              <a:defRPr sz="900"/>
            </a:lvl9pPr>
          </a:lstStyle>
          <a:p>
            <a:pPr lvl="0"/>
            <a:r>
              <a:rPr lang="zh-TW" altLang="en-US" smtClean="0"/>
              <a:t>按一下以編輯母片文字樣式</a:t>
            </a:r>
          </a:p>
        </p:txBody>
      </p:sp>
    </p:spTree>
    <p:extLst>
      <p:ext uri="{BB962C8B-B14F-4D97-AF65-F5344CB8AC3E}">
        <p14:creationId xmlns:p14="http://schemas.microsoft.com/office/powerpoint/2010/main" val="19245002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a:xfrm>
            <a:off x="609600" y="274639"/>
            <a:ext cx="10972800" cy="1143000"/>
          </a:xfrm>
          <a:prstGeom prst="rect">
            <a:avLst/>
          </a:prstGeom>
        </p:spPr>
        <p:txBody>
          <a:bodyPr lIns="91326" tIns="45664" rIns="91326" bIns="45664"/>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a:xfrm>
            <a:off x="609600" y="1600255"/>
            <a:ext cx="10972800" cy="4525963"/>
          </a:xfrm>
          <a:prstGeom prst="rect">
            <a:avLst/>
          </a:prstGeom>
        </p:spPr>
        <p:txBody>
          <a:bodyPr vert="eaVert" lIns="91326" tIns="45664" rIns="91326" bIns="45664"/>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Tree>
    <p:extLst>
      <p:ext uri="{BB962C8B-B14F-4D97-AF65-F5344CB8AC3E}">
        <p14:creationId xmlns:p14="http://schemas.microsoft.com/office/powerpoint/2010/main" val="394519802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8839200" y="274746"/>
            <a:ext cx="2743200" cy="5851525"/>
          </a:xfrm>
          <a:prstGeom prst="rect">
            <a:avLst/>
          </a:prstGeom>
        </p:spPr>
        <p:txBody>
          <a:bodyPr vert="eaVert" lIns="91326" tIns="45664" rIns="91326" bIns="45664"/>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a:xfrm>
            <a:off x="609600" y="274746"/>
            <a:ext cx="8026400" cy="5851525"/>
          </a:xfrm>
          <a:prstGeom prst="rect">
            <a:avLst/>
          </a:prstGeom>
        </p:spPr>
        <p:txBody>
          <a:bodyPr vert="eaVert" lIns="91326" tIns="45664" rIns="91326" bIns="45664"/>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Tree>
    <p:extLst>
      <p:ext uri="{BB962C8B-B14F-4D97-AF65-F5344CB8AC3E}">
        <p14:creationId xmlns:p14="http://schemas.microsoft.com/office/powerpoint/2010/main" val="128531180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914400" y="2130452"/>
            <a:ext cx="10363200" cy="1470025"/>
          </a:xfrm>
          <a:prstGeom prst="rect">
            <a:avLst/>
          </a:prstGeom>
        </p:spPr>
        <p:txBody>
          <a:bodyPr lIns="91331" tIns="45666" rIns="91331" bIns="45666"/>
          <a:lstStyle/>
          <a:p>
            <a:r>
              <a:rPr lang="zh-TW" altLang="en-US"/>
              <a:t>按一下以編輯母片標題樣式</a:t>
            </a:r>
          </a:p>
        </p:txBody>
      </p:sp>
      <p:sp>
        <p:nvSpPr>
          <p:cNvPr id="3" name="副標題 2"/>
          <p:cNvSpPr>
            <a:spLocks noGrp="1"/>
          </p:cNvSpPr>
          <p:nvPr>
            <p:ph type="subTitle" idx="1"/>
          </p:nvPr>
        </p:nvSpPr>
        <p:spPr>
          <a:xfrm>
            <a:off x="1828800" y="3886200"/>
            <a:ext cx="8534400" cy="1752600"/>
          </a:xfrm>
          <a:prstGeom prst="rect">
            <a:avLst/>
          </a:prstGeom>
        </p:spPr>
        <p:txBody>
          <a:bodyPr lIns="91331" tIns="45666" rIns="91331" bIns="45666"/>
          <a:lstStyle>
            <a:lvl1pPr marL="0" indent="0" algn="ctr">
              <a:buNone/>
              <a:defRPr/>
            </a:lvl1pPr>
            <a:lvl2pPr marL="456656" indent="0" algn="ctr">
              <a:buNone/>
              <a:defRPr/>
            </a:lvl2pPr>
            <a:lvl3pPr marL="913321" indent="0" algn="ctr">
              <a:buNone/>
              <a:defRPr/>
            </a:lvl3pPr>
            <a:lvl4pPr marL="1369990" indent="0" algn="ctr">
              <a:buNone/>
              <a:defRPr/>
            </a:lvl4pPr>
            <a:lvl5pPr marL="1826650" indent="0" algn="ctr">
              <a:buNone/>
              <a:defRPr/>
            </a:lvl5pPr>
            <a:lvl6pPr marL="2283309" indent="0" algn="ctr">
              <a:buNone/>
              <a:defRPr/>
            </a:lvl6pPr>
            <a:lvl7pPr marL="2739976" indent="0" algn="ctr">
              <a:buNone/>
              <a:defRPr/>
            </a:lvl7pPr>
            <a:lvl8pPr marL="3196634" indent="0" algn="ctr">
              <a:buNone/>
              <a:defRPr/>
            </a:lvl8pPr>
            <a:lvl9pPr marL="3653299" indent="0" algn="ctr">
              <a:buNone/>
              <a:defRPr/>
            </a:lvl9pPr>
          </a:lstStyle>
          <a:p>
            <a:r>
              <a:rPr lang="zh-TW" altLang="en-US"/>
              <a:t>按一下以編輯母片副標題樣式</a:t>
            </a:r>
          </a:p>
        </p:txBody>
      </p:sp>
    </p:spTree>
    <p:extLst>
      <p:ext uri="{BB962C8B-B14F-4D97-AF65-F5344CB8AC3E}">
        <p14:creationId xmlns:p14="http://schemas.microsoft.com/office/powerpoint/2010/main" val="419122623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a:xfrm>
            <a:off x="609600" y="274638"/>
            <a:ext cx="10972800" cy="1143000"/>
          </a:xfrm>
          <a:prstGeom prst="rect">
            <a:avLst/>
          </a:prstGeom>
        </p:spPr>
        <p:txBody>
          <a:bodyPr lIns="91331" tIns="45666" rIns="91331" bIns="45666"/>
          <a:lstStyle/>
          <a:p>
            <a:r>
              <a:rPr lang="zh-TW" altLang="en-US"/>
              <a:t>按一下以編輯母片標題樣式</a:t>
            </a:r>
          </a:p>
        </p:txBody>
      </p:sp>
      <p:sp>
        <p:nvSpPr>
          <p:cNvPr id="3" name="內容版面配置區 2"/>
          <p:cNvSpPr>
            <a:spLocks noGrp="1"/>
          </p:cNvSpPr>
          <p:nvPr>
            <p:ph idx="1"/>
          </p:nvPr>
        </p:nvSpPr>
        <p:spPr>
          <a:xfrm>
            <a:off x="609600" y="1600245"/>
            <a:ext cx="10972800" cy="4525963"/>
          </a:xfrm>
          <a:prstGeom prst="rect">
            <a:avLst/>
          </a:prstGeom>
        </p:spPr>
        <p:txBody>
          <a:bodyPr lIns="91331" tIns="45666" rIns="91331" bIns="45666"/>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Tree>
    <p:extLst>
      <p:ext uri="{BB962C8B-B14F-4D97-AF65-F5344CB8AC3E}">
        <p14:creationId xmlns:p14="http://schemas.microsoft.com/office/powerpoint/2010/main" val="266094742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963084" y="4406959"/>
            <a:ext cx="10363200" cy="1362075"/>
          </a:xfrm>
          <a:prstGeom prst="rect">
            <a:avLst/>
          </a:prstGeom>
        </p:spPr>
        <p:txBody>
          <a:bodyPr lIns="91331" tIns="45666" rIns="91331" bIns="45666" anchor="t"/>
          <a:lstStyle>
            <a:lvl1pPr algn="l">
              <a:defRPr sz="4000" b="1" cap="all"/>
            </a:lvl1pPr>
          </a:lstStyle>
          <a:p>
            <a:r>
              <a:rPr lang="zh-TW" altLang="en-US"/>
              <a:t>按一下以編輯母片標題樣式</a:t>
            </a:r>
          </a:p>
        </p:txBody>
      </p:sp>
      <p:sp>
        <p:nvSpPr>
          <p:cNvPr id="3" name="文字版面配置區 2"/>
          <p:cNvSpPr>
            <a:spLocks noGrp="1"/>
          </p:cNvSpPr>
          <p:nvPr>
            <p:ph type="body" idx="1"/>
          </p:nvPr>
        </p:nvSpPr>
        <p:spPr>
          <a:xfrm>
            <a:off x="963084" y="2906751"/>
            <a:ext cx="10363200" cy="1500187"/>
          </a:xfrm>
          <a:prstGeom prst="rect">
            <a:avLst/>
          </a:prstGeom>
        </p:spPr>
        <p:txBody>
          <a:bodyPr lIns="91331" tIns="45666" rIns="91331" bIns="45666" anchor="b"/>
          <a:lstStyle>
            <a:lvl1pPr marL="0" indent="0">
              <a:buNone/>
              <a:defRPr sz="2000"/>
            </a:lvl1pPr>
            <a:lvl2pPr marL="456656" indent="0">
              <a:buNone/>
              <a:defRPr sz="1800"/>
            </a:lvl2pPr>
            <a:lvl3pPr marL="913321" indent="0">
              <a:buNone/>
              <a:defRPr sz="1600"/>
            </a:lvl3pPr>
            <a:lvl4pPr marL="1369990" indent="0">
              <a:buNone/>
              <a:defRPr sz="1400"/>
            </a:lvl4pPr>
            <a:lvl5pPr marL="1826650" indent="0">
              <a:buNone/>
              <a:defRPr sz="1400"/>
            </a:lvl5pPr>
            <a:lvl6pPr marL="2283309" indent="0">
              <a:buNone/>
              <a:defRPr sz="1400"/>
            </a:lvl6pPr>
            <a:lvl7pPr marL="2739976" indent="0">
              <a:buNone/>
              <a:defRPr sz="1400"/>
            </a:lvl7pPr>
            <a:lvl8pPr marL="3196634" indent="0">
              <a:buNone/>
              <a:defRPr sz="1400"/>
            </a:lvl8pPr>
            <a:lvl9pPr marL="3653299" indent="0">
              <a:buNone/>
              <a:defRPr sz="1400"/>
            </a:lvl9pPr>
          </a:lstStyle>
          <a:p>
            <a:pPr lvl="0"/>
            <a:r>
              <a:rPr lang="zh-TW" altLang="en-US"/>
              <a:t>按一下以編輯母片文字樣式</a:t>
            </a:r>
          </a:p>
        </p:txBody>
      </p:sp>
    </p:spTree>
    <p:extLst>
      <p:ext uri="{BB962C8B-B14F-4D97-AF65-F5344CB8AC3E}">
        <p14:creationId xmlns:p14="http://schemas.microsoft.com/office/powerpoint/2010/main" val="230849616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a:xfrm>
            <a:off x="609600" y="274638"/>
            <a:ext cx="10972800" cy="1143000"/>
          </a:xfrm>
          <a:prstGeom prst="rect">
            <a:avLst/>
          </a:prstGeom>
        </p:spPr>
        <p:txBody>
          <a:bodyPr lIns="91331" tIns="45666" rIns="91331" bIns="45666"/>
          <a:lstStyle/>
          <a:p>
            <a:r>
              <a:rPr lang="zh-TW" altLang="en-US"/>
              <a:t>按一下以編輯母片標題樣式</a:t>
            </a:r>
          </a:p>
        </p:txBody>
      </p:sp>
      <p:sp>
        <p:nvSpPr>
          <p:cNvPr id="3" name="內容版面配置區 2"/>
          <p:cNvSpPr>
            <a:spLocks noGrp="1"/>
          </p:cNvSpPr>
          <p:nvPr>
            <p:ph sz="half" idx="1"/>
          </p:nvPr>
        </p:nvSpPr>
        <p:spPr>
          <a:xfrm>
            <a:off x="609600" y="1600245"/>
            <a:ext cx="5384800" cy="4525963"/>
          </a:xfrm>
          <a:prstGeom prst="rect">
            <a:avLst/>
          </a:prstGeom>
        </p:spPr>
        <p:txBody>
          <a:bodyPr lIns="91331" tIns="45666" rIns="91331" bIns="45666"/>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內容版面配置區 3"/>
          <p:cNvSpPr>
            <a:spLocks noGrp="1"/>
          </p:cNvSpPr>
          <p:nvPr>
            <p:ph sz="half" idx="2"/>
          </p:nvPr>
        </p:nvSpPr>
        <p:spPr>
          <a:xfrm>
            <a:off x="6197600" y="1600245"/>
            <a:ext cx="5384800" cy="4525963"/>
          </a:xfrm>
          <a:prstGeom prst="rect">
            <a:avLst/>
          </a:prstGeom>
        </p:spPr>
        <p:txBody>
          <a:bodyPr lIns="91331" tIns="45666" rIns="91331" bIns="45666"/>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Tree>
    <p:extLst>
      <p:ext uri="{BB962C8B-B14F-4D97-AF65-F5344CB8AC3E}">
        <p14:creationId xmlns:p14="http://schemas.microsoft.com/office/powerpoint/2010/main" val="172596996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a:xfrm>
            <a:off x="609600" y="274638"/>
            <a:ext cx="10972800" cy="1143000"/>
          </a:xfrm>
          <a:prstGeom prst="rect">
            <a:avLst/>
          </a:prstGeom>
        </p:spPr>
        <p:txBody>
          <a:bodyPr lIns="91331" tIns="45666" rIns="91331" bIns="45666"/>
          <a:lstStyle>
            <a:lvl1pPr>
              <a:defRPr/>
            </a:lvl1pPr>
          </a:lstStyle>
          <a:p>
            <a:r>
              <a:rPr lang="zh-TW" altLang="en-US"/>
              <a:t>按一下以編輯母片標題樣式</a:t>
            </a:r>
          </a:p>
        </p:txBody>
      </p:sp>
      <p:sp>
        <p:nvSpPr>
          <p:cNvPr id="3" name="文字版面配置區 2"/>
          <p:cNvSpPr>
            <a:spLocks noGrp="1"/>
          </p:cNvSpPr>
          <p:nvPr>
            <p:ph type="body" idx="1"/>
          </p:nvPr>
        </p:nvSpPr>
        <p:spPr>
          <a:xfrm>
            <a:off x="609600" y="1535118"/>
            <a:ext cx="5386917" cy="639762"/>
          </a:xfrm>
          <a:prstGeom prst="rect">
            <a:avLst/>
          </a:prstGeom>
        </p:spPr>
        <p:txBody>
          <a:bodyPr lIns="91331" tIns="45666" rIns="91331" bIns="45666" anchor="b"/>
          <a:lstStyle>
            <a:lvl1pPr marL="0" indent="0">
              <a:buNone/>
              <a:defRPr sz="2400" b="1"/>
            </a:lvl1pPr>
            <a:lvl2pPr marL="456656" indent="0">
              <a:buNone/>
              <a:defRPr sz="2000" b="1"/>
            </a:lvl2pPr>
            <a:lvl3pPr marL="913321" indent="0">
              <a:buNone/>
              <a:defRPr sz="1800" b="1"/>
            </a:lvl3pPr>
            <a:lvl4pPr marL="1369990" indent="0">
              <a:buNone/>
              <a:defRPr sz="1600" b="1"/>
            </a:lvl4pPr>
            <a:lvl5pPr marL="1826650" indent="0">
              <a:buNone/>
              <a:defRPr sz="1600" b="1"/>
            </a:lvl5pPr>
            <a:lvl6pPr marL="2283309" indent="0">
              <a:buNone/>
              <a:defRPr sz="1600" b="1"/>
            </a:lvl6pPr>
            <a:lvl7pPr marL="2739976" indent="0">
              <a:buNone/>
              <a:defRPr sz="1600" b="1"/>
            </a:lvl7pPr>
            <a:lvl8pPr marL="3196634" indent="0">
              <a:buNone/>
              <a:defRPr sz="1600" b="1"/>
            </a:lvl8pPr>
            <a:lvl9pPr marL="3653299" indent="0">
              <a:buNone/>
              <a:defRPr sz="1600" b="1"/>
            </a:lvl9pPr>
          </a:lstStyle>
          <a:p>
            <a:pPr lvl="0"/>
            <a:r>
              <a:rPr lang="zh-TW" altLang="en-US"/>
              <a:t>按一下以編輯母片文字樣式</a:t>
            </a:r>
          </a:p>
        </p:txBody>
      </p:sp>
      <p:sp>
        <p:nvSpPr>
          <p:cNvPr id="4" name="內容版面配置區 3"/>
          <p:cNvSpPr>
            <a:spLocks noGrp="1"/>
          </p:cNvSpPr>
          <p:nvPr>
            <p:ph sz="half" idx="2"/>
          </p:nvPr>
        </p:nvSpPr>
        <p:spPr>
          <a:xfrm>
            <a:off x="609600" y="2174875"/>
            <a:ext cx="5386917" cy="3951288"/>
          </a:xfrm>
          <a:prstGeom prst="rect">
            <a:avLst/>
          </a:prstGeom>
        </p:spPr>
        <p:txBody>
          <a:bodyPr lIns="91331" tIns="45666" rIns="91331" bIns="45666"/>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文字版面配置區 4"/>
          <p:cNvSpPr>
            <a:spLocks noGrp="1"/>
          </p:cNvSpPr>
          <p:nvPr>
            <p:ph type="body" sz="quarter" idx="3"/>
          </p:nvPr>
        </p:nvSpPr>
        <p:spPr>
          <a:xfrm>
            <a:off x="6193405" y="1535118"/>
            <a:ext cx="5389033" cy="639762"/>
          </a:xfrm>
          <a:prstGeom prst="rect">
            <a:avLst/>
          </a:prstGeom>
        </p:spPr>
        <p:txBody>
          <a:bodyPr lIns="91331" tIns="45666" rIns="91331" bIns="45666" anchor="b"/>
          <a:lstStyle>
            <a:lvl1pPr marL="0" indent="0">
              <a:buNone/>
              <a:defRPr sz="2400" b="1"/>
            </a:lvl1pPr>
            <a:lvl2pPr marL="456656" indent="0">
              <a:buNone/>
              <a:defRPr sz="2000" b="1"/>
            </a:lvl2pPr>
            <a:lvl3pPr marL="913321" indent="0">
              <a:buNone/>
              <a:defRPr sz="1800" b="1"/>
            </a:lvl3pPr>
            <a:lvl4pPr marL="1369990" indent="0">
              <a:buNone/>
              <a:defRPr sz="1600" b="1"/>
            </a:lvl4pPr>
            <a:lvl5pPr marL="1826650" indent="0">
              <a:buNone/>
              <a:defRPr sz="1600" b="1"/>
            </a:lvl5pPr>
            <a:lvl6pPr marL="2283309" indent="0">
              <a:buNone/>
              <a:defRPr sz="1600" b="1"/>
            </a:lvl6pPr>
            <a:lvl7pPr marL="2739976" indent="0">
              <a:buNone/>
              <a:defRPr sz="1600" b="1"/>
            </a:lvl7pPr>
            <a:lvl8pPr marL="3196634" indent="0">
              <a:buNone/>
              <a:defRPr sz="1600" b="1"/>
            </a:lvl8pPr>
            <a:lvl9pPr marL="3653299" indent="0">
              <a:buNone/>
              <a:defRPr sz="1600" b="1"/>
            </a:lvl9pPr>
          </a:lstStyle>
          <a:p>
            <a:pPr lvl="0"/>
            <a:r>
              <a:rPr lang="zh-TW" altLang="en-US"/>
              <a:t>按一下以編輯母片文字樣式</a:t>
            </a:r>
          </a:p>
        </p:txBody>
      </p:sp>
      <p:sp>
        <p:nvSpPr>
          <p:cNvPr id="6" name="內容版面配置區 5"/>
          <p:cNvSpPr>
            <a:spLocks noGrp="1"/>
          </p:cNvSpPr>
          <p:nvPr>
            <p:ph sz="quarter" idx="4"/>
          </p:nvPr>
        </p:nvSpPr>
        <p:spPr>
          <a:xfrm>
            <a:off x="6193405" y="2174875"/>
            <a:ext cx="5389033" cy="3951288"/>
          </a:xfrm>
          <a:prstGeom prst="rect">
            <a:avLst/>
          </a:prstGeom>
        </p:spPr>
        <p:txBody>
          <a:bodyPr lIns="91331" tIns="45666" rIns="91331" bIns="45666"/>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Tree>
    <p:extLst>
      <p:ext uri="{BB962C8B-B14F-4D97-AF65-F5344CB8AC3E}">
        <p14:creationId xmlns:p14="http://schemas.microsoft.com/office/powerpoint/2010/main" val="412103503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a:xfrm>
            <a:off x="609600" y="274638"/>
            <a:ext cx="10972800" cy="1143000"/>
          </a:xfrm>
          <a:prstGeom prst="rect">
            <a:avLst/>
          </a:prstGeom>
        </p:spPr>
        <p:txBody>
          <a:bodyPr lIns="91331" tIns="45666" rIns="91331" bIns="45666"/>
          <a:lstStyle/>
          <a:p>
            <a:r>
              <a:rPr lang="zh-TW" altLang="en-US"/>
              <a:t>按一下以編輯母片標題樣式</a:t>
            </a:r>
          </a:p>
        </p:txBody>
      </p:sp>
    </p:spTree>
    <p:extLst>
      <p:ext uri="{BB962C8B-B14F-4D97-AF65-F5344CB8AC3E}">
        <p14:creationId xmlns:p14="http://schemas.microsoft.com/office/powerpoint/2010/main" val="305715586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379797610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609643" y="273050"/>
            <a:ext cx="4011084" cy="1162050"/>
          </a:xfrm>
          <a:prstGeom prst="rect">
            <a:avLst/>
          </a:prstGeom>
        </p:spPr>
        <p:txBody>
          <a:bodyPr lIns="91331" tIns="45666" rIns="91331" bIns="45666" anchor="b"/>
          <a:lstStyle>
            <a:lvl1pPr algn="l">
              <a:defRPr sz="2000" b="1"/>
            </a:lvl1pPr>
          </a:lstStyle>
          <a:p>
            <a:r>
              <a:rPr lang="zh-TW" altLang="en-US"/>
              <a:t>按一下以編輯母片標題樣式</a:t>
            </a:r>
          </a:p>
        </p:txBody>
      </p:sp>
      <p:sp>
        <p:nvSpPr>
          <p:cNvPr id="3" name="內容版面配置區 2"/>
          <p:cNvSpPr>
            <a:spLocks noGrp="1"/>
          </p:cNvSpPr>
          <p:nvPr>
            <p:ph idx="1"/>
          </p:nvPr>
        </p:nvSpPr>
        <p:spPr>
          <a:xfrm>
            <a:off x="4766733" y="273109"/>
            <a:ext cx="6815667" cy="5853113"/>
          </a:xfrm>
          <a:prstGeom prst="rect">
            <a:avLst/>
          </a:prstGeom>
        </p:spPr>
        <p:txBody>
          <a:bodyPr lIns="91331" tIns="45666" rIns="91331" bIns="45666"/>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文字版面配置區 3"/>
          <p:cNvSpPr>
            <a:spLocks noGrp="1"/>
          </p:cNvSpPr>
          <p:nvPr>
            <p:ph type="body" sz="half" idx="2"/>
          </p:nvPr>
        </p:nvSpPr>
        <p:spPr>
          <a:xfrm>
            <a:off x="609643" y="1435123"/>
            <a:ext cx="4011084" cy="4691063"/>
          </a:xfrm>
          <a:prstGeom prst="rect">
            <a:avLst/>
          </a:prstGeom>
        </p:spPr>
        <p:txBody>
          <a:bodyPr lIns="91331" tIns="45666" rIns="91331" bIns="45666"/>
          <a:lstStyle>
            <a:lvl1pPr marL="0" indent="0">
              <a:buNone/>
              <a:defRPr sz="1400"/>
            </a:lvl1pPr>
            <a:lvl2pPr marL="456656" indent="0">
              <a:buNone/>
              <a:defRPr sz="1200"/>
            </a:lvl2pPr>
            <a:lvl3pPr marL="913321" indent="0">
              <a:buNone/>
              <a:defRPr sz="1000"/>
            </a:lvl3pPr>
            <a:lvl4pPr marL="1369990" indent="0">
              <a:buNone/>
              <a:defRPr sz="900"/>
            </a:lvl4pPr>
            <a:lvl5pPr marL="1826650" indent="0">
              <a:buNone/>
              <a:defRPr sz="900"/>
            </a:lvl5pPr>
            <a:lvl6pPr marL="2283309" indent="0">
              <a:buNone/>
              <a:defRPr sz="900"/>
            </a:lvl6pPr>
            <a:lvl7pPr marL="2739976" indent="0">
              <a:buNone/>
              <a:defRPr sz="900"/>
            </a:lvl7pPr>
            <a:lvl8pPr marL="3196634" indent="0">
              <a:buNone/>
              <a:defRPr sz="900"/>
            </a:lvl8pPr>
            <a:lvl9pPr marL="3653299" indent="0">
              <a:buNone/>
              <a:defRPr sz="900"/>
            </a:lvl9pPr>
          </a:lstStyle>
          <a:p>
            <a:pPr lvl="0"/>
            <a:r>
              <a:rPr lang="zh-TW" altLang="en-US"/>
              <a:t>按一下以編輯母片文字樣式</a:t>
            </a:r>
          </a:p>
        </p:txBody>
      </p:sp>
    </p:spTree>
    <p:extLst>
      <p:ext uri="{BB962C8B-B14F-4D97-AF65-F5344CB8AC3E}">
        <p14:creationId xmlns:p14="http://schemas.microsoft.com/office/powerpoint/2010/main" val="376336289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2389717" y="4800600"/>
            <a:ext cx="7315200" cy="566738"/>
          </a:xfrm>
          <a:prstGeom prst="rect">
            <a:avLst/>
          </a:prstGeom>
        </p:spPr>
        <p:txBody>
          <a:bodyPr lIns="91331" tIns="45666" rIns="91331" bIns="45666" anchor="b"/>
          <a:lstStyle>
            <a:lvl1pPr algn="l">
              <a:defRPr sz="2000" b="1"/>
            </a:lvl1pPr>
          </a:lstStyle>
          <a:p>
            <a:r>
              <a:rPr lang="zh-TW" altLang="en-US"/>
              <a:t>按一下以編輯母片標題樣式</a:t>
            </a:r>
          </a:p>
        </p:txBody>
      </p:sp>
      <p:sp>
        <p:nvSpPr>
          <p:cNvPr id="3" name="圖片版面配置區 2"/>
          <p:cNvSpPr>
            <a:spLocks noGrp="1"/>
          </p:cNvSpPr>
          <p:nvPr>
            <p:ph type="pic" idx="1"/>
          </p:nvPr>
        </p:nvSpPr>
        <p:spPr>
          <a:xfrm>
            <a:off x="2389717" y="612783"/>
            <a:ext cx="7315200" cy="4114800"/>
          </a:xfrm>
          <a:prstGeom prst="rect">
            <a:avLst/>
          </a:prstGeom>
        </p:spPr>
        <p:txBody>
          <a:bodyPr lIns="91331" tIns="45666" rIns="91331" bIns="45666"/>
          <a:lstStyle>
            <a:lvl1pPr marL="0" indent="0">
              <a:buNone/>
              <a:defRPr sz="3200"/>
            </a:lvl1pPr>
            <a:lvl2pPr marL="456656" indent="0">
              <a:buNone/>
              <a:defRPr sz="2800"/>
            </a:lvl2pPr>
            <a:lvl3pPr marL="913321" indent="0">
              <a:buNone/>
              <a:defRPr sz="2400"/>
            </a:lvl3pPr>
            <a:lvl4pPr marL="1369990" indent="0">
              <a:buNone/>
              <a:defRPr sz="2000"/>
            </a:lvl4pPr>
            <a:lvl5pPr marL="1826650" indent="0">
              <a:buNone/>
              <a:defRPr sz="2000"/>
            </a:lvl5pPr>
            <a:lvl6pPr marL="2283309" indent="0">
              <a:buNone/>
              <a:defRPr sz="2000"/>
            </a:lvl6pPr>
            <a:lvl7pPr marL="2739976" indent="0">
              <a:buNone/>
              <a:defRPr sz="2000"/>
            </a:lvl7pPr>
            <a:lvl8pPr marL="3196634" indent="0">
              <a:buNone/>
              <a:defRPr sz="2000"/>
            </a:lvl8pPr>
            <a:lvl9pPr marL="3653299" indent="0">
              <a:buNone/>
              <a:defRPr sz="2000"/>
            </a:lvl9pPr>
          </a:lstStyle>
          <a:p>
            <a:pPr lvl="0"/>
            <a:endParaRPr lang="zh-TW" altLang="en-US" noProof="0"/>
          </a:p>
        </p:txBody>
      </p:sp>
      <p:sp>
        <p:nvSpPr>
          <p:cNvPr id="4" name="文字版面配置區 3"/>
          <p:cNvSpPr>
            <a:spLocks noGrp="1"/>
          </p:cNvSpPr>
          <p:nvPr>
            <p:ph type="body" sz="half" idx="2"/>
          </p:nvPr>
        </p:nvSpPr>
        <p:spPr>
          <a:xfrm>
            <a:off x="2389717" y="5367338"/>
            <a:ext cx="7315200" cy="804862"/>
          </a:xfrm>
          <a:prstGeom prst="rect">
            <a:avLst/>
          </a:prstGeom>
        </p:spPr>
        <p:txBody>
          <a:bodyPr lIns="91331" tIns="45666" rIns="91331" bIns="45666"/>
          <a:lstStyle>
            <a:lvl1pPr marL="0" indent="0">
              <a:buNone/>
              <a:defRPr sz="1400"/>
            </a:lvl1pPr>
            <a:lvl2pPr marL="456656" indent="0">
              <a:buNone/>
              <a:defRPr sz="1200"/>
            </a:lvl2pPr>
            <a:lvl3pPr marL="913321" indent="0">
              <a:buNone/>
              <a:defRPr sz="1000"/>
            </a:lvl3pPr>
            <a:lvl4pPr marL="1369990" indent="0">
              <a:buNone/>
              <a:defRPr sz="900"/>
            </a:lvl4pPr>
            <a:lvl5pPr marL="1826650" indent="0">
              <a:buNone/>
              <a:defRPr sz="900"/>
            </a:lvl5pPr>
            <a:lvl6pPr marL="2283309" indent="0">
              <a:buNone/>
              <a:defRPr sz="900"/>
            </a:lvl6pPr>
            <a:lvl7pPr marL="2739976" indent="0">
              <a:buNone/>
              <a:defRPr sz="900"/>
            </a:lvl7pPr>
            <a:lvl8pPr marL="3196634" indent="0">
              <a:buNone/>
              <a:defRPr sz="900"/>
            </a:lvl8pPr>
            <a:lvl9pPr marL="3653299" indent="0">
              <a:buNone/>
              <a:defRPr sz="900"/>
            </a:lvl9pPr>
          </a:lstStyle>
          <a:p>
            <a:pPr lvl="0"/>
            <a:r>
              <a:rPr lang="zh-TW" altLang="en-US"/>
              <a:t>按一下以編輯母片文字樣式</a:t>
            </a:r>
          </a:p>
        </p:txBody>
      </p:sp>
    </p:spTree>
    <p:extLst>
      <p:ext uri="{BB962C8B-B14F-4D97-AF65-F5344CB8AC3E}">
        <p14:creationId xmlns:p14="http://schemas.microsoft.com/office/powerpoint/2010/main" val="40026238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a:xfrm>
            <a:off x="609600" y="274638"/>
            <a:ext cx="10972800" cy="1143000"/>
          </a:xfrm>
          <a:prstGeom prst="rect">
            <a:avLst/>
          </a:prstGeom>
        </p:spPr>
        <p:txBody>
          <a:bodyPr lIns="91331" tIns="45666" rIns="91331" bIns="45666"/>
          <a:lstStyle/>
          <a:p>
            <a:r>
              <a:rPr lang="zh-TW" altLang="en-US"/>
              <a:t>按一下以編輯母片標題樣式</a:t>
            </a:r>
          </a:p>
        </p:txBody>
      </p:sp>
      <p:sp>
        <p:nvSpPr>
          <p:cNvPr id="3" name="直排文字版面配置區 2"/>
          <p:cNvSpPr>
            <a:spLocks noGrp="1"/>
          </p:cNvSpPr>
          <p:nvPr>
            <p:ph type="body" orient="vert" idx="1"/>
          </p:nvPr>
        </p:nvSpPr>
        <p:spPr>
          <a:xfrm>
            <a:off x="609600" y="1600245"/>
            <a:ext cx="10972800" cy="4525963"/>
          </a:xfrm>
          <a:prstGeom prst="rect">
            <a:avLst/>
          </a:prstGeom>
        </p:spPr>
        <p:txBody>
          <a:bodyPr vert="eaVert" lIns="91331" tIns="45666" rIns="91331" bIns="45666"/>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Tree>
    <p:extLst>
      <p:ext uri="{BB962C8B-B14F-4D97-AF65-F5344CB8AC3E}">
        <p14:creationId xmlns:p14="http://schemas.microsoft.com/office/powerpoint/2010/main" val="33204590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8839200" y="274697"/>
            <a:ext cx="2743200" cy="5851525"/>
          </a:xfrm>
          <a:prstGeom prst="rect">
            <a:avLst/>
          </a:prstGeom>
        </p:spPr>
        <p:txBody>
          <a:bodyPr vert="eaVert" lIns="91331" tIns="45666" rIns="91331" bIns="45666"/>
          <a:lstStyle/>
          <a:p>
            <a:r>
              <a:rPr lang="zh-TW" altLang="en-US"/>
              <a:t>按一下以編輯母片標題樣式</a:t>
            </a:r>
          </a:p>
        </p:txBody>
      </p:sp>
      <p:sp>
        <p:nvSpPr>
          <p:cNvPr id="3" name="直排文字版面配置區 2"/>
          <p:cNvSpPr>
            <a:spLocks noGrp="1"/>
          </p:cNvSpPr>
          <p:nvPr>
            <p:ph type="body" orient="vert" idx="1"/>
          </p:nvPr>
        </p:nvSpPr>
        <p:spPr>
          <a:xfrm>
            <a:off x="609600" y="274697"/>
            <a:ext cx="8026400" cy="5851525"/>
          </a:xfrm>
          <a:prstGeom prst="rect">
            <a:avLst/>
          </a:prstGeom>
        </p:spPr>
        <p:txBody>
          <a:bodyPr vert="eaVert" lIns="91331" tIns="45666" rIns="91331" bIns="45666"/>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Tree>
    <p:extLst>
      <p:ext uri="{BB962C8B-B14F-4D97-AF65-F5344CB8AC3E}">
        <p14:creationId xmlns:p14="http://schemas.microsoft.com/office/powerpoint/2010/main" val="104840954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914400" y="2130453"/>
            <a:ext cx="10363200" cy="1470025"/>
          </a:xfrm>
        </p:spPr>
        <p:txBody>
          <a:bodyPr/>
          <a:lstStyle/>
          <a:p>
            <a:r>
              <a:rPr lang="zh-TW" altLang="en-US" smtClean="0"/>
              <a:t>按一下以編輯母片標題樣式</a:t>
            </a:r>
            <a:endParaRPr lang="en-US"/>
          </a:p>
        </p:txBody>
      </p:sp>
      <p:sp>
        <p:nvSpPr>
          <p:cNvPr id="3" name="副標題 2"/>
          <p:cNvSpPr>
            <a:spLocks noGrp="1"/>
          </p:cNvSpPr>
          <p:nvPr>
            <p:ph type="subTitle" idx="1"/>
          </p:nvPr>
        </p:nvSpPr>
        <p:spPr>
          <a:xfrm>
            <a:off x="1828800" y="3886201"/>
            <a:ext cx="8534400" cy="1752600"/>
          </a:xfrm>
        </p:spPr>
        <p:txBody>
          <a:bodyPr/>
          <a:lstStyle>
            <a:lvl1pPr marL="0" indent="0" algn="ctr">
              <a:buNone/>
              <a:defRPr/>
            </a:lvl1pPr>
            <a:lvl2pPr marL="457153" indent="0" algn="ctr">
              <a:buNone/>
              <a:defRPr/>
            </a:lvl2pPr>
            <a:lvl3pPr marL="914305" indent="0" algn="ctr">
              <a:buNone/>
              <a:defRPr/>
            </a:lvl3pPr>
            <a:lvl4pPr marL="1371458" indent="0" algn="ctr">
              <a:buNone/>
              <a:defRPr/>
            </a:lvl4pPr>
            <a:lvl5pPr marL="1828610" indent="0" algn="ctr">
              <a:buNone/>
              <a:defRPr/>
            </a:lvl5pPr>
            <a:lvl6pPr marL="2285763" indent="0" algn="ctr">
              <a:buNone/>
              <a:defRPr/>
            </a:lvl6pPr>
            <a:lvl7pPr marL="2742915" indent="0" algn="ctr">
              <a:buNone/>
              <a:defRPr/>
            </a:lvl7pPr>
            <a:lvl8pPr marL="3200068" indent="0" algn="ctr">
              <a:buNone/>
              <a:defRPr/>
            </a:lvl8pPr>
            <a:lvl9pPr marL="3657220" indent="0" algn="ctr">
              <a:buNone/>
              <a:defRPr/>
            </a:lvl9pPr>
          </a:lstStyle>
          <a:p>
            <a:r>
              <a:rPr lang="zh-TW" altLang="en-US" smtClean="0"/>
              <a:t>按一下以編輯母片副標題樣式</a:t>
            </a:r>
            <a:endParaRPr lang="en-US"/>
          </a:p>
        </p:txBody>
      </p:sp>
      <p:sp>
        <p:nvSpPr>
          <p:cNvPr id="4" name="Rectangle 4"/>
          <p:cNvSpPr>
            <a:spLocks noGrp="1" noChangeArrowheads="1"/>
          </p:cNvSpPr>
          <p:nvPr>
            <p:ph type="dt" sz="half" idx="10"/>
          </p:nvPr>
        </p:nvSpPr>
        <p:spPr/>
        <p:txBody>
          <a:bodyPr/>
          <a:lstStyle>
            <a:lvl1pPr algn="ctr">
              <a:defRPr b="1"/>
            </a:lvl1pPr>
          </a:lstStyle>
          <a:p>
            <a:pPr defTabSz="456942">
              <a:defRPr/>
            </a:pPr>
            <a:endParaRPr lang="en-US" altLang="zh-TW"/>
          </a:p>
        </p:txBody>
      </p:sp>
      <p:sp>
        <p:nvSpPr>
          <p:cNvPr id="5" name="Rectangle 5"/>
          <p:cNvSpPr>
            <a:spLocks noGrp="1" noChangeArrowheads="1"/>
          </p:cNvSpPr>
          <p:nvPr>
            <p:ph type="ftr" sz="quarter" idx="11"/>
          </p:nvPr>
        </p:nvSpPr>
        <p:spPr/>
        <p:txBody>
          <a:bodyPr/>
          <a:lstStyle>
            <a:lvl1pPr>
              <a:defRPr b="1"/>
            </a:lvl1pPr>
          </a:lstStyle>
          <a:p>
            <a:pPr defTabSz="456942">
              <a:defRPr/>
            </a:pPr>
            <a:endParaRPr lang="en-US" altLang="zh-TW"/>
          </a:p>
        </p:txBody>
      </p:sp>
      <p:sp>
        <p:nvSpPr>
          <p:cNvPr id="6" name="Rectangle 6"/>
          <p:cNvSpPr>
            <a:spLocks noGrp="1" noChangeArrowheads="1"/>
          </p:cNvSpPr>
          <p:nvPr>
            <p:ph type="sldNum" sz="quarter" idx="12"/>
          </p:nvPr>
        </p:nvSpPr>
        <p:spPr/>
        <p:txBody>
          <a:bodyPr/>
          <a:lstStyle>
            <a:lvl1pPr>
              <a:defRPr b="1"/>
            </a:lvl1pPr>
          </a:lstStyle>
          <a:p>
            <a:pPr defTabSz="456942">
              <a:defRPr/>
            </a:pPr>
            <a:fld id="{A42328AF-0F20-4E50-BEE2-D1777062EAD4}" type="slidenum">
              <a:rPr lang="en-US" altLang="zh-TW" smtClean="0"/>
              <a:pPr defTabSz="456942">
                <a:defRPr/>
              </a:pPr>
              <a:t>‹#›</a:t>
            </a:fld>
            <a:endParaRPr lang="en-US" altLang="zh-TW"/>
          </a:p>
        </p:txBody>
      </p:sp>
    </p:spTree>
    <p:extLst>
      <p:ext uri="{BB962C8B-B14F-4D97-AF65-F5344CB8AC3E}">
        <p14:creationId xmlns:p14="http://schemas.microsoft.com/office/powerpoint/2010/main" val="370128977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Rectangle 4"/>
          <p:cNvSpPr>
            <a:spLocks noGrp="1" noChangeArrowheads="1"/>
          </p:cNvSpPr>
          <p:nvPr>
            <p:ph type="dt" sz="half" idx="10"/>
          </p:nvPr>
        </p:nvSpPr>
        <p:spPr/>
        <p:txBody>
          <a:bodyPr/>
          <a:lstStyle>
            <a:lvl1pPr algn="ctr">
              <a:defRPr b="1"/>
            </a:lvl1pPr>
          </a:lstStyle>
          <a:p>
            <a:pPr defTabSz="456942">
              <a:defRPr/>
            </a:pPr>
            <a:endParaRPr lang="en-US" altLang="zh-TW"/>
          </a:p>
        </p:txBody>
      </p:sp>
      <p:sp>
        <p:nvSpPr>
          <p:cNvPr id="5" name="Rectangle 5"/>
          <p:cNvSpPr>
            <a:spLocks noGrp="1" noChangeArrowheads="1"/>
          </p:cNvSpPr>
          <p:nvPr>
            <p:ph type="ftr" sz="quarter" idx="11"/>
          </p:nvPr>
        </p:nvSpPr>
        <p:spPr/>
        <p:txBody>
          <a:bodyPr/>
          <a:lstStyle>
            <a:lvl1pPr>
              <a:defRPr b="1"/>
            </a:lvl1pPr>
          </a:lstStyle>
          <a:p>
            <a:pPr defTabSz="456942">
              <a:defRPr/>
            </a:pPr>
            <a:endParaRPr lang="en-US" altLang="zh-TW"/>
          </a:p>
        </p:txBody>
      </p:sp>
      <p:sp>
        <p:nvSpPr>
          <p:cNvPr id="6" name="Rectangle 6"/>
          <p:cNvSpPr>
            <a:spLocks noGrp="1" noChangeArrowheads="1"/>
          </p:cNvSpPr>
          <p:nvPr>
            <p:ph type="sldNum" sz="quarter" idx="12"/>
          </p:nvPr>
        </p:nvSpPr>
        <p:spPr/>
        <p:txBody>
          <a:bodyPr/>
          <a:lstStyle>
            <a:lvl1pPr>
              <a:defRPr b="1"/>
            </a:lvl1pPr>
          </a:lstStyle>
          <a:p>
            <a:pPr defTabSz="456942">
              <a:defRPr/>
            </a:pPr>
            <a:fld id="{30238519-D2AD-4B20-A904-7C4CE96A7960}" type="slidenum">
              <a:rPr lang="en-US" altLang="zh-TW" smtClean="0"/>
              <a:pPr defTabSz="456942">
                <a:defRPr/>
              </a:pPr>
              <a:t>‹#›</a:t>
            </a:fld>
            <a:endParaRPr lang="en-US" altLang="zh-TW"/>
          </a:p>
        </p:txBody>
      </p:sp>
    </p:spTree>
    <p:extLst>
      <p:ext uri="{BB962C8B-B14F-4D97-AF65-F5344CB8AC3E}">
        <p14:creationId xmlns:p14="http://schemas.microsoft.com/office/powerpoint/2010/main" val="364382736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963084" y="4406928"/>
            <a:ext cx="10363200" cy="1362075"/>
          </a:xfrm>
        </p:spPr>
        <p:txBody>
          <a:bodyPr anchor="t"/>
          <a:lstStyle>
            <a:lvl1pPr algn="l">
              <a:defRPr sz="4000" b="1" cap="all"/>
            </a:lvl1pPr>
          </a:lstStyle>
          <a:p>
            <a:r>
              <a:rPr lang="zh-TW" altLang="en-US" smtClean="0"/>
              <a:t>按一下以編輯母片標題樣式</a:t>
            </a:r>
            <a:endParaRPr lang="en-US"/>
          </a:p>
        </p:txBody>
      </p:sp>
      <p:sp>
        <p:nvSpPr>
          <p:cNvPr id="3" name="文字版面配置區 2"/>
          <p:cNvSpPr>
            <a:spLocks noGrp="1"/>
          </p:cNvSpPr>
          <p:nvPr>
            <p:ph type="body" idx="1"/>
          </p:nvPr>
        </p:nvSpPr>
        <p:spPr>
          <a:xfrm>
            <a:off x="963084" y="2906725"/>
            <a:ext cx="10363200" cy="1500187"/>
          </a:xfrm>
        </p:spPr>
        <p:txBody>
          <a:bodyPr anchor="b"/>
          <a:lstStyle>
            <a:lvl1pPr marL="0" indent="0">
              <a:buNone/>
              <a:defRPr sz="2000"/>
            </a:lvl1pPr>
            <a:lvl2pPr marL="457153" indent="0">
              <a:buNone/>
              <a:defRPr sz="1800"/>
            </a:lvl2pPr>
            <a:lvl3pPr marL="914305" indent="0">
              <a:buNone/>
              <a:defRPr sz="1600"/>
            </a:lvl3pPr>
            <a:lvl4pPr marL="1371458" indent="0">
              <a:buNone/>
              <a:defRPr sz="1400"/>
            </a:lvl4pPr>
            <a:lvl5pPr marL="1828610" indent="0">
              <a:buNone/>
              <a:defRPr sz="1400"/>
            </a:lvl5pPr>
            <a:lvl6pPr marL="2285763" indent="0">
              <a:buNone/>
              <a:defRPr sz="1400"/>
            </a:lvl6pPr>
            <a:lvl7pPr marL="2742915" indent="0">
              <a:buNone/>
              <a:defRPr sz="1400"/>
            </a:lvl7pPr>
            <a:lvl8pPr marL="3200068" indent="0">
              <a:buNone/>
              <a:defRPr sz="1400"/>
            </a:lvl8pPr>
            <a:lvl9pPr marL="3657220" indent="0">
              <a:buNone/>
              <a:defRPr sz="1400"/>
            </a:lvl9pPr>
          </a:lstStyle>
          <a:p>
            <a:pPr lvl="0"/>
            <a:r>
              <a:rPr lang="zh-TW" altLang="en-US" smtClean="0"/>
              <a:t>按一下以編輯母片文字樣式</a:t>
            </a:r>
          </a:p>
        </p:txBody>
      </p:sp>
      <p:sp>
        <p:nvSpPr>
          <p:cNvPr id="4" name="Rectangle 4"/>
          <p:cNvSpPr>
            <a:spLocks noGrp="1" noChangeArrowheads="1"/>
          </p:cNvSpPr>
          <p:nvPr>
            <p:ph type="dt" sz="half" idx="10"/>
          </p:nvPr>
        </p:nvSpPr>
        <p:spPr/>
        <p:txBody>
          <a:bodyPr/>
          <a:lstStyle>
            <a:lvl1pPr algn="ctr">
              <a:defRPr b="1"/>
            </a:lvl1pPr>
          </a:lstStyle>
          <a:p>
            <a:pPr defTabSz="456942">
              <a:defRPr/>
            </a:pPr>
            <a:endParaRPr lang="en-US" altLang="zh-TW"/>
          </a:p>
        </p:txBody>
      </p:sp>
      <p:sp>
        <p:nvSpPr>
          <p:cNvPr id="5" name="Rectangle 5"/>
          <p:cNvSpPr>
            <a:spLocks noGrp="1" noChangeArrowheads="1"/>
          </p:cNvSpPr>
          <p:nvPr>
            <p:ph type="ftr" sz="quarter" idx="11"/>
          </p:nvPr>
        </p:nvSpPr>
        <p:spPr/>
        <p:txBody>
          <a:bodyPr/>
          <a:lstStyle>
            <a:lvl1pPr>
              <a:defRPr b="1"/>
            </a:lvl1pPr>
          </a:lstStyle>
          <a:p>
            <a:pPr defTabSz="456942">
              <a:defRPr/>
            </a:pPr>
            <a:endParaRPr lang="en-US" altLang="zh-TW"/>
          </a:p>
        </p:txBody>
      </p:sp>
      <p:sp>
        <p:nvSpPr>
          <p:cNvPr id="6" name="Rectangle 6"/>
          <p:cNvSpPr>
            <a:spLocks noGrp="1" noChangeArrowheads="1"/>
          </p:cNvSpPr>
          <p:nvPr>
            <p:ph type="sldNum" sz="quarter" idx="12"/>
          </p:nvPr>
        </p:nvSpPr>
        <p:spPr/>
        <p:txBody>
          <a:bodyPr/>
          <a:lstStyle>
            <a:lvl1pPr>
              <a:defRPr b="1"/>
            </a:lvl1pPr>
          </a:lstStyle>
          <a:p>
            <a:pPr defTabSz="456942">
              <a:defRPr/>
            </a:pPr>
            <a:fld id="{9519144F-B5A7-4D9B-ABE3-55B77A499815}" type="slidenum">
              <a:rPr lang="en-US" altLang="zh-TW" smtClean="0"/>
              <a:pPr defTabSz="456942">
                <a:defRPr/>
              </a:pPr>
              <a:t>‹#›</a:t>
            </a:fld>
            <a:endParaRPr lang="en-US" altLang="zh-TW"/>
          </a:p>
        </p:txBody>
      </p:sp>
    </p:spTree>
    <p:extLst>
      <p:ext uri="{BB962C8B-B14F-4D97-AF65-F5344CB8AC3E}">
        <p14:creationId xmlns:p14="http://schemas.microsoft.com/office/powerpoint/2010/main" val="304365786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內容版面配置區 2"/>
          <p:cNvSpPr>
            <a:spLocks noGrp="1"/>
          </p:cNvSpPr>
          <p:nvPr>
            <p:ph sz="half" idx="1"/>
          </p:nvPr>
        </p:nvSpPr>
        <p:spPr>
          <a:xfrm>
            <a:off x="609600" y="1600209"/>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內容版面配置區 3"/>
          <p:cNvSpPr>
            <a:spLocks noGrp="1"/>
          </p:cNvSpPr>
          <p:nvPr>
            <p:ph sz="half" idx="2"/>
          </p:nvPr>
        </p:nvSpPr>
        <p:spPr>
          <a:xfrm>
            <a:off x="6197600" y="1600209"/>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5" name="Rectangle 4"/>
          <p:cNvSpPr>
            <a:spLocks noGrp="1" noChangeArrowheads="1"/>
          </p:cNvSpPr>
          <p:nvPr>
            <p:ph type="dt" sz="half" idx="10"/>
          </p:nvPr>
        </p:nvSpPr>
        <p:spPr/>
        <p:txBody>
          <a:bodyPr/>
          <a:lstStyle>
            <a:lvl1pPr algn="ctr">
              <a:defRPr b="1"/>
            </a:lvl1pPr>
          </a:lstStyle>
          <a:p>
            <a:pPr defTabSz="456942">
              <a:defRPr/>
            </a:pPr>
            <a:endParaRPr lang="en-US" altLang="zh-TW"/>
          </a:p>
        </p:txBody>
      </p:sp>
      <p:sp>
        <p:nvSpPr>
          <p:cNvPr id="6" name="Rectangle 5"/>
          <p:cNvSpPr>
            <a:spLocks noGrp="1" noChangeArrowheads="1"/>
          </p:cNvSpPr>
          <p:nvPr>
            <p:ph type="ftr" sz="quarter" idx="11"/>
          </p:nvPr>
        </p:nvSpPr>
        <p:spPr/>
        <p:txBody>
          <a:bodyPr/>
          <a:lstStyle>
            <a:lvl1pPr>
              <a:defRPr b="1"/>
            </a:lvl1pPr>
          </a:lstStyle>
          <a:p>
            <a:pPr defTabSz="456942">
              <a:defRPr/>
            </a:pPr>
            <a:endParaRPr lang="en-US" altLang="zh-TW"/>
          </a:p>
        </p:txBody>
      </p:sp>
      <p:sp>
        <p:nvSpPr>
          <p:cNvPr id="7" name="Rectangle 6"/>
          <p:cNvSpPr>
            <a:spLocks noGrp="1" noChangeArrowheads="1"/>
          </p:cNvSpPr>
          <p:nvPr>
            <p:ph type="sldNum" sz="quarter" idx="12"/>
          </p:nvPr>
        </p:nvSpPr>
        <p:spPr/>
        <p:txBody>
          <a:bodyPr/>
          <a:lstStyle>
            <a:lvl1pPr>
              <a:defRPr b="1"/>
            </a:lvl1pPr>
          </a:lstStyle>
          <a:p>
            <a:pPr defTabSz="456942">
              <a:defRPr/>
            </a:pPr>
            <a:fld id="{BB20E8D0-26BC-4355-B1C2-71D44AE15D40}" type="slidenum">
              <a:rPr lang="en-US" altLang="zh-TW" smtClean="0"/>
              <a:pPr defTabSz="456942">
                <a:defRPr/>
              </a:pPr>
              <a:t>‹#›</a:t>
            </a:fld>
            <a:endParaRPr lang="en-US" altLang="zh-TW"/>
          </a:p>
        </p:txBody>
      </p:sp>
    </p:spTree>
    <p:extLst>
      <p:ext uri="{BB962C8B-B14F-4D97-AF65-F5344CB8AC3E}">
        <p14:creationId xmlns:p14="http://schemas.microsoft.com/office/powerpoint/2010/main" val="225266271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smtClean="0"/>
              <a:t>按一下以編輯母片標題樣式</a:t>
            </a:r>
            <a:endParaRPr lang="en-US"/>
          </a:p>
        </p:txBody>
      </p:sp>
      <p:sp>
        <p:nvSpPr>
          <p:cNvPr id="3" name="文字版面配置區 2"/>
          <p:cNvSpPr>
            <a:spLocks noGrp="1"/>
          </p:cNvSpPr>
          <p:nvPr>
            <p:ph type="body" idx="1"/>
          </p:nvPr>
        </p:nvSpPr>
        <p:spPr>
          <a:xfrm>
            <a:off x="609600" y="1535114"/>
            <a:ext cx="5386917" cy="639763"/>
          </a:xfrm>
        </p:spPr>
        <p:txBody>
          <a:bodyPr anchor="b"/>
          <a:lstStyle>
            <a:lvl1pPr marL="0" indent="0">
              <a:buNone/>
              <a:defRPr sz="2400" b="1"/>
            </a:lvl1pPr>
            <a:lvl2pPr marL="457153" indent="0">
              <a:buNone/>
              <a:defRPr sz="2000" b="1"/>
            </a:lvl2pPr>
            <a:lvl3pPr marL="914305" indent="0">
              <a:buNone/>
              <a:defRPr sz="1800" b="1"/>
            </a:lvl3pPr>
            <a:lvl4pPr marL="1371458" indent="0">
              <a:buNone/>
              <a:defRPr sz="1600" b="1"/>
            </a:lvl4pPr>
            <a:lvl5pPr marL="1828610" indent="0">
              <a:buNone/>
              <a:defRPr sz="1600" b="1"/>
            </a:lvl5pPr>
            <a:lvl6pPr marL="2285763" indent="0">
              <a:buNone/>
              <a:defRPr sz="1600" b="1"/>
            </a:lvl6pPr>
            <a:lvl7pPr marL="2742915" indent="0">
              <a:buNone/>
              <a:defRPr sz="1600" b="1"/>
            </a:lvl7pPr>
            <a:lvl8pPr marL="3200068" indent="0">
              <a:buNone/>
              <a:defRPr sz="1600" b="1"/>
            </a:lvl8pPr>
            <a:lvl9pPr marL="3657220"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5" name="文字版面配置區 4"/>
          <p:cNvSpPr>
            <a:spLocks noGrp="1"/>
          </p:cNvSpPr>
          <p:nvPr>
            <p:ph type="body" sz="quarter" idx="3"/>
          </p:nvPr>
        </p:nvSpPr>
        <p:spPr>
          <a:xfrm>
            <a:off x="6193392" y="1535114"/>
            <a:ext cx="5389033" cy="639763"/>
          </a:xfrm>
        </p:spPr>
        <p:txBody>
          <a:bodyPr anchor="b"/>
          <a:lstStyle>
            <a:lvl1pPr marL="0" indent="0">
              <a:buNone/>
              <a:defRPr sz="2400" b="1"/>
            </a:lvl1pPr>
            <a:lvl2pPr marL="457153" indent="0">
              <a:buNone/>
              <a:defRPr sz="2000" b="1"/>
            </a:lvl2pPr>
            <a:lvl3pPr marL="914305" indent="0">
              <a:buNone/>
              <a:defRPr sz="1800" b="1"/>
            </a:lvl3pPr>
            <a:lvl4pPr marL="1371458" indent="0">
              <a:buNone/>
              <a:defRPr sz="1600" b="1"/>
            </a:lvl4pPr>
            <a:lvl5pPr marL="1828610" indent="0">
              <a:buNone/>
              <a:defRPr sz="1600" b="1"/>
            </a:lvl5pPr>
            <a:lvl6pPr marL="2285763" indent="0">
              <a:buNone/>
              <a:defRPr sz="1600" b="1"/>
            </a:lvl6pPr>
            <a:lvl7pPr marL="2742915" indent="0">
              <a:buNone/>
              <a:defRPr sz="1600" b="1"/>
            </a:lvl7pPr>
            <a:lvl8pPr marL="3200068" indent="0">
              <a:buNone/>
              <a:defRPr sz="1600" b="1"/>
            </a:lvl8pPr>
            <a:lvl9pPr marL="3657220"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6193392"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7" name="Rectangle 4"/>
          <p:cNvSpPr>
            <a:spLocks noGrp="1" noChangeArrowheads="1"/>
          </p:cNvSpPr>
          <p:nvPr>
            <p:ph type="dt" sz="half" idx="10"/>
          </p:nvPr>
        </p:nvSpPr>
        <p:spPr/>
        <p:txBody>
          <a:bodyPr/>
          <a:lstStyle>
            <a:lvl1pPr algn="ctr">
              <a:defRPr b="1"/>
            </a:lvl1pPr>
          </a:lstStyle>
          <a:p>
            <a:pPr defTabSz="456942">
              <a:defRPr/>
            </a:pPr>
            <a:endParaRPr lang="en-US" altLang="zh-TW"/>
          </a:p>
        </p:txBody>
      </p:sp>
      <p:sp>
        <p:nvSpPr>
          <p:cNvPr id="8" name="Rectangle 5"/>
          <p:cNvSpPr>
            <a:spLocks noGrp="1" noChangeArrowheads="1"/>
          </p:cNvSpPr>
          <p:nvPr>
            <p:ph type="ftr" sz="quarter" idx="11"/>
          </p:nvPr>
        </p:nvSpPr>
        <p:spPr/>
        <p:txBody>
          <a:bodyPr/>
          <a:lstStyle>
            <a:lvl1pPr>
              <a:defRPr b="1"/>
            </a:lvl1pPr>
          </a:lstStyle>
          <a:p>
            <a:pPr defTabSz="456942">
              <a:defRPr/>
            </a:pPr>
            <a:endParaRPr lang="en-US" altLang="zh-TW"/>
          </a:p>
        </p:txBody>
      </p:sp>
      <p:sp>
        <p:nvSpPr>
          <p:cNvPr id="9" name="Rectangle 6"/>
          <p:cNvSpPr>
            <a:spLocks noGrp="1" noChangeArrowheads="1"/>
          </p:cNvSpPr>
          <p:nvPr>
            <p:ph type="sldNum" sz="quarter" idx="12"/>
          </p:nvPr>
        </p:nvSpPr>
        <p:spPr/>
        <p:txBody>
          <a:bodyPr/>
          <a:lstStyle>
            <a:lvl1pPr>
              <a:defRPr b="1"/>
            </a:lvl1pPr>
          </a:lstStyle>
          <a:p>
            <a:pPr defTabSz="456942">
              <a:defRPr/>
            </a:pPr>
            <a:fld id="{32A61D9C-E860-495C-AF49-D07BD82F6B88}" type="slidenum">
              <a:rPr lang="en-US" altLang="zh-TW" smtClean="0"/>
              <a:pPr defTabSz="456942">
                <a:defRPr/>
              </a:pPr>
              <a:t>‹#›</a:t>
            </a:fld>
            <a:endParaRPr lang="en-US" altLang="zh-TW"/>
          </a:p>
        </p:txBody>
      </p:sp>
    </p:spTree>
    <p:extLst>
      <p:ext uri="{BB962C8B-B14F-4D97-AF65-F5344CB8AC3E}">
        <p14:creationId xmlns:p14="http://schemas.microsoft.com/office/powerpoint/2010/main" val="322243337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Rectangle 4"/>
          <p:cNvSpPr>
            <a:spLocks noGrp="1" noChangeArrowheads="1"/>
          </p:cNvSpPr>
          <p:nvPr>
            <p:ph type="dt" sz="half" idx="10"/>
          </p:nvPr>
        </p:nvSpPr>
        <p:spPr/>
        <p:txBody>
          <a:bodyPr/>
          <a:lstStyle>
            <a:lvl1pPr algn="ctr">
              <a:defRPr b="1"/>
            </a:lvl1pPr>
          </a:lstStyle>
          <a:p>
            <a:pPr defTabSz="456942">
              <a:defRPr/>
            </a:pPr>
            <a:endParaRPr lang="en-US" altLang="zh-TW"/>
          </a:p>
        </p:txBody>
      </p:sp>
      <p:sp>
        <p:nvSpPr>
          <p:cNvPr id="4" name="Rectangle 5"/>
          <p:cNvSpPr>
            <a:spLocks noGrp="1" noChangeArrowheads="1"/>
          </p:cNvSpPr>
          <p:nvPr>
            <p:ph type="ftr" sz="quarter" idx="11"/>
          </p:nvPr>
        </p:nvSpPr>
        <p:spPr/>
        <p:txBody>
          <a:bodyPr/>
          <a:lstStyle>
            <a:lvl1pPr>
              <a:defRPr b="1"/>
            </a:lvl1pPr>
          </a:lstStyle>
          <a:p>
            <a:pPr defTabSz="456942">
              <a:defRPr/>
            </a:pPr>
            <a:endParaRPr lang="en-US" altLang="zh-TW"/>
          </a:p>
        </p:txBody>
      </p:sp>
      <p:sp>
        <p:nvSpPr>
          <p:cNvPr id="5" name="Rectangle 6"/>
          <p:cNvSpPr>
            <a:spLocks noGrp="1" noChangeArrowheads="1"/>
          </p:cNvSpPr>
          <p:nvPr>
            <p:ph type="sldNum" sz="quarter" idx="12"/>
          </p:nvPr>
        </p:nvSpPr>
        <p:spPr/>
        <p:txBody>
          <a:bodyPr/>
          <a:lstStyle>
            <a:lvl1pPr>
              <a:defRPr b="1"/>
            </a:lvl1pPr>
          </a:lstStyle>
          <a:p>
            <a:pPr defTabSz="456942">
              <a:defRPr/>
            </a:pPr>
            <a:fld id="{822DFA2F-4419-4AC6-AA40-2C184383BEEB}" type="slidenum">
              <a:rPr lang="en-US" altLang="zh-TW" smtClean="0"/>
              <a:pPr defTabSz="456942">
                <a:defRPr/>
              </a:pPr>
              <a:t>‹#›</a:t>
            </a:fld>
            <a:endParaRPr lang="en-US" altLang="zh-TW"/>
          </a:p>
        </p:txBody>
      </p:sp>
    </p:spTree>
    <p:extLst>
      <p:ext uri="{BB962C8B-B14F-4D97-AF65-F5344CB8AC3E}">
        <p14:creationId xmlns:p14="http://schemas.microsoft.com/office/powerpoint/2010/main" val="266580125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lgn="ctr">
              <a:defRPr b="1"/>
            </a:lvl1pPr>
          </a:lstStyle>
          <a:p>
            <a:pPr defTabSz="456942">
              <a:defRPr/>
            </a:pPr>
            <a:endParaRPr lang="en-US" altLang="zh-TW"/>
          </a:p>
        </p:txBody>
      </p:sp>
      <p:sp>
        <p:nvSpPr>
          <p:cNvPr id="3" name="Rectangle 5"/>
          <p:cNvSpPr>
            <a:spLocks noGrp="1" noChangeArrowheads="1"/>
          </p:cNvSpPr>
          <p:nvPr>
            <p:ph type="ftr" sz="quarter" idx="11"/>
          </p:nvPr>
        </p:nvSpPr>
        <p:spPr/>
        <p:txBody>
          <a:bodyPr/>
          <a:lstStyle>
            <a:lvl1pPr>
              <a:defRPr b="1"/>
            </a:lvl1pPr>
          </a:lstStyle>
          <a:p>
            <a:pPr defTabSz="456942">
              <a:defRPr/>
            </a:pPr>
            <a:endParaRPr lang="en-US" altLang="zh-TW"/>
          </a:p>
        </p:txBody>
      </p:sp>
      <p:sp>
        <p:nvSpPr>
          <p:cNvPr id="4" name="Rectangle 6"/>
          <p:cNvSpPr>
            <a:spLocks noGrp="1" noChangeArrowheads="1"/>
          </p:cNvSpPr>
          <p:nvPr>
            <p:ph type="sldNum" sz="quarter" idx="12"/>
          </p:nvPr>
        </p:nvSpPr>
        <p:spPr/>
        <p:txBody>
          <a:bodyPr/>
          <a:lstStyle>
            <a:lvl1pPr>
              <a:defRPr b="1"/>
            </a:lvl1pPr>
          </a:lstStyle>
          <a:p>
            <a:pPr defTabSz="456942">
              <a:defRPr/>
            </a:pPr>
            <a:fld id="{F2011F9D-33CD-4356-9135-7BF35EC8034B}" type="slidenum">
              <a:rPr lang="en-US" altLang="zh-TW" smtClean="0"/>
              <a:pPr defTabSz="456942">
                <a:defRPr/>
              </a:pPr>
              <a:t>‹#›</a:t>
            </a:fld>
            <a:endParaRPr lang="en-US" altLang="zh-TW"/>
          </a:p>
        </p:txBody>
      </p:sp>
    </p:spTree>
    <p:extLst>
      <p:ext uri="{BB962C8B-B14F-4D97-AF65-F5344CB8AC3E}">
        <p14:creationId xmlns:p14="http://schemas.microsoft.com/office/powerpoint/2010/main" val="311641004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609611" y="273052"/>
            <a:ext cx="4011084" cy="1162051"/>
          </a:xfrm>
        </p:spPr>
        <p:txBody>
          <a:bodyPr anchor="b"/>
          <a:lstStyle>
            <a:lvl1pPr algn="l">
              <a:defRPr sz="2000" b="1"/>
            </a:lvl1pPr>
          </a:lstStyle>
          <a:p>
            <a:r>
              <a:rPr lang="zh-TW" altLang="en-US" smtClean="0"/>
              <a:t>按一下以編輯母片標題樣式</a:t>
            </a:r>
            <a:endParaRPr lang="en-US"/>
          </a:p>
        </p:txBody>
      </p:sp>
      <p:sp>
        <p:nvSpPr>
          <p:cNvPr id="3" name="內容版面配置區 2"/>
          <p:cNvSpPr>
            <a:spLocks noGrp="1"/>
          </p:cNvSpPr>
          <p:nvPr>
            <p:ph idx="1"/>
          </p:nvPr>
        </p:nvSpPr>
        <p:spPr>
          <a:xfrm>
            <a:off x="4766737" y="273080"/>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文字版面配置區 3"/>
          <p:cNvSpPr>
            <a:spLocks noGrp="1"/>
          </p:cNvSpPr>
          <p:nvPr>
            <p:ph type="body" sz="half" idx="2"/>
          </p:nvPr>
        </p:nvSpPr>
        <p:spPr>
          <a:xfrm>
            <a:off x="609611" y="1435107"/>
            <a:ext cx="4011084" cy="4691063"/>
          </a:xfrm>
        </p:spPr>
        <p:txBody>
          <a:bodyPr/>
          <a:lstStyle>
            <a:lvl1pPr marL="0" indent="0">
              <a:buNone/>
              <a:defRPr sz="1400"/>
            </a:lvl1pPr>
            <a:lvl2pPr marL="457153" indent="0">
              <a:buNone/>
              <a:defRPr sz="1200"/>
            </a:lvl2pPr>
            <a:lvl3pPr marL="914305" indent="0">
              <a:buNone/>
              <a:defRPr sz="1000"/>
            </a:lvl3pPr>
            <a:lvl4pPr marL="1371458" indent="0">
              <a:buNone/>
              <a:defRPr sz="900"/>
            </a:lvl4pPr>
            <a:lvl5pPr marL="1828610" indent="0">
              <a:buNone/>
              <a:defRPr sz="900"/>
            </a:lvl5pPr>
            <a:lvl6pPr marL="2285763" indent="0">
              <a:buNone/>
              <a:defRPr sz="900"/>
            </a:lvl6pPr>
            <a:lvl7pPr marL="2742915" indent="0">
              <a:buNone/>
              <a:defRPr sz="900"/>
            </a:lvl7pPr>
            <a:lvl8pPr marL="3200068" indent="0">
              <a:buNone/>
              <a:defRPr sz="900"/>
            </a:lvl8pPr>
            <a:lvl9pPr marL="3657220" indent="0">
              <a:buNone/>
              <a:defRPr sz="900"/>
            </a:lvl9pPr>
          </a:lstStyle>
          <a:p>
            <a:pPr lvl="0"/>
            <a:r>
              <a:rPr lang="zh-TW" altLang="en-US" smtClean="0"/>
              <a:t>按一下以編輯母片文字樣式</a:t>
            </a:r>
          </a:p>
        </p:txBody>
      </p:sp>
      <p:sp>
        <p:nvSpPr>
          <p:cNvPr id="5" name="Rectangle 4"/>
          <p:cNvSpPr>
            <a:spLocks noGrp="1" noChangeArrowheads="1"/>
          </p:cNvSpPr>
          <p:nvPr>
            <p:ph type="dt" sz="half" idx="10"/>
          </p:nvPr>
        </p:nvSpPr>
        <p:spPr/>
        <p:txBody>
          <a:bodyPr/>
          <a:lstStyle>
            <a:lvl1pPr algn="ctr">
              <a:defRPr b="1"/>
            </a:lvl1pPr>
          </a:lstStyle>
          <a:p>
            <a:pPr defTabSz="456942">
              <a:defRPr/>
            </a:pPr>
            <a:endParaRPr lang="en-US" altLang="zh-TW"/>
          </a:p>
        </p:txBody>
      </p:sp>
      <p:sp>
        <p:nvSpPr>
          <p:cNvPr id="6" name="Rectangle 5"/>
          <p:cNvSpPr>
            <a:spLocks noGrp="1" noChangeArrowheads="1"/>
          </p:cNvSpPr>
          <p:nvPr>
            <p:ph type="ftr" sz="quarter" idx="11"/>
          </p:nvPr>
        </p:nvSpPr>
        <p:spPr/>
        <p:txBody>
          <a:bodyPr/>
          <a:lstStyle>
            <a:lvl1pPr>
              <a:defRPr b="1"/>
            </a:lvl1pPr>
          </a:lstStyle>
          <a:p>
            <a:pPr defTabSz="456942">
              <a:defRPr/>
            </a:pPr>
            <a:endParaRPr lang="en-US" altLang="zh-TW"/>
          </a:p>
        </p:txBody>
      </p:sp>
      <p:sp>
        <p:nvSpPr>
          <p:cNvPr id="7" name="Rectangle 6"/>
          <p:cNvSpPr>
            <a:spLocks noGrp="1" noChangeArrowheads="1"/>
          </p:cNvSpPr>
          <p:nvPr>
            <p:ph type="sldNum" sz="quarter" idx="12"/>
          </p:nvPr>
        </p:nvSpPr>
        <p:spPr/>
        <p:txBody>
          <a:bodyPr/>
          <a:lstStyle>
            <a:lvl1pPr>
              <a:defRPr b="1"/>
            </a:lvl1pPr>
          </a:lstStyle>
          <a:p>
            <a:pPr defTabSz="456942">
              <a:defRPr/>
            </a:pPr>
            <a:fld id="{633D1F17-651C-4A0F-B6B0-8AFA1A57A9B5}" type="slidenum">
              <a:rPr lang="en-US" altLang="zh-TW" smtClean="0"/>
              <a:pPr defTabSz="456942">
                <a:defRPr/>
              </a:pPr>
              <a:t>‹#›</a:t>
            </a:fld>
            <a:endParaRPr lang="en-US" altLang="zh-TW"/>
          </a:p>
        </p:txBody>
      </p:sp>
    </p:spTree>
    <p:extLst>
      <p:ext uri="{BB962C8B-B14F-4D97-AF65-F5344CB8AC3E}">
        <p14:creationId xmlns:p14="http://schemas.microsoft.com/office/powerpoint/2010/main" val="2014589438"/>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2389717" y="4800603"/>
            <a:ext cx="7315200" cy="566739"/>
          </a:xfrm>
        </p:spPr>
        <p:txBody>
          <a:bodyPr anchor="b"/>
          <a:lstStyle>
            <a:lvl1pPr algn="l">
              <a:defRPr sz="2000" b="1"/>
            </a:lvl1pPr>
          </a:lstStyle>
          <a:p>
            <a:r>
              <a:rPr lang="zh-TW" altLang="en-US" smtClean="0"/>
              <a:t>按一下以編輯母片標題樣式</a:t>
            </a:r>
            <a:endParaRPr lang="en-US"/>
          </a:p>
        </p:txBody>
      </p:sp>
      <p:sp>
        <p:nvSpPr>
          <p:cNvPr id="3" name="圖片版面配置區 2"/>
          <p:cNvSpPr>
            <a:spLocks noGrp="1"/>
          </p:cNvSpPr>
          <p:nvPr>
            <p:ph type="pic" idx="1"/>
          </p:nvPr>
        </p:nvSpPr>
        <p:spPr>
          <a:xfrm>
            <a:off x="2389717" y="612777"/>
            <a:ext cx="7315200" cy="4114800"/>
          </a:xfrm>
        </p:spPr>
        <p:txBody>
          <a:bodyPr/>
          <a:lstStyle>
            <a:lvl1pPr marL="0" indent="0">
              <a:buNone/>
              <a:defRPr sz="3200"/>
            </a:lvl1pPr>
            <a:lvl2pPr marL="457153" indent="0">
              <a:buNone/>
              <a:defRPr sz="2800"/>
            </a:lvl2pPr>
            <a:lvl3pPr marL="914305" indent="0">
              <a:buNone/>
              <a:defRPr sz="2400"/>
            </a:lvl3pPr>
            <a:lvl4pPr marL="1371458" indent="0">
              <a:buNone/>
              <a:defRPr sz="2000"/>
            </a:lvl4pPr>
            <a:lvl5pPr marL="1828610" indent="0">
              <a:buNone/>
              <a:defRPr sz="2000"/>
            </a:lvl5pPr>
            <a:lvl6pPr marL="2285763" indent="0">
              <a:buNone/>
              <a:defRPr sz="2000"/>
            </a:lvl6pPr>
            <a:lvl7pPr marL="2742915" indent="0">
              <a:buNone/>
              <a:defRPr sz="2000"/>
            </a:lvl7pPr>
            <a:lvl8pPr marL="3200068" indent="0">
              <a:buNone/>
              <a:defRPr sz="2000"/>
            </a:lvl8pPr>
            <a:lvl9pPr marL="3657220" indent="0">
              <a:buNone/>
              <a:defRPr sz="2000"/>
            </a:lvl9pPr>
          </a:lstStyle>
          <a:p>
            <a:pPr lvl="0"/>
            <a:endParaRPr lang="en-US" noProof="0" smtClean="0"/>
          </a:p>
        </p:txBody>
      </p:sp>
      <p:sp>
        <p:nvSpPr>
          <p:cNvPr id="4" name="文字版面配置區 3"/>
          <p:cNvSpPr>
            <a:spLocks noGrp="1"/>
          </p:cNvSpPr>
          <p:nvPr>
            <p:ph type="body" sz="half" idx="2"/>
          </p:nvPr>
        </p:nvSpPr>
        <p:spPr>
          <a:xfrm>
            <a:off x="2389717" y="5367341"/>
            <a:ext cx="7315200" cy="804863"/>
          </a:xfrm>
        </p:spPr>
        <p:txBody>
          <a:bodyPr/>
          <a:lstStyle>
            <a:lvl1pPr marL="0" indent="0">
              <a:buNone/>
              <a:defRPr sz="1400"/>
            </a:lvl1pPr>
            <a:lvl2pPr marL="457153" indent="0">
              <a:buNone/>
              <a:defRPr sz="1200"/>
            </a:lvl2pPr>
            <a:lvl3pPr marL="914305" indent="0">
              <a:buNone/>
              <a:defRPr sz="1000"/>
            </a:lvl3pPr>
            <a:lvl4pPr marL="1371458" indent="0">
              <a:buNone/>
              <a:defRPr sz="900"/>
            </a:lvl4pPr>
            <a:lvl5pPr marL="1828610" indent="0">
              <a:buNone/>
              <a:defRPr sz="900"/>
            </a:lvl5pPr>
            <a:lvl6pPr marL="2285763" indent="0">
              <a:buNone/>
              <a:defRPr sz="900"/>
            </a:lvl6pPr>
            <a:lvl7pPr marL="2742915" indent="0">
              <a:buNone/>
              <a:defRPr sz="900"/>
            </a:lvl7pPr>
            <a:lvl8pPr marL="3200068" indent="0">
              <a:buNone/>
              <a:defRPr sz="900"/>
            </a:lvl8pPr>
            <a:lvl9pPr marL="3657220" indent="0">
              <a:buNone/>
              <a:defRPr sz="900"/>
            </a:lvl9pPr>
          </a:lstStyle>
          <a:p>
            <a:pPr lvl="0"/>
            <a:r>
              <a:rPr lang="zh-TW" altLang="en-US" smtClean="0"/>
              <a:t>按一下以編輯母片文字樣式</a:t>
            </a:r>
          </a:p>
        </p:txBody>
      </p:sp>
      <p:sp>
        <p:nvSpPr>
          <p:cNvPr id="5" name="Rectangle 4"/>
          <p:cNvSpPr>
            <a:spLocks noGrp="1" noChangeArrowheads="1"/>
          </p:cNvSpPr>
          <p:nvPr>
            <p:ph type="dt" sz="half" idx="10"/>
          </p:nvPr>
        </p:nvSpPr>
        <p:spPr/>
        <p:txBody>
          <a:bodyPr/>
          <a:lstStyle>
            <a:lvl1pPr algn="ctr">
              <a:defRPr b="1"/>
            </a:lvl1pPr>
          </a:lstStyle>
          <a:p>
            <a:pPr defTabSz="456942">
              <a:defRPr/>
            </a:pPr>
            <a:endParaRPr lang="en-US" altLang="zh-TW"/>
          </a:p>
        </p:txBody>
      </p:sp>
      <p:sp>
        <p:nvSpPr>
          <p:cNvPr id="6" name="Rectangle 5"/>
          <p:cNvSpPr>
            <a:spLocks noGrp="1" noChangeArrowheads="1"/>
          </p:cNvSpPr>
          <p:nvPr>
            <p:ph type="ftr" sz="quarter" idx="11"/>
          </p:nvPr>
        </p:nvSpPr>
        <p:spPr/>
        <p:txBody>
          <a:bodyPr/>
          <a:lstStyle>
            <a:lvl1pPr>
              <a:defRPr b="1"/>
            </a:lvl1pPr>
          </a:lstStyle>
          <a:p>
            <a:pPr defTabSz="456942">
              <a:defRPr/>
            </a:pPr>
            <a:endParaRPr lang="en-US" altLang="zh-TW"/>
          </a:p>
        </p:txBody>
      </p:sp>
      <p:sp>
        <p:nvSpPr>
          <p:cNvPr id="7" name="Rectangle 6"/>
          <p:cNvSpPr>
            <a:spLocks noGrp="1" noChangeArrowheads="1"/>
          </p:cNvSpPr>
          <p:nvPr>
            <p:ph type="sldNum" sz="quarter" idx="12"/>
          </p:nvPr>
        </p:nvSpPr>
        <p:spPr/>
        <p:txBody>
          <a:bodyPr/>
          <a:lstStyle>
            <a:lvl1pPr>
              <a:defRPr b="1"/>
            </a:lvl1pPr>
          </a:lstStyle>
          <a:p>
            <a:pPr defTabSz="456942">
              <a:defRPr/>
            </a:pPr>
            <a:fld id="{00DAAE66-1612-42A4-932F-81A31803CB42}" type="slidenum">
              <a:rPr lang="en-US" altLang="zh-TW" smtClean="0"/>
              <a:pPr defTabSz="456942">
                <a:defRPr/>
              </a:pPr>
              <a:t>‹#›</a:t>
            </a:fld>
            <a:endParaRPr lang="en-US" altLang="zh-TW"/>
          </a:p>
        </p:txBody>
      </p:sp>
    </p:spTree>
    <p:extLst>
      <p:ext uri="{BB962C8B-B14F-4D97-AF65-F5344CB8AC3E}">
        <p14:creationId xmlns:p14="http://schemas.microsoft.com/office/powerpoint/2010/main" val="108940935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Rectangle 4"/>
          <p:cNvSpPr>
            <a:spLocks noGrp="1" noChangeArrowheads="1"/>
          </p:cNvSpPr>
          <p:nvPr>
            <p:ph type="dt" sz="half" idx="10"/>
          </p:nvPr>
        </p:nvSpPr>
        <p:spPr/>
        <p:txBody>
          <a:bodyPr/>
          <a:lstStyle>
            <a:lvl1pPr algn="ctr">
              <a:defRPr b="1"/>
            </a:lvl1pPr>
          </a:lstStyle>
          <a:p>
            <a:pPr defTabSz="456942">
              <a:defRPr/>
            </a:pPr>
            <a:endParaRPr lang="en-US" altLang="zh-TW"/>
          </a:p>
        </p:txBody>
      </p:sp>
      <p:sp>
        <p:nvSpPr>
          <p:cNvPr id="5" name="Rectangle 5"/>
          <p:cNvSpPr>
            <a:spLocks noGrp="1" noChangeArrowheads="1"/>
          </p:cNvSpPr>
          <p:nvPr>
            <p:ph type="ftr" sz="quarter" idx="11"/>
          </p:nvPr>
        </p:nvSpPr>
        <p:spPr/>
        <p:txBody>
          <a:bodyPr/>
          <a:lstStyle>
            <a:lvl1pPr>
              <a:defRPr b="1"/>
            </a:lvl1pPr>
          </a:lstStyle>
          <a:p>
            <a:pPr defTabSz="456942">
              <a:defRPr/>
            </a:pPr>
            <a:endParaRPr lang="en-US" altLang="zh-TW"/>
          </a:p>
        </p:txBody>
      </p:sp>
      <p:sp>
        <p:nvSpPr>
          <p:cNvPr id="6" name="Rectangle 6"/>
          <p:cNvSpPr>
            <a:spLocks noGrp="1" noChangeArrowheads="1"/>
          </p:cNvSpPr>
          <p:nvPr>
            <p:ph type="sldNum" sz="quarter" idx="12"/>
          </p:nvPr>
        </p:nvSpPr>
        <p:spPr/>
        <p:txBody>
          <a:bodyPr/>
          <a:lstStyle>
            <a:lvl1pPr>
              <a:defRPr b="1"/>
            </a:lvl1pPr>
          </a:lstStyle>
          <a:p>
            <a:pPr defTabSz="456942">
              <a:defRPr/>
            </a:pPr>
            <a:fld id="{24B79410-07E7-4581-AF0A-30564A49BA0F}" type="slidenum">
              <a:rPr lang="en-US" altLang="zh-TW" smtClean="0"/>
              <a:pPr defTabSz="456942">
                <a:defRPr/>
              </a:pPr>
              <a:t>‹#›</a:t>
            </a:fld>
            <a:endParaRPr lang="en-US" altLang="zh-TW"/>
          </a:p>
        </p:txBody>
      </p:sp>
    </p:spTree>
    <p:extLst>
      <p:ext uri="{BB962C8B-B14F-4D97-AF65-F5344CB8AC3E}">
        <p14:creationId xmlns:p14="http://schemas.microsoft.com/office/powerpoint/2010/main" val="93590501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8839201" y="274667"/>
            <a:ext cx="2743200" cy="5851525"/>
          </a:xfrm>
        </p:spPr>
        <p:txBody>
          <a:bodyPr vert="eaVert"/>
          <a:lstStyle/>
          <a:p>
            <a:r>
              <a:rPr lang="zh-TW" altLang="en-US" smtClean="0"/>
              <a:t>按一下以編輯母片標題樣式</a:t>
            </a:r>
            <a:endParaRPr lang="en-US"/>
          </a:p>
        </p:txBody>
      </p:sp>
      <p:sp>
        <p:nvSpPr>
          <p:cNvPr id="3" name="直排文字版面配置區 2"/>
          <p:cNvSpPr>
            <a:spLocks noGrp="1"/>
          </p:cNvSpPr>
          <p:nvPr>
            <p:ph type="body" orient="vert" idx="1"/>
          </p:nvPr>
        </p:nvSpPr>
        <p:spPr>
          <a:xfrm>
            <a:off x="609600" y="274667"/>
            <a:ext cx="8026400" cy="5851525"/>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Rectangle 4"/>
          <p:cNvSpPr>
            <a:spLocks noGrp="1" noChangeArrowheads="1"/>
          </p:cNvSpPr>
          <p:nvPr>
            <p:ph type="dt" sz="half" idx="10"/>
          </p:nvPr>
        </p:nvSpPr>
        <p:spPr/>
        <p:txBody>
          <a:bodyPr/>
          <a:lstStyle>
            <a:lvl1pPr algn="ctr">
              <a:defRPr b="1"/>
            </a:lvl1pPr>
          </a:lstStyle>
          <a:p>
            <a:pPr defTabSz="456942">
              <a:defRPr/>
            </a:pPr>
            <a:endParaRPr lang="en-US" altLang="zh-TW"/>
          </a:p>
        </p:txBody>
      </p:sp>
      <p:sp>
        <p:nvSpPr>
          <p:cNvPr id="5" name="Rectangle 5"/>
          <p:cNvSpPr>
            <a:spLocks noGrp="1" noChangeArrowheads="1"/>
          </p:cNvSpPr>
          <p:nvPr>
            <p:ph type="ftr" sz="quarter" idx="11"/>
          </p:nvPr>
        </p:nvSpPr>
        <p:spPr/>
        <p:txBody>
          <a:bodyPr/>
          <a:lstStyle>
            <a:lvl1pPr>
              <a:defRPr b="1"/>
            </a:lvl1pPr>
          </a:lstStyle>
          <a:p>
            <a:pPr defTabSz="456942">
              <a:defRPr/>
            </a:pPr>
            <a:endParaRPr lang="en-US" altLang="zh-TW"/>
          </a:p>
        </p:txBody>
      </p:sp>
      <p:sp>
        <p:nvSpPr>
          <p:cNvPr id="6" name="Rectangle 6"/>
          <p:cNvSpPr>
            <a:spLocks noGrp="1" noChangeArrowheads="1"/>
          </p:cNvSpPr>
          <p:nvPr>
            <p:ph type="sldNum" sz="quarter" idx="12"/>
          </p:nvPr>
        </p:nvSpPr>
        <p:spPr/>
        <p:txBody>
          <a:bodyPr/>
          <a:lstStyle>
            <a:lvl1pPr>
              <a:defRPr b="1"/>
            </a:lvl1pPr>
          </a:lstStyle>
          <a:p>
            <a:pPr defTabSz="456942">
              <a:defRPr/>
            </a:pPr>
            <a:fld id="{C78B4C11-47D9-4086-88D4-DE76A19D4266}" type="slidenum">
              <a:rPr lang="en-US" altLang="zh-TW" smtClean="0"/>
              <a:pPr defTabSz="456942">
                <a:defRPr/>
              </a:pPr>
              <a:t>‹#›</a:t>
            </a:fld>
            <a:endParaRPr lang="en-US" altLang="zh-TW"/>
          </a:p>
        </p:txBody>
      </p:sp>
    </p:spTree>
    <p:extLst>
      <p:ext uri="{BB962C8B-B14F-4D97-AF65-F5344CB8AC3E}">
        <p14:creationId xmlns:p14="http://schemas.microsoft.com/office/powerpoint/2010/main" val="241310930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黑頁">
    <p:spTree>
      <p:nvGrpSpPr>
        <p:cNvPr id="1" name=""/>
        <p:cNvGrpSpPr/>
        <p:nvPr/>
      </p:nvGrpSpPr>
      <p:grpSpPr>
        <a:xfrm>
          <a:off x="0" y="0"/>
          <a:ext cx="0" cy="0"/>
          <a:chOff x="0" y="0"/>
          <a:chExt cx="0" cy="0"/>
        </a:xfrm>
      </p:grpSpPr>
    </p:spTree>
    <p:extLst>
      <p:ext uri="{BB962C8B-B14F-4D97-AF65-F5344CB8AC3E}">
        <p14:creationId xmlns:p14="http://schemas.microsoft.com/office/powerpoint/2010/main" val="3652635586"/>
      </p:ext>
    </p:extLst>
  </p:cSld>
  <p:clrMapOvr>
    <a:overrideClrMapping bg1="lt1" tx1="dk1" bg2="lt2" tx2="dk2" accent1="accent1" accent2="accent2" accent3="accent3" accent4="accent4" accent5="accent5" accent6="accent6" hlink="hlink" folHlink="folHlink"/>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標題 第一段">
    <p:spTree>
      <p:nvGrpSpPr>
        <p:cNvPr id="1" name=""/>
        <p:cNvGrpSpPr/>
        <p:nvPr/>
      </p:nvGrpSpPr>
      <p:grpSpPr>
        <a:xfrm>
          <a:off x="0" y="0"/>
          <a:ext cx="0" cy="0"/>
          <a:chOff x="0" y="0"/>
          <a:chExt cx="0" cy="0"/>
        </a:xfrm>
      </p:grpSpPr>
      <p:pic>
        <p:nvPicPr>
          <p:cNvPr id="14" name="圖片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400" y="961201"/>
            <a:ext cx="1227227" cy="3980359"/>
          </a:xfrm>
          <a:prstGeom prst="rect">
            <a:avLst/>
          </a:prstGeom>
        </p:spPr>
      </p:pic>
      <p:sp>
        <p:nvSpPr>
          <p:cNvPr id="10" name="文字版面配置區 9"/>
          <p:cNvSpPr>
            <a:spLocks noGrp="1"/>
          </p:cNvSpPr>
          <p:nvPr>
            <p:ph type="body" sz="quarter" idx="10" hasCustomPrompt="1"/>
          </p:nvPr>
        </p:nvSpPr>
        <p:spPr>
          <a:xfrm>
            <a:off x="0" y="640801"/>
            <a:ext cx="12192000" cy="504825"/>
          </a:xfrm>
          <a:prstGeom prst="rect">
            <a:avLst/>
          </a:prstGeom>
        </p:spPr>
        <p:txBody>
          <a:bodyPr lIns="0" tIns="46800" rIns="0" anchor="ctr" anchorCtr="0"/>
          <a:lstStyle>
            <a:lvl1pPr>
              <a:defRPr kumimoji="0" lang="zh-TW" altLang="en-US" sz="44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第一段</a:t>
            </a:r>
          </a:p>
        </p:txBody>
      </p:sp>
      <p:sp>
        <p:nvSpPr>
          <p:cNvPr id="11" name="文字版面配置區 9"/>
          <p:cNvSpPr>
            <a:spLocks noGrp="1"/>
          </p:cNvSpPr>
          <p:nvPr>
            <p:ph type="body" sz="quarter" idx="11" hasCustomPrompt="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1803601"/>
            <a:ext cx="12192000" cy="504825"/>
          </a:xfrm>
          <a:prstGeom prst="rect">
            <a:avLst/>
          </a:prstGeom>
        </p:spPr>
        <p:txBody>
          <a:bodyPr lIns="0" tIns="46800" rIns="0" anchor="ctr" anchorCtr="0"/>
          <a:lstStyle>
            <a:lvl1pPr>
              <a:defRPr kumimoji="0" lang="zh-TW" altLang="en-US" sz="44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第一段</a:t>
            </a:r>
          </a:p>
        </p:txBody>
      </p:sp>
      <p:sp>
        <p:nvSpPr>
          <p:cNvPr id="13" name="文字版面配置區 9"/>
          <p:cNvSpPr>
            <a:spLocks noGrp="1"/>
          </p:cNvSpPr>
          <p:nvPr>
            <p:ph type="body" sz="quarter" idx="13" hasCustomPrompt="1"/>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5" name="文字版面配置區 2"/>
          <p:cNvSpPr>
            <a:spLocks noGrp="1"/>
          </p:cNvSpPr>
          <p:nvPr>
            <p:ph type="body" sz="quarter" idx="14" hasCustomPrompt="1"/>
          </p:nvPr>
        </p:nvSpPr>
        <p:spPr>
          <a:xfrm>
            <a:off x="-57600" y="1800000"/>
            <a:ext cx="2639947" cy="324000"/>
          </a:xfrm>
          <a:prstGeom prst="rect">
            <a:avLst/>
          </a:prstGeom>
        </p:spPr>
        <p:txBody>
          <a:bodyPr/>
          <a:lstStyle>
            <a:lvl1pPr marL="0" indent="0" algn="l" defTabSz="914400" rtl="0" eaLnBrk="1" latinLnBrk="0" hangingPunct="1">
              <a:spcBef>
                <a:spcPct val="20000"/>
              </a:spcBef>
              <a:buFontTx/>
              <a:buNone/>
              <a:defRPr kumimoji="0"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marL="0" lvl="0" indent="0" algn="l" defTabSz="914400" rtl="0" eaLnBrk="1" latinLnBrk="0" hangingPunct="1">
              <a:spcBef>
                <a:spcPct val="20000"/>
              </a:spcBef>
              <a:buFontTx/>
              <a:buNone/>
            </a:pPr>
            <a:r>
              <a:rPr lang="zh-TW" altLang="en-US" dirty="0" smtClean="0"/>
              <a:t>按母片文字編號</a:t>
            </a:r>
          </a:p>
        </p:txBody>
      </p:sp>
      <p:sp>
        <p:nvSpPr>
          <p:cNvPr id="17" name="直排文字版面配置區 4"/>
          <p:cNvSpPr>
            <a:spLocks noGrp="1"/>
          </p:cNvSpPr>
          <p:nvPr>
            <p:ph type="body" orient="vert" sz="quarter" idx="15" hasCustomPrompt="1"/>
          </p:nvPr>
        </p:nvSpPr>
        <p:spPr>
          <a:xfrm>
            <a:off x="335435" y="2174400"/>
            <a:ext cx="672000" cy="5544000"/>
          </a:xfrm>
          <a:prstGeom prst="rect">
            <a:avLst/>
          </a:prstGeom>
        </p:spPr>
        <p:txBody>
          <a:bodyPr vert="eaVert" anchor="t" anchorCtr="0"/>
          <a:lstStyle>
            <a:lvl1pPr algn="l">
              <a:lnSpc>
                <a:spcPct val="85000"/>
              </a:lnSpc>
              <a:spcBef>
                <a:spcPts val="0"/>
              </a:spcBef>
              <a:defRPr lang="zh-TW" altLang="en-US" sz="28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按編輯母片標題樣式</a:t>
            </a:r>
          </a:p>
        </p:txBody>
      </p:sp>
    </p:spTree>
    <p:extLst>
      <p:ext uri="{BB962C8B-B14F-4D97-AF65-F5344CB8AC3E}">
        <p14:creationId xmlns:p14="http://schemas.microsoft.com/office/powerpoint/2010/main" val="1052753669"/>
      </p:ext>
    </p:extLst>
  </p:cSld>
  <p:clrMapOvr>
    <a:masterClrMapping/>
  </p:clrMapOvr>
  <p:timing>
    <p:tnLst>
      <p:par>
        <p:cTn id="1" dur="indefinite" restart="never" nodeType="tmRoot"/>
      </p:par>
    </p:tnLst>
  </p:timing>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第一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640801"/>
            <a:ext cx="12192000" cy="504825"/>
          </a:xfrm>
          <a:prstGeom prst="rect">
            <a:avLst/>
          </a:prstGeom>
        </p:spPr>
        <p:txBody>
          <a:bodyPr lIns="0" tIns="46800" rIns="0" anchor="ctr" anchorCtr="0"/>
          <a:lstStyle>
            <a:lvl1pPr>
              <a:defRPr kumimoji="0" lang="zh-TW" altLang="en-US" sz="4400" b="1" kern="120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第一段</a:t>
            </a:r>
          </a:p>
        </p:txBody>
      </p:sp>
      <p:sp>
        <p:nvSpPr>
          <p:cNvPr id="11" name="文字版面配置區 9"/>
          <p:cNvSpPr>
            <a:spLocks noGrp="1"/>
          </p:cNvSpPr>
          <p:nvPr>
            <p:ph type="body" sz="quarter" idx="11" hasCustomPrompt="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1803601"/>
            <a:ext cx="12192000" cy="504825"/>
          </a:xfrm>
          <a:prstGeom prst="rect">
            <a:avLst/>
          </a:prstGeom>
        </p:spPr>
        <p:txBody>
          <a:bodyPr lIns="0" tIns="46800" rIns="0" anchor="ctr" anchorCtr="0"/>
          <a:lstStyle>
            <a:lvl1pPr>
              <a:defRPr kumimoji="0" lang="zh-TW" altLang="en-US" sz="44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第一段</a:t>
            </a:r>
            <a:endParaRPr lang="zh-TW" altLang="en-US" dirty="0" smtClean="0"/>
          </a:p>
        </p:txBody>
      </p:sp>
      <p:sp>
        <p:nvSpPr>
          <p:cNvPr id="13" name="文字版面配置區 9"/>
          <p:cNvSpPr>
            <a:spLocks noGrp="1"/>
          </p:cNvSpPr>
          <p:nvPr>
            <p:ph type="body" sz="quarter" idx="13" hasCustomPrompt="1"/>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1339900160"/>
      </p:ext>
    </p:extLst>
  </p:cSld>
  <p:clrMapOvr>
    <a:masterClrMapping/>
  </p:clrMapOvr>
  <p:timing>
    <p:tnLst>
      <p:par>
        <p:cTn id="1" dur="indefinite" restart="never" nodeType="tmRoot"/>
      </p:par>
    </p:tnLst>
  </p:timing>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p:cSld name="標題 副歌">
    <p:spTree>
      <p:nvGrpSpPr>
        <p:cNvPr id="1" name=""/>
        <p:cNvGrpSpPr/>
        <p:nvPr/>
      </p:nvGrpSpPr>
      <p:grpSpPr>
        <a:xfrm>
          <a:off x="0" y="0"/>
          <a:ext cx="0" cy="0"/>
          <a:chOff x="0" y="0"/>
          <a:chExt cx="0" cy="0"/>
        </a:xfrm>
      </p:grpSpPr>
      <p:pic>
        <p:nvPicPr>
          <p:cNvPr id="14" name="圖片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400" y="961201"/>
            <a:ext cx="1227227" cy="3980359"/>
          </a:xfrm>
          <a:prstGeom prst="rect">
            <a:avLst/>
          </a:prstGeom>
        </p:spPr>
      </p:pic>
      <p:sp>
        <p:nvSpPr>
          <p:cNvPr id="10" name="文字版面配置區 9"/>
          <p:cNvSpPr>
            <a:spLocks noGrp="1"/>
          </p:cNvSpPr>
          <p:nvPr>
            <p:ph type="body" sz="quarter" idx="10" hasCustomPrompt="1"/>
          </p:nvPr>
        </p:nvSpPr>
        <p:spPr>
          <a:xfrm>
            <a:off x="0" y="640801"/>
            <a:ext cx="12192000" cy="504825"/>
          </a:xfrm>
          <a:prstGeom prst="rect">
            <a:avLst/>
          </a:prstGeom>
        </p:spPr>
        <p:txBody>
          <a:bodyPr lIns="0" tIns="46800" rIns="0" anchor="ctr" anchorCtr="0"/>
          <a:lstStyle>
            <a:lvl1pPr>
              <a:defRPr kumimoji="0" lang="zh-TW" altLang="en-US" sz="44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marL="0" lvl="0" indent="0" algn="ctr" defTabSz="914400" rtl="0" eaLnBrk="1" fontAlgn="ctr" latinLnBrk="0" hangingPunct="1">
              <a:lnSpc>
                <a:spcPct val="80000"/>
              </a:lnSpc>
              <a:spcBef>
                <a:spcPts val="0"/>
              </a:spcBef>
              <a:buFontTx/>
              <a:buNone/>
            </a:pPr>
            <a:r>
              <a:rPr lang="zh-TW" altLang="en-US" dirty="0" smtClean="0"/>
              <a:t>副歌</a:t>
            </a:r>
          </a:p>
        </p:txBody>
      </p:sp>
      <p:sp>
        <p:nvSpPr>
          <p:cNvPr id="11" name="文字版面配置區 9"/>
          <p:cNvSpPr>
            <a:spLocks noGrp="1"/>
          </p:cNvSpPr>
          <p:nvPr>
            <p:ph type="body" sz="quarter" idx="11" hasCustomPrompt="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1803601"/>
            <a:ext cx="12192000" cy="504825"/>
          </a:xfrm>
          <a:prstGeom prst="rect">
            <a:avLst/>
          </a:prstGeom>
        </p:spPr>
        <p:txBody>
          <a:bodyPr lIns="0" tIns="46800" rIns="0" anchor="ctr" anchorCtr="0"/>
          <a:lstStyle>
            <a:lvl1pPr>
              <a:defRPr kumimoji="0" lang="zh-TW" altLang="en-US" sz="44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marL="0" lvl="0" indent="0" algn="ctr" defTabSz="914400" rtl="0" eaLnBrk="1" fontAlgn="ctr" latinLnBrk="0" hangingPunct="1">
              <a:lnSpc>
                <a:spcPct val="80000"/>
              </a:lnSpc>
              <a:spcBef>
                <a:spcPts val="0"/>
              </a:spcBef>
              <a:buFontTx/>
              <a:buNone/>
            </a:pPr>
            <a:r>
              <a:rPr lang="zh-TW" altLang="en-US" dirty="0" smtClean="0"/>
              <a:t>副歌</a:t>
            </a:r>
          </a:p>
        </p:txBody>
      </p:sp>
      <p:sp>
        <p:nvSpPr>
          <p:cNvPr id="13" name="文字版面配置區 9"/>
          <p:cNvSpPr>
            <a:spLocks noGrp="1"/>
          </p:cNvSpPr>
          <p:nvPr>
            <p:ph type="body" sz="quarter" idx="13" hasCustomPrompt="1"/>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5" name="文字版面配置區 2"/>
          <p:cNvSpPr>
            <a:spLocks noGrp="1"/>
          </p:cNvSpPr>
          <p:nvPr>
            <p:ph type="body" sz="quarter" idx="14" hasCustomPrompt="1"/>
          </p:nvPr>
        </p:nvSpPr>
        <p:spPr>
          <a:xfrm>
            <a:off x="-57600" y="1800000"/>
            <a:ext cx="2639947" cy="324000"/>
          </a:xfrm>
          <a:prstGeom prst="rect">
            <a:avLst/>
          </a:prstGeom>
        </p:spPr>
        <p:txBody>
          <a:bodyPr/>
          <a:lstStyle>
            <a:lvl1pPr marL="0" indent="0" algn="l" defTabSz="914400" rtl="0" eaLnBrk="1" latinLnBrk="0" hangingPunct="1">
              <a:spcBef>
                <a:spcPct val="20000"/>
              </a:spcBef>
              <a:buFontTx/>
              <a:buNone/>
              <a:defRPr kumimoji="0"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marL="0" lvl="0" indent="0" algn="l" defTabSz="914400" rtl="0" eaLnBrk="1" latinLnBrk="0" hangingPunct="1">
              <a:spcBef>
                <a:spcPct val="20000"/>
              </a:spcBef>
              <a:buFontTx/>
              <a:buNone/>
            </a:pPr>
            <a:r>
              <a:rPr lang="zh-TW" altLang="en-US" dirty="0" smtClean="0"/>
              <a:t>按母片文字編號</a:t>
            </a:r>
          </a:p>
        </p:txBody>
      </p:sp>
      <p:sp>
        <p:nvSpPr>
          <p:cNvPr id="17" name="直排文字版面配置區 4"/>
          <p:cNvSpPr>
            <a:spLocks noGrp="1"/>
          </p:cNvSpPr>
          <p:nvPr>
            <p:ph type="body" orient="vert" sz="quarter" idx="15" hasCustomPrompt="1"/>
          </p:nvPr>
        </p:nvSpPr>
        <p:spPr>
          <a:xfrm>
            <a:off x="335435" y="2174400"/>
            <a:ext cx="672000" cy="5544000"/>
          </a:xfrm>
          <a:prstGeom prst="rect">
            <a:avLst/>
          </a:prstGeom>
        </p:spPr>
        <p:txBody>
          <a:bodyPr vert="eaVert" anchor="t" anchorCtr="0"/>
          <a:lstStyle>
            <a:lvl1pPr algn="l">
              <a:lnSpc>
                <a:spcPct val="85000"/>
              </a:lnSpc>
              <a:spcBef>
                <a:spcPts val="0"/>
              </a:spcBef>
              <a:defRPr lang="zh-TW" altLang="en-US" sz="28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按編輯母片標題樣式</a:t>
            </a:r>
          </a:p>
        </p:txBody>
      </p:sp>
    </p:spTree>
    <p:extLst>
      <p:ext uri="{BB962C8B-B14F-4D97-AF65-F5344CB8AC3E}">
        <p14:creationId xmlns:p14="http://schemas.microsoft.com/office/powerpoint/2010/main" val="4044717520"/>
      </p:ext>
    </p:extLst>
  </p:cSld>
  <p:clrMapOvr>
    <a:masterClrMapping/>
  </p:clrMapOvr>
  <p:timing>
    <p:tnLst>
      <p:par>
        <p:cTn id="1" dur="indefinite" restart="never" nodeType="tmRoot"/>
      </p:par>
    </p:tnLst>
  </p:timing>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p:cSld name="副歌">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640801"/>
            <a:ext cx="12192000" cy="504825"/>
          </a:xfrm>
          <a:prstGeom prst="rect">
            <a:avLst/>
          </a:prstGeom>
        </p:spPr>
        <p:txBody>
          <a:bodyPr lIns="0" tIns="46800" rIns="0" anchor="ctr" anchorCtr="0"/>
          <a:lstStyle>
            <a:lvl1pPr>
              <a:defRPr lang="zh-TW" altLang="en-US" sz="4400" dirty="0">
                <a:gradFill>
                  <a:gsLst>
                    <a:gs pos="69000">
                      <a:srgbClr val="FFFF00"/>
                    </a:gs>
                    <a:gs pos="52000">
                      <a:srgbClr val="FFC000"/>
                    </a:gs>
                    <a:gs pos="39000">
                      <a:srgbClr val="FFFFFF"/>
                    </a:gs>
                    <a:gs pos="91000">
                      <a:srgbClr val="00CC99">
                        <a:tint val="23500"/>
                        <a:satMod val="160000"/>
                      </a:srgbClr>
                    </a:gs>
                  </a:gsLst>
                  <a:lin ang="5400000" scaled="0"/>
                </a:gradFill>
                <a:cs typeface="+mn-cs"/>
              </a:defRPr>
            </a:lvl1pPr>
          </a:lstStyle>
          <a:p>
            <a:pPr lvl="0" fontAlgn="ctr">
              <a:lnSpc>
                <a:spcPct val="80000"/>
              </a:lnSpc>
              <a:spcBef>
                <a:spcPts val="0"/>
              </a:spcBef>
            </a:pPr>
            <a:r>
              <a:rPr lang="zh-TW" altLang="en-US" dirty="0" smtClean="0"/>
              <a:t>副歌</a:t>
            </a:r>
          </a:p>
        </p:txBody>
      </p:sp>
      <p:sp>
        <p:nvSpPr>
          <p:cNvPr id="11" name="文字版面配置區 9"/>
          <p:cNvSpPr>
            <a:spLocks noGrp="1"/>
          </p:cNvSpPr>
          <p:nvPr>
            <p:ph type="body" sz="quarter" idx="11" hasCustomPrompt="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1803601"/>
            <a:ext cx="12192000" cy="504825"/>
          </a:xfrm>
          <a:prstGeom prst="rect">
            <a:avLst/>
          </a:prstGeom>
        </p:spPr>
        <p:txBody>
          <a:bodyPr lIns="0" tIns="46800" rIns="0" anchor="ctr" anchorCtr="0"/>
          <a:lstStyle>
            <a:lvl1pPr>
              <a:defRPr lang="zh-TW" altLang="en-US" sz="4400" dirty="0">
                <a:gradFill>
                  <a:gsLst>
                    <a:gs pos="69000">
                      <a:srgbClr val="FFFF00"/>
                    </a:gs>
                    <a:gs pos="52000">
                      <a:srgbClr val="FFC000"/>
                    </a:gs>
                    <a:gs pos="39000">
                      <a:srgbClr val="FFFFFF"/>
                    </a:gs>
                    <a:gs pos="91000">
                      <a:srgbClr val="00CC99">
                        <a:tint val="23500"/>
                        <a:satMod val="160000"/>
                      </a:srgbClr>
                    </a:gs>
                  </a:gsLst>
                  <a:lin ang="5400000" scaled="0"/>
                </a:gradFill>
                <a:cs typeface="+mn-cs"/>
              </a:defRPr>
            </a:lvl1pPr>
          </a:lstStyle>
          <a:p>
            <a:pPr lvl="0" fontAlgn="ctr">
              <a:lnSpc>
                <a:spcPct val="80000"/>
              </a:lnSpc>
              <a:spcBef>
                <a:spcPts val="0"/>
              </a:spcBef>
            </a:pPr>
            <a:r>
              <a:rPr lang="zh-TW" altLang="en-US" dirty="0" smtClean="0"/>
              <a:t>副歌</a:t>
            </a:r>
          </a:p>
        </p:txBody>
      </p:sp>
      <p:sp>
        <p:nvSpPr>
          <p:cNvPr id="13" name="文字版面配置區 9"/>
          <p:cNvSpPr>
            <a:spLocks noGrp="1"/>
          </p:cNvSpPr>
          <p:nvPr>
            <p:ph type="body" sz="quarter" idx="13" hasCustomPrompt="1"/>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745604445"/>
      </p:ext>
    </p:extLst>
  </p:cSld>
  <p:clrMapOvr>
    <a:masterClrMapping/>
  </p:clrMapOvr>
  <p:timing>
    <p:tnLst>
      <p:par>
        <p:cTn id="1" dur="indefinite" restart="never" nodeType="tmRoot"/>
      </p:par>
    </p:tnLst>
  </p:timing>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name="尾句">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640801"/>
            <a:ext cx="12192000" cy="504825"/>
          </a:xfrm>
          <a:prstGeom prst="rect">
            <a:avLst/>
          </a:prstGeom>
        </p:spPr>
        <p:txBody>
          <a:bodyPr lIns="0" tIns="46800" rIns="0" anchor="ctr" anchorCtr="0"/>
          <a:lstStyle>
            <a:lvl1pPr>
              <a:defRPr kumimoji="0" lang="zh-TW" altLang="en-US" sz="4400" b="1" i="0" u="none" strike="noStrike" kern="0" cap="none" spc="0" normalizeH="0" baseline="0" dirty="0" smtClean="0">
                <a:ln>
                  <a:noFill/>
                </a:ln>
                <a:solidFill>
                  <a:srgbClr val="FFFFFF"/>
                </a:soli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尾句</a:t>
            </a:r>
          </a:p>
        </p:txBody>
      </p:sp>
      <p:sp>
        <p:nvSpPr>
          <p:cNvPr id="11" name="文字版面配置區 9"/>
          <p:cNvSpPr>
            <a:spLocks noGrp="1"/>
          </p:cNvSpPr>
          <p:nvPr>
            <p:ph type="body" sz="quarter" idx="11" hasCustomPrompt="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1803601"/>
            <a:ext cx="12192000" cy="504825"/>
          </a:xfrm>
          <a:prstGeom prst="rect">
            <a:avLst/>
          </a:prstGeom>
        </p:spPr>
        <p:txBody>
          <a:bodyPr lIns="0" tIns="46800" rIns="0" anchor="ctr" anchorCtr="0"/>
          <a:lstStyle>
            <a:lvl1pPr>
              <a:defRPr kumimoji="0" lang="zh-TW" altLang="en-US" sz="4400" b="1" i="0" u="none" strike="noStrike" kern="0" cap="none" spc="0" normalizeH="0" baseline="0" dirty="0" smtClean="0">
                <a:ln>
                  <a:noFill/>
                </a:ln>
                <a:solidFill>
                  <a:srgbClr val="FFFFFF"/>
                </a:soli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尾句</a:t>
            </a:r>
          </a:p>
        </p:txBody>
      </p:sp>
      <p:sp>
        <p:nvSpPr>
          <p:cNvPr id="13" name="文字版面配置區 9"/>
          <p:cNvSpPr>
            <a:spLocks noGrp="1"/>
          </p:cNvSpPr>
          <p:nvPr>
            <p:ph type="body" sz="quarter" idx="13" hasCustomPrompt="1"/>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383545422"/>
      </p:ext>
    </p:extLst>
  </p:cSld>
  <p:clrMapOvr>
    <a:masterClrMapping/>
  </p:clrMapOvr>
  <p:timing>
    <p:tnLst>
      <p:par>
        <p:cTn id="1" dur="indefinite" restart="never" nodeType="tmRoot"/>
      </p:par>
    </p:tnLst>
  </p:timing>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p:cSld name="第二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640801"/>
            <a:ext cx="12192000" cy="504825"/>
          </a:xfrm>
          <a:prstGeom prst="rect">
            <a:avLst/>
          </a:prstGeom>
        </p:spPr>
        <p:txBody>
          <a:bodyPr lIns="0" tIns="46800" rIns="0" anchor="ctr" anchorCtr="0"/>
          <a:lstStyle>
            <a:lvl1pPr>
              <a:defRPr kumimoji="0" lang="zh-TW" altLang="en-US" sz="4400" b="1" i="0" u="none" strike="noStrike" kern="0" cap="none" spc="0" normalizeH="0" baseline="0" dirty="0" smtClean="0">
                <a:ln>
                  <a:noFill/>
                </a:ln>
                <a:gradFill flip="none" rotWithShape="1">
                  <a:gsLst>
                    <a:gs pos="0">
                      <a:srgbClr val="FFFF00"/>
                    </a:gs>
                    <a:gs pos="49000">
                      <a:srgbClr val="FFC000"/>
                    </a:gs>
                    <a:gs pos="100000">
                      <a:srgbClr val="FF9933"/>
                    </a:gs>
                  </a:gsLst>
                  <a:lin ang="5400000" scaled="0"/>
                  <a:tileRect r="-100000" b="-100000"/>
                </a:gradFill>
                <a:effectLst>
                  <a:glow rad="139700">
                    <a:srgbClr val="AAADE2">
                      <a:satMod val="175000"/>
                      <a:alpha val="40000"/>
                    </a:srgbClr>
                  </a:glow>
                </a:effectLst>
                <a:uLnTx/>
                <a:uFillTx/>
                <a:latin typeface="Franklin Gothic Medium" pitchFamily="34" charset="0"/>
                <a:ea typeface="標楷體" pitchFamily="65" charset="-120"/>
                <a:cs typeface="+mn-cs"/>
              </a:defRPr>
            </a:lvl1pPr>
          </a:lstStyle>
          <a:p>
            <a:pPr lvl="0" fontAlgn="ctr">
              <a:lnSpc>
                <a:spcPct val="80000"/>
              </a:lnSpc>
              <a:spcBef>
                <a:spcPts val="0"/>
              </a:spcBef>
            </a:pPr>
            <a:r>
              <a:rPr lang="zh-TW" altLang="en-US" dirty="0" smtClean="0"/>
              <a:t>第二段</a:t>
            </a:r>
          </a:p>
        </p:txBody>
      </p:sp>
      <p:sp>
        <p:nvSpPr>
          <p:cNvPr id="11" name="文字版面配置區 9"/>
          <p:cNvSpPr>
            <a:spLocks noGrp="1"/>
          </p:cNvSpPr>
          <p:nvPr>
            <p:ph type="body" sz="quarter" idx="11" hasCustomPrompt="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1803601"/>
            <a:ext cx="12192000" cy="504825"/>
          </a:xfrm>
          <a:prstGeom prst="rect">
            <a:avLst/>
          </a:prstGeom>
        </p:spPr>
        <p:txBody>
          <a:bodyPr lIns="0" tIns="46800" rIns="0" anchor="ctr" anchorCtr="0"/>
          <a:lstStyle>
            <a:lvl1pPr>
              <a:defRPr kumimoji="0" lang="zh-TW" altLang="en-US" sz="4400" b="1" i="0" u="none" strike="noStrike" kern="0" cap="none" spc="0" normalizeH="0" baseline="0" dirty="0" smtClean="0">
                <a:ln>
                  <a:noFill/>
                </a:ln>
                <a:gradFill flip="none" rotWithShape="1">
                  <a:gsLst>
                    <a:gs pos="0">
                      <a:srgbClr val="FFFF00"/>
                    </a:gs>
                    <a:gs pos="49000">
                      <a:srgbClr val="FFC000"/>
                    </a:gs>
                    <a:gs pos="100000">
                      <a:srgbClr val="FF9933"/>
                    </a:gs>
                  </a:gsLst>
                  <a:lin ang="5400000" scaled="0"/>
                  <a:tileRect r="-100000" b="-100000"/>
                </a:gradFill>
                <a:effectLst>
                  <a:glow rad="139700">
                    <a:srgbClr val="AAADE2">
                      <a:satMod val="175000"/>
                      <a:alpha val="40000"/>
                    </a:srgbClr>
                  </a:glow>
                </a:effectLst>
                <a:uLnTx/>
                <a:uFillTx/>
                <a:latin typeface="Franklin Gothic Medium" pitchFamily="34" charset="0"/>
                <a:ea typeface="標楷體" pitchFamily="65" charset="-120"/>
                <a:cs typeface="+mn-cs"/>
              </a:defRPr>
            </a:lvl1pPr>
          </a:lstStyle>
          <a:p>
            <a:pPr lvl="0" fontAlgn="ctr">
              <a:lnSpc>
                <a:spcPct val="80000"/>
              </a:lnSpc>
              <a:spcBef>
                <a:spcPts val="0"/>
              </a:spcBef>
            </a:pPr>
            <a:r>
              <a:rPr lang="zh-TW" altLang="en-US" dirty="0" smtClean="0"/>
              <a:t>第二段</a:t>
            </a:r>
          </a:p>
        </p:txBody>
      </p:sp>
      <p:sp>
        <p:nvSpPr>
          <p:cNvPr id="13" name="文字版面配置區 9"/>
          <p:cNvSpPr>
            <a:spLocks noGrp="1"/>
          </p:cNvSpPr>
          <p:nvPr>
            <p:ph type="body" sz="quarter" idx="13" hasCustomPrompt="1"/>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1220312126"/>
      </p:ext>
    </p:extLst>
  </p:cSld>
  <p:clrMapOvr>
    <a:masterClrMapping/>
  </p:clrMapOvr>
  <p:timing>
    <p:tnLst>
      <p:par>
        <p:cTn id="1" dur="indefinite" restart="never" nodeType="tmRoot"/>
      </p:par>
    </p:tnLst>
  </p:timing>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p:cSld name="第三段或橋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640801"/>
            <a:ext cx="12192000" cy="504825"/>
          </a:xfrm>
          <a:prstGeom prst="rect">
            <a:avLst/>
          </a:prstGeom>
        </p:spPr>
        <p:txBody>
          <a:bodyPr lIns="0" tIns="46800" rIns="0" anchor="ctr" anchorCtr="0"/>
          <a:lstStyle>
            <a:lvl1pPr>
              <a:defRPr kumimoji="1" lang="zh-TW" altLang="en-US" sz="4400" b="1" i="0" u="none" strike="noStrike" kern="0" cap="none" spc="0" normalizeH="0" baseline="0" dirty="0" smtClean="0">
                <a:ln>
                  <a:noFill/>
                </a:ln>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第三段或橋段</a:t>
            </a:r>
          </a:p>
        </p:txBody>
      </p:sp>
      <p:sp>
        <p:nvSpPr>
          <p:cNvPr id="11" name="文字版面配置區 9"/>
          <p:cNvSpPr>
            <a:spLocks noGrp="1"/>
          </p:cNvSpPr>
          <p:nvPr>
            <p:ph type="body" sz="quarter" idx="11" hasCustomPrompt="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1803601"/>
            <a:ext cx="12192000" cy="504825"/>
          </a:xfrm>
          <a:prstGeom prst="rect">
            <a:avLst/>
          </a:prstGeom>
        </p:spPr>
        <p:txBody>
          <a:bodyPr lIns="0" tIns="46800" rIns="0" anchor="ctr" anchorCtr="0"/>
          <a:lstStyle>
            <a:lvl1pPr>
              <a:defRPr kumimoji="1" lang="zh-TW" altLang="en-US" sz="4400" b="1" i="0" u="none" strike="noStrike" kern="0" cap="none" spc="0" normalizeH="0" baseline="0" dirty="0" smtClean="0">
                <a:ln>
                  <a:noFill/>
                </a:ln>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第三段或橋段</a:t>
            </a:r>
          </a:p>
        </p:txBody>
      </p:sp>
      <p:sp>
        <p:nvSpPr>
          <p:cNvPr id="13" name="文字版面配置區 9"/>
          <p:cNvSpPr>
            <a:spLocks noGrp="1"/>
          </p:cNvSpPr>
          <p:nvPr>
            <p:ph type="body" sz="quarter" idx="13" hasCustomPrompt="1"/>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2267872086"/>
      </p:ext>
    </p:extLst>
  </p:cSld>
  <p:clrMapOvr>
    <a:masterClrMapping/>
  </p:clrMapOvr>
  <p:timing>
    <p:tnLst>
      <p:par>
        <p:cTn id="1" dur="indefinite" restart="never" nodeType="tmRoot"/>
      </p:par>
    </p:tnLst>
  </p:timing>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p:cSld name="第四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640801"/>
            <a:ext cx="12192000" cy="504825"/>
          </a:xfrm>
          <a:prstGeom prst="rect">
            <a:avLst/>
          </a:prstGeom>
        </p:spPr>
        <p:txBody>
          <a:bodyPr lIns="0" tIns="46800" rIns="0" anchor="ctr" anchorCtr="0"/>
          <a:lstStyle>
            <a:lvl1pPr>
              <a:defRPr kumimoji="1" lang="zh-TW" altLang="en-US" sz="4400" b="1" i="0" u="none" strike="noStrike" kern="0" cap="none" spc="0" normalizeH="0" baseline="0" dirty="0" smtClean="0">
                <a:ln>
                  <a:noFill/>
                </a:ln>
                <a:gradFill flip="none" rotWithShape="1">
                  <a:gsLst>
                    <a:gs pos="0">
                      <a:srgbClr val="D91703"/>
                    </a:gs>
                    <a:gs pos="50000">
                      <a:srgbClr val="FFC000"/>
                    </a:gs>
                    <a:gs pos="100000">
                      <a:srgbClr val="FFFF00"/>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第四段</a:t>
            </a:r>
          </a:p>
        </p:txBody>
      </p:sp>
      <p:sp>
        <p:nvSpPr>
          <p:cNvPr id="11" name="文字版面配置區 9"/>
          <p:cNvSpPr>
            <a:spLocks noGrp="1"/>
          </p:cNvSpPr>
          <p:nvPr>
            <p:ph type="body" sz="quarter" idx="11" hasCustomPrompt="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1803601"/>
            <a:ext cx="12192000" cy="504825"/>
          </a:xfrm>
          <a:prstGeom prst="rect">
            <a:avLst/>
          </a:prstGeom>
        </p:spPr>
        <p:txBody>
          <a:bodyPr lIns="0" tIns="46800" rIns="0" anchor="ctr" anchorCtr="0"/>
          <a:lstStyle>
            <a:lvl1pPr>
              <a:defRPr kumimoji="1" lang="zh-TW" altLang="en-US" sz="4400" b="1" i="0" u="none" strike="noStrike" kern="0" cap="none" spc="0" normalizeH="0" baseline="0" dirty="0" smtClean="0">
                <a:ln>
                  <a:noFill/>
                </a:ln>
                <a:gradFill flip="none" rotWithShape="1">
                  <a:gsLst>
                    <a:gs pos="0">
                      <a:srgbClr val="D91703"/>
                    </a:gs>
                    <a:gs pos="50000">
                      <a:srgbClr val="FFC000"/>
                    </a:gs>
                    <a:gs pos="100000">
                      <a:srgbClr val="FFFF00"/>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第四段</a:t>
            </a:r>
          </a:p>
        </p:txBody>
      </p:sp>
      <p:sp>
        <p:nvSpPr>
          <p:cNvPr id="13" name="文字版面配置區 9"/>
          <p:cNvSpPr>
            <a:spLocks noGrp="1"/>
          </p:cNvSpPr>
          <p:nvPr>
            <p:ph type="body" sz="quarter" idx="13" hasCustomPrompt="1"/>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1524145163"/>
      </p:ext>
    </p:extLst>
  </p:cSld>
  <p:clrMapOvr>
    <a:masterClrMapping/>
  </p:clrMapOvr>
  <p:timing>
    <p:tnLst>
      <p:par>
        <p:cTn id="1" dur="indefinite" restart="never" nodeType="tmRoot"/>
      </p:par>
    </p:tnLst>
  </p:timing>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p:cSld name="第五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640801"/>
            <a:ext cx="12192000" cy="504825"/>
          </a:xfrm>
          <a:prstGeom prst="rect">
            <a:avLst/>
          </a:prstGeom>
        </p:spPr>
        <p:txBody>
          <a:bodyPr lIns="0" tIns="46800" rIns="0" anchor="ctr" anchorCtr="0"/>
          <a:lstStyle>
            <a:lvl1pPr>
              <a:defRPr kumimoji="0" lang="zh-TW" altLang="en-US" sz="4400" b="1" i="0" u="none" strike="noStrike" kern="1200" cap="none" spc="0" normalizeH="0" baseline="0" dirty="0" smtClean="0">
                <a:ln>
                  <a:noFill/>
                </a:ln>
                <a:blipFill>
                  <a:blip r:embed="rId2"/>
                  <a:tile tx="0" ty="0" sx="100000" sy="100000" flip="none" algn="tl"/>
                </a:blip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第五段</a:t>
            </a:r>
          </a:p>
        </p:txBody>
      </p:sp>
      <p:sp>
        <p:nvSpPr>
          <p:cNvPr id="11" name="文字版面配置區 9"/>
          <p:cNvSpPr>
            <a:spLocks noGrp="1"/>
          </p:cNvSpPr>
          <p:nvPr>
            <p:ph type="body" sz="quarter" idx="11" hasCustomPrompt="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1803601"/>
            <a:ext cx="12192000" cy="504825"/>
          </a:xfrm>
          <a:prstGeom prst="rect">
            <a:avLst/>
          </a:prstGeom>
        </p:spPr>
        <p:txBody>
          <a:bodyPr lIns="0" tIns="46800" rIns="0" anchor="ctr" anchorCtr="0"/>
          <a:lstStyle>
            <a:lvl1pPr>
              <a:defRPr kumimoji="0" lang="zh-TW" altLang="en-US" sz="4400" b="1" i="0" u="none" strike="noStrike" kern="1200" cap="none" spc="0" normalizeH="0" baseline="0" dirty="0" smtClean="0">
                <a:ln>
                  <a:noFill/>
                </a:ln>
                <a:blipFill>
                  <a:blip r:embed="rId2"/>
                  <a:tile tx="0" ty="0" sx="100000" sy="100000" flip="none" algn="tl"/>
                </a:blip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第五段</a:t>
            </a:r>
          </a:p>
        </p:txBody>
      </p:sp>
      <p:sp>
        <p:nvSpPr>
          <p:cNvPr id="13" name="文字版面配置區 9"/>
          <p:cNvSpPr>
            <a:spLocks noGrp="1"/>
          </p:cNvSpPr>
          <p:nvPr>
            <p:ph type="body" sz="quarter" idx="13" hasCustomPrompt="1"/>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3230127565"/>
      </p:ext>
    </p:extLst>
  </p:cSld>
  <p:clrMapOvr>
    <a:masterClrMapping/>
  </p:clrMapOvr>
  <p:timing>
    <p:tnLst>
      <p:par>
        <p:cTn id="1" dur="indefinite" restart="never" nodeType="tmRoot"/>
      </p:par>
    </p:tnLst>
  </p:timing>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p:cSld name="黑頁">
    <p:spTree>
      <p:nvGrpSpPr>
        <p:cNvPr id="1" name=""/>
        <p:cNvGrpSpPr/>
        <p:nvPr/>
      </p:nvGrpSpPr>
      <p:grpSpPr>
        <a:xfrm>
          <a:off x="0" y="0"/>
          <a:ext cx="0" cy="0"/>
          <a:chOff x="0" y="0"/>
          <a:chExt cx="0" cy="0"/>
        </a:xfrm>
      </p:grpSpPr>
    </p:spTree>
    <p:extLst>
      <p:ext uri="{BB962C8B-B14F-4D97-AF65-F5344CB8AC3E}">
        <p14:creationId xmlns:p14="http://schemas.microsoft.com/office/powerpoint/2010/main" val="4254327932"/>
      </p:ext>
    </p:extLst>
  </p:cSld>
  <p:clrMapOvr>
    <a:overrideClrMapping bg1="lt1" tx1="dk1" bg2="lt2" tx2="dk2" accent1="accent1" accent2="accent2" accent3="accent3" accent4="accent4" accent5="accent5" accent6="accent6" hlink="hlink" folHlink="folHlink"/>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p:cSld name="標題 第一段">
    <p:spTree>
      <p:nvGrpSpPr>
        <p:cNvPr id="1" name=""/>
        <p:cNvGrpSpPr/>
        <p:nvPr/>
      </p:nvGrpSpPr>
      <p:grpSpPr>
        <a:xfrm>
          <a:off x="0" y="0"/>
          <a:ext cx="0" cy="0"/>
          <a:chOff x="0" y="0"/>
          <a:chExt cx="0" cy="0"/>
        </a:xfrm>
      </p:grpSpPr>
      <p:pic>
        <p:nvPicPr>
          <p:cNvPr id="14" name="圖片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400" y="961201"/>
            <a:ext cx="1227227" cy="3980359"/>
          </a:xfrm>
          <a:prstGeom prst="rect">
            <a:avLst/>
          </a:prstGeom>
        </p:spPr>
      </p:pic>
      <p:sp>
        <p:nvSpPr>
          <p:cNvPr id="10" name="文字版面配置區 9"/>
          <p:cNvSpPr>
            <a:spLocks noGrp="1"/>
          </p:cNvSpPr>
          <p:nvPr>
            <p:ph type="body" sz="quarter" idx="10" hasCustomPrompt="1"/>
          </p:nvPr>
        </p:nvSpPr>
        <p:spPr>
          <a:xfrm>
            <a:off x="0" y="3791515"/>
            <a:ext cx="12192000" cy="504825"/>
          </a:xfrm>
          <a:prstGeom prst="rect">
            <a:avLst/>
          </a:prstGeom>
        </p:spPr>
        <p:txBody>
          <a:bodyPr lIns="0" tIns="46800" rIns="0" anchor="ctr" anchorCtr="0"/>
          <a:lstStyle>
            <a:lvl1pP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第一段</a:t>
            </a:r>
            <a:endParaRPr lang="zh-TW" altLang="en-US" dirty="0" smtClean="0"/>
          </a:p>
        </p:txBody>
      </p:sp>
      <p:sp>
        <p:nvSpPr>
          <p:cNvPr id="11" name="文字版面配置區 9"/>
          <p:cNvSpPr>
            <a:spLocks noGrp="1"/>
          </p:cNvSpPr>
          <p:nvPr>
            <p:ph type="body" sz="quarter" idx="11" hasCustomPrompt="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4954315"/>
            <a:ext cx="12192000" cy="504825"/>
          </a:xfrm>
          <a:prstGeom prst="rect">
            <a:avLst/>
          </a:prstGeom>
        </p:spPr>
        <p:txBody>
          <a:bodyPr lIns="0" tIns="46800" rIns="0" anchor="ctr" anchorCtr="0"/>
          <a:lstStyle>
            <a:lvl1pP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第一段</a:t>
            </a:r>
            <a:endParaRPr lang="zh-TW" altLang="en-US" dirty="0" smtClean="0"/>
          </a:p>
        </p:txBody>
      </p:sp>
      <p:sp>
        <p:nvSpPr>
          <p:cNvPr id="13" name="文字版面配置區 9"/>
          <p:cNvSpPr>
            <a:spLocks noGrp="1"/>
          </p:cNvSpPr>
          <p:nvPr>
            <p:ph type="body" sz="quarter" idx="13" hasCustomPrompt="1"/>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5" name="文字版面配置區 2"/>
          <p:cNvSpPr>
            <a:spLocks noGrp="1"/>
          </p:cNvSpPr>
          <p:nvPr>
            <p:ph type="body" sz="quarter" idx="14" hasCustomPrompt="1"/>
          </p:nvPr>
        </p:nvSpPr>
        <p:spPr>
          <a:xfrm>
            <a:off x="528000" y="1700213"/>
            <a:ext cx="3120000" cy="360000"/>
          </a:xfrm>
          <a:prstGeom prst="rect">
            <a:avLst/>
          </a:prstGeom>
        </p:spPr>
        <p:txBody>
          <a:bodyPr/>
          <a:lstStyle>
            <a:lvl1pPr marL="0" indent="0" algn="l" defTabSz="914400" rtl="0" eaLnBrk="1" latinLnBrk="0" hangingPunct="1">
              <a:spcBef>
                <a:spcPct val="20000"/>
              </a:spcBef>
              <a:buFontTx/>
              <a:buNone/>
              <a:defRPr kumimoji="0" lang="zh-TW" altLang="en-US" sz="24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marL="0" lvl="0" indent="0" algn="l" defTabSz="914400" rtl="0" eaLnBrk="1" latinLnBrk="0" hangingPunct="1">
              <a:spcBef>
                <a:spcPct val="20000"/>
              </a:spcBef>
              <a:buFontTx/>
              <a:buNone/>
            </a:pPr>
            <a:r>
              <a:rPr lang="zh-TW" altLang="en-US" smtClean="0"/>
              <a:t>按母片文字編號</a:t>
            </a:r>
          </a:p>
        </p:txBody>
      </p:sp>
      <p:sp>
        <p:nvSpPr>
          <p:cNvPr id="17" name="直排文字版面配置區 4"/>
          <p:cNvSpPr>
            <a:spLocks noGrp="1"/>
          </p:cNvSpPr>
          <p:nvPr>
            <p:ph type="body" orient="vert" sz="quarter" idx="15" hasCustomPrompt="1"/>
          </p:nvPr>
        </p:nvSpPr>
        <p:spPr>
          <a:xfrm>
            <a:off x="528000" y="2134799"/>
            <a:ext cx="672000" cy="5544000"/>
          </a:xfrm>
          <a:prstGeom prst="rect">
            <a:avLst/>
          </a:prstGeom>
        </p:spPr>
        <p:txBody>
          <a:bodyPr vert="eaVert" anchor="t" anchorCtr="0"/>
          <a:lstStyle>
            <a:lvl1pPr algn="l">
              <a:lnSpc>
                <a:spcPct val="85000"/>
              </a:lnSpc>
              <a:spcBef>
                <a:spcPts val="0"/>
              </a:spcBef>
              <a:defRPr lang="zh-TW" altLang="en-US" sz="32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smtClean="0"/>
              <a:t>按編輯母片標題樣式</a:t>
            </a:r>
          </a:p>
        </p:txBody>
      </p:sp>
    </p:spTree>
    <p:extLst>
      <p:ext uri="{BB962C8B-B14F-4D97-AF65-F5344CB8AC3E}">
        <p14:creationId xmlns:p14="http://schemas.microsoft.com/office/powerpoint/2010/main" val="3077438009"/>
      </p:ext>
    </p:extLst>
  </p:cSld>
  <p:clrMapOvr>
    <a:masterClrMapping/>
  </p:clrMapOvr>
  <p:timing>
    <p:tnLst>
      <p:par>
        <p:cTn id="1" dur="indefinite" restart="never" nodeType="tmRoot"/>
      </p:par>
    </p:tnLst>
  </p:timing>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p:cSld name="第一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3791515"/>
            <a:ext cx="12192000" cy="504825"/>
          </a:xfrm>
          <a:prstGeom prst="rect">
            <a:avLst/>
          </a:prstGeom>
        </p:spPr>
        <p:txBody>
          <a:bodyPr lIns="0" tIns="46800" rIns="0" anchor="ctr" anchorCtr="0"/>
          <a:lstStyle>
            <a:lvl1pPr>
              <a:defRPr kumimoji="0" lang="zh-TW" altLang="en-US" sz="4800" b="1" kern="120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第一段</a:t>
            </a:r>
            <a:endParaRPr lang="zh-TW" altLang="en-US" dirty="0" smtClean="0"/>
          </a:p>
        </p:txBody>
      </p:sp>
      <p:sp>
        <p:nvSpPr>
          <p:cNvPr id="11" name="文字版面配置區 9"/>
          <p:cNvSpPr>
            <a:spLocks noGrp="1"/>
          </p:cNvSpPr>
          <p:nvPr>
            <p:ph type="body" sz="quarter" idx="11" hasCustomPrompt="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4954315"/>
            <a:ext cx="12192000" cy="504825"/>
          </a:xfrm>
          <a:prstGeom prst="rect">
            <a:avLst/>
          </a:prstGeom>
        </p:spPr>
        <p:txBody>
          <a:bodyPr lIns="0" tIns="46800" rIns="0" anchor="ctr" anchorCtr="0"/>
          <a:lstStyle>
            <a:lvl1pP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第一段</a:t>
            </a:r>
            <a:endParaRPr lang="zh-TW" altLang="en-US" dirty="0" smtClean="0"/>
          </a:p>
        </p:txBody>
      </p:sp>
      <p:sp>
        <p:nvSpPr>
          <p:cNvPr id="13" name="文字版面配置區 9"/>
          <p:cNvSpPr>
            <a:spLocks noGrp="1"/>
          </p:cNvSpPr>
          <p:nvPr>
            <p:ph type="body" sz="quarter" idx="13" hasCustomPrompt="1"/>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2449288650"/>
      </p:ext>
    </p:extLst>
  </p:cSld>
  <p:clrMapOvr>
    <a:masterClrMapping/>
  </p:clrMapOvr>
  <p:timing>
    <p:tnLst>
      <p:par>
        <p:cTn id="1" dur="indefinite" restart="never" nodeType="tmRoot"/>
      </p:par>
    </p:tnLst>
  </p:timing>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p:cSld name="標題 副歌">
    <p:spTree>
      <p:nvGrpSpPr>
        <p:cNvPr id="1" name=""/>
        <p:cNvGrpSpPr/>
        <p:nvPr/>
      </p:nvGrpSpPr>
      <p:grpSpPr>
        <a:xfrm>
          <a:off x="0" y="0"/>
          <a:ext cx="0" cy="0"/>
          <a:chOff x="0" y="0"/>
          <a:chExt cx="0" cy="0"/>
        </a:xfrm>
      </p:grpSpPr>
      <p:pic>
        <p:nvPicPr>
          <p:cNvPr id="14" name="圖片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400" y="961201"/>
            <a:ext cx="1227227" cy="3980359"/>
          </a:xfrm>
          <a:prstGeom prst="rect">
            <a:avLst/>
          </a:prstGeom>
        </p:spPr>
      </p:pic>
      <p:sp>
        <p:nvSpPr>
          <p:cNvPr id="10" name="文字版面配置區 9"/>
          <p:cNvSpPr>
            <a:spLocks noGrp="1"/>
          </p:cNvSpPr>
          <p:nvPr>
            <p:ph type="body" sz="quarter" idx="10" hasCustomPrompt="1"/>
          </p:nvPr>
        </p:nvSpPr>
        <p:spPr>
          <a:xfrm>
            <a:off x="0" y="3791515"/>
            <a:ext cx="12192000" cy="504825"/>
          </a:xfrm>
          <a:prstGeom prst="rect">
            <a:avLst/>
          </a:prstGeom>
        </p:spPr>
        <p:txBody>
          <a:bodyPr lIns="0" tIns="46800" rIns="0" anchor="ctr" anchorCtr="0"/>
          <a:lstStyle>
            <a:lvl1pPr>
              <a:defRPr kumimoji="0" lang="zh-TW" altLang="en-US" sz="48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fontAlgn="ctr">
              <a:lnSpc>
                <a:spcPct val="80000"/>
              </a:lnSpc>
              <a:spcBef>
                <a:spcPts val="0"/>
              </a:spcBef>
            </a:pPr>
            <a:r>
              <a:rPr lang="zh-TW" altLang="en-US" smtClean="0"/>
              <a:t>副歌</a:t>
            </a:r>
            <a:endParaRPr lang="zh-TW" altLang="en-US" dirty="0" smtClean="0"/>
          </a:p>
        </p:txBody>
      </p:sp>
      <p:sp>
        <p:nvSpPr>
          <p:cNvPr id="11" name="文字版面配置區 9"/>
          <p:cNvSpPr>
            <a:spLocks noGrp="1"/>
          </p:cNvSpPr>
          <p:nvPr>
            <p:ph type="body" sz="quarter" idx="11" hasCustomPrompt="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4954315"/>
            <a:ext cx="12192000" cy="504825"/>
          </a:xfrm>
          <a:prstGeom prst="rect">
            <a:avLst/>
          </a:prstGeom>
        </p:spPr>
        <p:txBody>
          <a:bodyPr lIns="0" tIns="46800" rIns="0" anchor="ctr" anchorCtr="0"/>
          <a:lstStyle>
            <a:lvl1pPr>
              <a:defRPr kumimoji="0" lang="zh-TW" altLang="en-US" sz="48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fontAlgn="ctr">
              <a:lnSpc>
                <a:spcPct val="80000"/>
              </a:lnSpc>
              <a:spcBef>
                <a:spcPts val="0"/>
              </a:spcBef>
            </a:pPr>
            <a:r>
              <a:rPr lang="zh-TW" altLang="en-US" smtClean="0"/>
              <a:t>副歌</a:t>
            </a:r>
            <a:endParaRPr lang="zh-TW" altLang="en-US" dirty="0" smtClean="0"/>
          </a:p>
        </p:txBody>
      </p:sp>
      <p:sp>
        <p:nvSpPr>
          <p:cNvPr id="13" name="文字版面配置區 9"/>
          <p:cNvSpPr>
            <a:spLocks noGrp="1"/>
          </p:cNvSpPr>
          <p:nvPr>
            <p:ph type="body" sz="quarter" idx="13" hasCustomPrompt="1"/>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5" name="文字版面配置區 2"/>
          <p:cNvSpPr>
            <a:spLocks noGrp="1"/>
          </p:cNvSpPr>
          <p:nvPr>
            <p:ph type="body" sz="quarter" idx="14" hasCustomPrompt="1"/>
          </p:nvPr>
        </p:nvSpPr>
        <p:spPr>
          <a:xfrm>
            <a:off x="528000" y="1700213"/>
            <a:ext cx="3120000" cy="360000"/>
          </a:xfrm>
          <a:prstGeom prst="rect">
            <a:avLst/>
          </a:prstGeom>
        </p:spPr>
        <p:txBody>
          <a:bodyPr/>
          <a:lstStyle>
            <a:lvl1pPr marL="0" indent="0" algn="l" defTabSz="914400" rtl="0" eaLnBrk="1" latinLnBrk="0" hangingPunct="1">
              <a:spcBef>
                <a:spcPct val="20000"/>
              </a:spcBef>
              <a:buFontTx/>
              <a:buNone/>
              <a:defRPr kumimoji="0" lang="zh-TW" altLang="en-US" sz="24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marL="0" lvl="0" indent="0" algn="l" defTabSz="914400" rtl="0" eaLnBrk="1" latinLnBrk="0" hangingPunct="1">
              <a:spcBef>
                <a:spcPct val="20000"/>
              </a:spcBef>
              <a:buFontTx/>
              <a:buNone/>
            </a:pPr>
            <a:r>
              <a:rPr lang="zh-TW" altLang="en-US" smtClean="0"/>
              <a:t>按母片文字編號</a:t>
            </a:r>
          </a:p>
        </p:txBody>
      </p:sp>
      <p:sp>
        <p:nvSpPr>
          <p:cNvPr id="17" name="直排文字版面配置區 4"/>
          <p:cNvSpPr>
            <a:spLocks noGrp="1"/>
          </p:cNvSpPr>
          <p:nvPr>
            <p:ph type="body" orient="vert" sz="quarter" idx="15" hasCustomPrompt="1"/>
          </p:nvPr>
        </p:nvSpPr>
        <p:spPr>
          <a:xfrm>
            <a:off x="528000" y="2134799"/>
            <a:ext cx="672000" cy="5544000"/>
          </a:xfrm>
          <a:prstGeom prst="rect">
            <a:avLst/>
          </a:prstGeom>
        </p:spPr>
        <p:txBody>
          <a:bodyPr vert="eaVert" anchor="t" anchorCtr="0"/>
          <a:lstStyle>
            <a:lvl1pPr algn="l">
              <a:lnSpc>
                <a:spcPct val="85000"/>
              </a:lnSpc>
              <a:spcBef>
                <a:spcPts val="0"/>
              </a:spcBef>
              <a:defRPr lang="zh-TW" altLang="en-US" sz="32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smtClean="0"/>
              <a:t>按編輯母片標題樣式</a:t>
            </a:r>
          </a:p>
        </p:txBody>
      </p:sp>
    </p:spTree>
    <p:extLst>
      <p:ext uri="{BB962C8B-B14F-4D97-AF65-F5344CB8AC3E}">
        <p14:creationId xmlns:p14="http://schemas.microsoft.com/office/powerpoint/2010/main" val="382048160"/>
      </p:ext>
    </p:extLst>
  </p:cSld>
  <p:clrMapOvr>
    <a:masterClrMapping/>
  </p:clrMapOvr>
  <p:timing>
    <p:tnLst>
      <p:par>
        <p:cTn id="1" dur="indefinite" restart="never" nodeType="tmRoot"/>
      </p:par>
    </p:tnLst>
  </p:timing>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p:cSld name="副歌">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3791515"/>
            <a:ext cx="12192000" cy="504825"/>
          </a:xfrm>
          <a:prstGeom prst="rect">
            <a:avLst/>
          </a:prstGeom>
        </p:spPr>
        <p:txBody>
          <a:bodyPr lIns="0" tIns="46800" rIns="0" anchor="ctr" anchorCtr="0"/>
          <a:lstStyle>
            <a:lvl1pPr>
              <a:defRPr lang="zh-TW" altLang="en-US" sz="4800" dirty="0">
                <a:gradFill>
                  <a:gsLst>
                    <a:gs pos="69000">
                      <a:srgbClr val="FFFF00"/>
                    </a:gs>
                    <a:gs pos="52000">
                      <a:srgbClr val="FFC000"/>
                    </a:gs>
                    <a:gs pos="39000">
                      <a:srgbClr val="FFFFFF"/>
                    </a:gs>
                    <a:gs pos="91000">
                      <a:srgbClr val="00CC99">
                        <a:tint val="23500"/>
                        <a:satMod val="160000"/>
                      </a:srgbClr>
                    </a:gs>
                  </a:gsLst>
                  <a:lin ang="5400000" scaled="0"/>
                </a:gradFill>
                <a:cs typeface="+mn-cs"/>
              </a:defRPr>
            </a:lvl1pPr>
          </a:lstStyle>
          <a:p>
            <a:pPr lvl="0" fontAlgn="ctr">
              <a:lnSpc>
                <a:spcPct val="80000"/>
              </a:lnSpc>
              <a:spcBef>
                <a:spcPts val="0"/>
              </a:spcBef>
            </a:pPr>
            <a:r>
              <a:rPr lang="zh-TW" altLang="en-US" smtClean="0"/>
              <a:t>副歌</a:t>
            </a:r>
            <a:endParaRPr lang="zh-TW" altLang="en-US" dirty="0" smtClean="0"/>
          </a:p>
        </p:txBody>
      </p:sp>
      <p:sp>
        <p:nvSpPr>
          <p:cNvPr id="11" name="文字版面配置區 9"/>
          <p:cNvSpPr>
            <a:spLocks noGrp="1"/>
          </p:cNvSpPr>
          <p:nvPr>
            <p:ph type="body" sz="quarter" idx="11" hasCustomPrompt="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4954315"/>
            <a:ext cx="12192000" cy="504825"/>
          </a:xfrm>
          <a:prstGeom prst="rect">
            <a:avLst/>
          </a:prstGeom>
        </p:spPr>
        <p:txBody>
          <a:bodyPr lIns="0" tIns="46800" rIns="0" anchor="ctr" anchorCtr="0"/>
          <a:lstStyle>
            <a:lvl1pPr>
              <a:defRPr lang="zh-TW" altLang="en-US" sz="4800" dirty="0">
                <a:gradFill>
                  <a:gsLst>
                    <a:gs pos="69000">
                      <a:srgbClr val="FFFF00"/>
                    </a:gs>
                    <a:gs pos="52000">
                      <a:srgbClr val="FFC000"/>
                    </a:gs>
                    <a:gs pos="39000">
                      <a:srgbClr val="FFFFFF"/>
                    </a:gs>
                    <a:gs pos="91000">
                      <a:srgbClr val="00CC99">
                        <a:tint val="23500"/>
                        <a:satMod val="160000"/>
                      </a:srgbClr>
                    </a:gs>
                  </a:gsLst>
                  <a:lin ang="5400000" scaled="0"/>
                </a:gradFill>
                <a:cs typeface="+mn-cs"/>
              </a:defRPr>
            </a:lvl1pPr>
          </a:lstStyle>
          <a:p>
            <a:pPr lvl="0" fontAlgn="ctr">
              <a:lnSpc>
                <a:spcPct val="80000"/>
              </a:lnSpc>
              <a:spcBef>
                <a:spcPts val="0"/>
              </a:spcBef>
            </a:pPr>
            <a:r>
              <a:rPr lang="zh-TW" altLang="en-US" dirty="0" smtClean="0"/>
              <a:t>副歌</a:t>
            </a:r>
          </a:p>
        </p:txBody>
      </p:sp>
      <p:sp>
        <p:nvSpPr>
          <p:cNvPr id="13" name="文字版面配置區 9"/>
          <p:cNvSpPr>
            <a:spLocks noGrp="1"/>
          </p:cNvSpPr>
          <p:nvPr>
            <p:ph type="body" sz="quarter" idx="13" hasCustomPrompt="1"/>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562610147"/>
      </p:ext>
    </p:extLst>
  </p:cSld>
  <p:clrMapOvr>
    <a:masterClrMapping/>
  </p:clrMapOvr>
  <p:timing>
    <p:tnLst>
      <p:par>
        <p:cTn id="1" dur="indefinite" restart="never" nodeType="tmRoot"/>
      </p:par>
    </p:tnLst>
  </p:timing>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p:cSld name="尾句">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3791515"/>
            <a:ext cx="12192000" cy="504825"/>
          </a:xfrm>
          <a:prstGeom prst="rect">
            <a:avLst/>
          </a:prstGeom>
        </p:spPr>
        <p:txBody>
          <a:bodyPr lIns="0" tIns="46800" rIns="0" anchor="ctr" anchorCtr="0"/>
          <a:lstStyle>
            <a:lvl1pPr>
              <a:defRPr kumimoji="0" lang="zh-TW" altLang="en-US" sz="4800" b="1" i="0" u="none" strike="noStrike" kern="0" cap="none" spc="0" normalizeH="0" baseline="0" dirty="0" smtClean="0">
                <a:ln>
                  <a:noFill/>
                </a:ln>
                <a:solidFill>
                  <a:srgbClr val="FFFFFF"/>
                </a:soli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尾句</a:t>
            </a:r>
            <a:endParaRPr lang="zh-TW" altLang="en-US" dirty="0" smtClean="0"/>
          </a:p>
        </p:txBody>
      </p:sp>
      <p:sp>
        <p:nvSpPr>
          <p:cNvPr id="11" name="文字版面配置區 9"/>
          <p:cNvSpPr>
            <a:spLocks noGrp="1"/>
          </p:cNvSpPr>
          <p:nvPr>
            <p:ph type="body" sz="quarter" idx="11" hasCustomPrompt="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4954315"/>
            <a:ext cx="12192000" cy="504825"/>
          </a:xfrm>
          <a:prstGeom prst="rect">
            <a:avLst/>
          </a:prstGeom>
        </p:spPr>
        <p:txBody>
          <a:bodyPr lIns="0" tIns="46800" rIns="0" anchor="ctr" anchorCtr="0"/>
          <a:lstStyle>
            <a:lvl1pPr>
              <a:defRPr kumimoji="0" lang="zh-TW" altLang="en-US" sz="4800" b="1" i="0" u="none" strike="noStrike" kern="0" cap="none" spc="0" normalizeH="0" baseline="0" dirty="0" smtClean="0">
                <a:ln>
                  <a:noFill/>
                </a:ln>
                <a:solidFill>
                  <a:srgbClr val="FFFFFF"/>
                </a:soli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尾句</a:t>
            </a:r>
            <a:endParaRPr lang="zh-TW" altLang="en-US" dirty="0" smtClean="0"/>
          </a:p>
        </p:txBody>
      </p:sp>
      <p:sp>
        <p:nvSpPr>
          <p:cNvPr id="13" name="文字版面配置區 9"/>
          <p:cNvSpPr>
            <a:spLocks noGrp="1"/>
          </p:cNvSpPr>
          <p:nvPr>
            <p:ph type="body" sz="quarter" idx="13" hasCustomPrompt="1"/>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788353900"/>
      </p:ext>
    </p:extLst>
  </p:cSld>
  <p:clrMapOvr>
    <a:masterClrMapping/>
  </p:clrMapOvr>
  <p:timing>
    <p:tnLst>
      <p:par>
        <p:cTn id="1" dur="indefinite" restart="never" nodeType="tmRoot"/>
      </p:par>
    </p:tnLst>
  </p:timing>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p:cSld name="第二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3791515"/>
            <a:ext cx="12192000" cy="504825"/>
          </a:xfrm>
          <a:prstGeom prst="rect">
            <a:avLst/>
          </a:prstGeom>
        </p:spPr>
        <p:txBody>
          <a:bodyPr lIns="0" tIns="46800" rIns="0" anchor="ctr" anchorCtr="0"/>
          <a:lstStyle>
            <a:lvl1pPr>
              <a:defRPr kumimoji="0" lang="zh-TW" altLang="en-US" sz="4800" b="1" i="0" u="none" strike="noStrike" kern="0" cap="none" spc="0" normalizeH="0" baseline="0" dirty="0" smtClean="0">
                <a:ln>
                  <a:noFill/>
                </a:ln>
                <a:gradFill flip="none" rotWithShape="1">
                  <a:gsLst>
                    <a:gs pos="0">
                      <a:srgbClr val="FFFF00"/>
                    </a:gs>
                    <a:gs pos="49000">
                      <a:srgbClr val="FFC000"/>
                    </a:gs>
                    <a:gs pos="100000">
                      <a:srgbClr val="FF9933"/>
                    </a:gs>
                  </a:gsLst>
                  <a:lin ang="5400000" scaled="0"/>
                  <a:tileRect r="-100000" b="-100000"/>
                </a:gradFill>
                <a:effectLst>
                  <a:glow rad="139700">
                    <a:srgbClr val="AAADE2">
                      <a:satMod val="175000"/>
                      <a:alpha val="40000"/>
                    </a:srgbClr>
                  </a:glow>
                </a:effectLst>
                <a:uLnTx/>
                <a:uFillTx/>
                <a:latin typeface="Franklin Gothic Medium" pitchFamily="34" charset="0"/>
                <a:ea typeface="標楷體" pitchFamily="65" charset="-120"/>
                <a:cs typeface="+mn-cs"/>
              </a:defRPr>
            </a:lvl1pPr>
          </a:lstStyle>
          <a:p>
            <a:pPr lvl="0" fontAlgn="ctr">
              <a:lnSpc>
                <a:spcPct val="80000"/>
              </a:lnSpc>
              <a:spcBef>
                <a:spcPts val="0"/>
              </a:spcBef>
            </a:pPr>
            <a:r>
              <a:rPr lang="zh-TW" altLang="en-US" smtClean="0"/>
              <a:t>第二段</a:t>
            </a:r>
            <a:endParaRPr lang="zh-TW" altLang="en-US" dirty="0" smtClean="0"/>
          </a:p>
        </p:txBody>
      </p:sp>
      <p:sp>
        <p:nvSpPr>
          <p:cNvPr id="11" name="文字版面配置區 9"/>
          <p:cNvSpPr>
            <a:spLocks noGrp="1"/>
          </p:cNvSpPr>
          <p:nvPr>
            <p:ph type="body" sz="quarter" idx="11" hasCustomPrompt="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4954315"/>
            <a:ext cx="12192000" cy="504825"/>
          </a:xfrm>
          <a:prstGeom prst="rect">
            <a:avLst/>
          </a:prstGeom>
        </p:spPr>
        <p:txBody>
          <a:bodyPr lIns="0" tIns="46800" rIns="0" anchor="ctr" anchorCtr="0"/>
          <a:lstStyle>
            <a:lvl1pPr>
              <a:defRPr kumimoji="0" lang="zh-TW" altLang="en-US" sz="4800" b="1" i="0" u="none" strike="noStrike" kern="0" cap="none" spc="0" normalizeH="0" baseline="0" dirty="0" smtClean="0">
                <a:ln>
                  <a:noFill/>
                </a:ln>
                <a:gradFill flip="none" rotWithShape="1">
                  <a:gsLst>
                    <a:gs pos="0">
                      <a:srgbClr val="FFFF00"/>
                    </a:gs>
                    <a:gs pos="49000">
                      <a:srgbClr val="FFC000"/>
                    </a:gs>
                    <a:gs pos="100000">
                      <a:srgbClr val="FF9933"/>
                    </a:gs>
                  </a:gsLst>
                  <a:lin ang="5400000" scaled="0"/>
                  <a:tileRect r="-100000" b="-100000"/>
                </a:gradFill>
                <a:effectLst>
                  <a:glow rad="139700">
                    <a:srgbClr val="AAADE2">
                      <a:satMod val="175000"/>
                      <a:alpha val="40000"/>
                    </a:srgbClr>
                  </a:glow>
                </a:effectLst>
                <a:uLnTx/>
                <a:uFillTx/>
                <a:latin typeface="Franklin Gothic Medium" pitchFamily="34" charset="0"/>
                <a:ea typeface="標楷體" pitchFamily="65" charset="-120"/>
                <a:cs typeface="+mn-cs"/>
              </a:defRPr>
            </a:lvl1pPr>
          </a:lstStyle>
          <a:p>
            <a:pPr lvl="0" fontAlgn="ctr">
              <a:lnSpc>
                <a:spcPct val="80000"/>
              </a:lnSpc>
              <a:spcBef>
                <a:spcPts val="0"/>
              </a:spcBef>
            </a:pPr>
            <a:r>
              <a:rPr lang="zh-TW" altLang="en-US" smtClean="0"/>
              <a:t>第二段</a:t>
            </a:r>
            <a:endParaRPr lang="zh-TW" altLang="en-US" dirty="0" smtClean="0"/>
          </a:p>
        </p:txBody>
      </p:sp>
      <p:sp>
        <p:nvSpPr>
          <p:cNvPr id="13" name="文字版面配置區 9"/>
          <p:cNvSpPr>
            <a:spLocks noGrp="1"/>
          </p:cNvSpPr>
          <p:nvPr>
            <p:ph type="body" sz="quarter" idx="13" hasCustomPrompt="1"/>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1204755124"/>
      </p:ext>
    </p:extLst>
  </p:cSld>
  <p:clrMapOvr>
    <a:masterClrMapping/>
  </p:clrMapOvr>
  <p:timing>
    <p:tnLst>
      <p:par>
        <p:cTn id="1" dur="indefinite" restart="never" nodeType="tmRoot"/>
      </p:par>
    </p:tnLst>
  </p:timing>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p:cSld name="第三段或橋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3791515"/>
            <a:ext cx="12192000" cy="504825"/>
          </a:xfrm>
          <a:prstGeom prst="rect">
            <a:avLst/>
          </a:prstGeom>
        </p:spPr>
        <p:txBody>
          <a:bodyPr lIns="0" tIns="46800" rIns="0" anchor="ctr" anchorCtr="0"/>
          <a:lstStyle>
            <a:lvl1pPr>
              <a:defRPr kumimoji="1" lang="zh-TW" altLang="en-US" sz="4800" b="1" i="0" u="none" strike="noStrike" kern="0" cap="none" spc="0" normalizeH="0" baseline="0" dirty="0" smtClean="0">
                <a:ln>
                  <a:noFill/>
                </a:ln>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第三段或橋段</a:t>
            </a:r>
            <a:endParaRPr lang="zh-TW" altLang="en-US" dirty="0" smtClean="0"/>
          </a:p>
        </p:txBody>
      </p:sp>
      <p:sp>
        <p:nvSpPr>
          <p:cNvPr id="11" name="文字版面配置區 9"/>
          <p:cNvSpPr>
            <a:spLocks noGrp="1"/>
          </p:cNvSpPr>
          <p:nvPr>
            <p:ph type="body" sz="quarter" idx="11" hasCustomPrompt="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4954315"/>
            <a:ext cx="12192000" cy="504825"/>
          </a:xfrm>
          <a:prstGeom prst="rect">
            <a:avLst/>
          </a:prstGeom>
        </p:spPr>
        <p:txBody>
          <a:bodyPr lIns="0" tIns="46800" rIns="0" anchor="ctr" anchorCtr="0"/>
          <a:lstStyle>
            <a:lvl1pPr>
              <a:defRPr kumimoji="1" lang="zh-TW" altLang="en-US" sz="4800" b="1" i="0" u="none" strike="noStrike" kern="0" cap="none" spc="0" normalizeH="0" baseline="0" dirty="0" smtClean="0">
                <a:ln>
                  <a:noFill/>
                </a:ln>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第三段或橋段</a:t>
            </a:r>
            <a:endParaRPr lang="zh-TW" altLang="en-US" dirty="0" smtClean="0"/>
          </a:p>
        </p:txBody>
      </p:sp>
      <p:sp>
        <p:nvSpPr>
          <p:cNvPr id="13" name="文字版面配置區 9"/>
          <p:cNvSpPr>
            <a:spLocks noGrp="1"/>
          </p:cNvSpPr>
          <p:nvPr>
            <p:ph type="body" sz="quarter" idx="13" hasCustomPrompt="1"/>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1608330407"/>
      </p:ext>
    </p:extLst>
  </p:cSld>
  <p:clrMapOvr>
    <a:masterClrMapping/>
  </p:clrMapOvr>
  <p:timing>
    <p:tnLst>
      <p:par>
        <p:cTn id="1" dur="indefinite" restart="never" nodeType="tmRoot"/>
      </p:par>
    </p:tnLst>
  </p:timing>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p:cSld name="第四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3791515"/>
            <a:ext cx="12192000" cy="504825"/>
          </a:xfrm>
          <a:prstGeom prst="rect">
            <a:avLst/>
          </a:prstGeom>
        </p:spPr>
        <p:txBody>
          <a:bodyPr lIns="0" tIns="46800" rIns="0" anchor="ctr" anchorCtr="0"/>
          <a:lstStyle>
            <a:lvl1pPr>
              <a:defRPr kumimoji="1" lang="zh-TW" altLang="en-US" sz="4800" b="1" i="0" u="none" strike="noStrike" kern="0" cap="none" spc="0" normalizeH="0" baseline="0" dirty="0" smtClean="0">
                <a:ln>
                  <a:noFill/>
                </a:ln>
                <a:gradFill flip="none" rotWithShape="1">
                  <a:gsLst>
                    <a:gs pos="0">
                      <a:srgbClr val="D91703"/>
                    </a:gs>
                    <a:gs pos="50000">
                      <a:srgbClr val="FFC000"/>
                    </a:gs>
                    <a:gs pos="100000">
                      <a:srgbClr val="FFFF00"/>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第四段</a:t>
            </a:r>
            <a:endParaRPr lang="zh-TW" altLang="en-US" dirty="0" smtClean="0"/>
          </a:p>
        </p:txBody>
      </p:sp>
      <p:sp>
        <p:nvSpPr>
          <p:cNvPr id="11" name="文字版面配置區 9"/>
          <p:cNvSpPr>
            <a:spLocks noGrp="1"/>
          </p:cNvSpPr>
          <p:nvPr>
            <p:ph type="body" sz="quarter" idx="11" hasCustomPrompt="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4954315"/>
            <a:ext cx="12192000" cy="504825"/>
          </a:xfrm>
          <a:prstGeom prst="rect">
            <a:avLst/>
          </a:prstGeom>
        </p:spPr>
        <p:txBody>
          <a:bodyPr lIns="0" tIns="46800" rIns="0" anchor="ctr" anchorCtr="0"/>
          <a:lstStyle>
            <a:lvl1pPr>
              <a:defRPr kumimoji="1" lang="zh-TW" altLang="en-US" sz="4800" b="1" i="0" u="none" strike="noStrike" kern="0" cap="none" spc="0" normalizeH="0" baseline="0" dirty="0" smtClean="0">
                <a:ln>
                  <a:noFill/>
                </a:ln>
                <a:gradFill flip="none" rotWithShape="1">
                  <a:gsLst>
                    <a:gs pos="0">
                      <a:srgbClr val="D91703"/>
                    </a:gs>
                    <a:gs pos="50000">
                      <a:srgbClr val="FFC000"/>
                    </a:gs>
                    <a:gs pos="100000">
                      <a:srgbClr val="FFFF00"/>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第四段</a:t>
            </a:r>
            <a:endParaRPr lang="zh-TW" altLang="en-US" dirty="0" smtClean="0"/>
          </a:p>
        </p:txBody>
      </p:sp>
      <p:sp>
        <p:nvSpPr>
          <p:cNvPr id="13" name="文字版面配置區 9"/>
          <p:cNvSpPr>
            <a:spLocks noGrp="1"/>
          </p:cNvSpPr>
          <p:nvPr>
            <p:ph type="body" sz="quarter" idx="13" hasCustomPrompt="1"/>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925949889"/>
      </p:ext>
    </p:extLst>
  </p:cSld>
  <p:clrMapOvr>
    <a:masterClrMapping/>
  </p:clrMapOvr>
  <p:timing>
    <p:tnLst>
      <p:par>
        <p:cTn id="1" dur="indefinite" restart="never" nodeType="tmRoot"/>
      </p:par>
    </p:tnLst>
  </p:timing>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p:cSld name="第五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3791515"/>
            <a:ext cx="12192000" cy="504825"/>
          </a:xfrm>
          <a:prstGeom prst="rect">
            <a:avLst/>
          </a:prstGeom>
        </p:spPr>
        <p:txBody>
          <a:bodyPr lIns="0" tIns="46800" rIns="0" anchor="ctr" anchorCtr="0"/>
          <a:lstStyle>
            <a:lvl1pPr>
              <a:defRPr kumimoji="0" lang="zh-TW" altLang="en-US" sz="4800" b="1" i="0" u="none" strike="noStrike" kern="1200" cap="none" spc="0" normalizeH="0" baseline="0" dirty="0" smtClean="0">
                <a:ln>
                  <a:noFill/>
                </a:ln>
                <a:blipFill>
                  <a:blip r:embed="rId2"/>
                  <a:tile tx="0" ty="0" sx="100000" sy="100000" flip="none" algn="tl"/>
                </a:blip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第五段</a:t>
            </a:r>
            <a:endParaRPr lang="zh-TW" altLang="en-US" dirty="0" smtClean="0"/>
          </a:p>
        </p:txBody>
      </p:sp>
      <p:sp>
        <p:nvSpPr>
          <p:cNvPr id="11" name="文字版面配置區 9"/>
          <p:cNvSpPr>
            <a:spLocks noGrp="1"/>
          </p:cNvSpPr>
          <p:nvPr>
            <p:ph type="body" sz="quarter" idx="11" hasCustomPrompt="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4954315"/>
            <a:ext cx="12192000" cy="504825"/>
          </a:xfrm>
          <a:prstGeom prst="rect">
            <a:avLst/>
          </a:prstGeom>
        </p:spPr>
        <p:txBody>
          <a:bodyPr lIns="0" tIns="46800" rIns="0" anchor="ctr" anchorCtr="0"/>
          <a:lstStyle>
            <a:lvl1pPr>
              <a:defRPr kumimoji="0" lang="zh-TW" altLang="en-US" sz="4800" b="1" i="0" u="none" strike="noStrike" kern="1200" cap="none" spc="0" normalizeH="0" baseline="0" dirty="0" smtClean="0">
                <a:ln>
                  <a:noFill/>
                </a:ln>
                <a:blipFill>
                  <a:blip r:embed="rId2"/>
                  <a:tile tx="0" ty="0" sx="100000" sy="100000" flip="none" algn="tl"/>
                </a:blip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第五段</a:t>
            </a:r>
            <a:endParaRPr lang="zh-TW" altLang="en-US" dirty="0" smtClean="0"/>
          </a:p>
        </p:txBody>
      </p:sp>
      <p:sp>
        <p:nvSpPr>
          <p:cNvPr id="13" name="文字版面配置區 9"/>
          <p:cNvSpPr>
            <a:spLocks noGrp="1"/>
          </p:cNvSpPr>
          <p:nvPr>
            <p:ph type="body" sz="quarter" idx="13" hasCustomPrompt="1"/>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2927816693"/>
      </p:ext>
    </p:extLst>
  </p:cSld>
  <p:clrMapOvr>
    <a:masterClrMapping/>
  </p:clrMapOvr>
  <p:timing>
    <p:tnLst>
      <p:par>
        <p:cTn id="1" dur="indefinite" restart="never" nodeType="tmRoot"/>
      </p:par>
    </p:tnLst>
  </p:timing>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p:cSld name="黑頁">
    <p:spTree>
      <p:nvGrpSpPr>
        <p:cNvPr id="1" name=""/>
        <p:cNvGrpSpPr/>
        <p:nvPr/>
      </p:nvGrpSpPr>
      <p:grpSpPr>
        <a:xfrm>
          <a:off x="0" y="0"/>
          <a:ext cx="0" cy="0"/>
          <a:chOff x="0" y="0"/>
          <a:chExt cx="0" cy="0"/>
        </a:xfrm>
      </p:grpSpPr>
    </p:spTree>
    <p:extLst>
      <p:ext uri="{BB962C8B-B14F-4D97-AF65-F5344CB8AC3E}">
        <p14:creationId xmlns:p14="http://schemas.microsoft.com/office/powerpoint/2010/main" val="3047275420"/>
      </p:ext>
    </p:extLst>
  </p:cSld>
  <p:clrMapOvr>
    <a:overrideClrMapping bg1="lt1" tx1="dk1" bg2="lt2" tx2="dk2" accent1="accent1" accent2="accent2" accent3="accent3" accent4="accent4" accent5="accent5" accent6="accent6" hlink="hlink" folHlink="folHlink"/>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p:cSld name="標題 第一段">
    <p:spTree>
      <p:nvGrpSpPr>
        <p:cNvPr id="1" name=""/>
        <p:cNvGrpSpPr/>
        <p:nvPr/>
      </p:nvGrpSpPr>
      <p:grpSpPr>
        <a:xfrm>
          <a:off x="0" y="0"/>
          <a:ext cx="0" cy="0"/>
          <a:chOff x="0" y="0"/>
          <a:chExt cx="0" cy="0"/>
        </a:xfrm>
      </p:grpSpPr>
      <p:pic>
        <p:nvPicPr>
          <p:cNvPr id="8"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695" y="961058"/>
            <a:ext cx="1226344" cy="3980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640801"/>
            <a:ext cx="12192000" cy="504825"/>
          </a:xfrm>
          <a:prstGeom prst="rect">
            <a:avLst/>
          </a:prstGeom>
        </p:spPr>
        <p:txBody>
          <a:bodyPr lIns="0" tIns="46800" rIns="0" anchor="ctr" anchorCtr="0"/>
          <a:lstStyle>
            <a:lvl1pPr>
              <a:defRPr kumimoji="0" lang="zh-TW" altLang="en-US" sz="44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1803601"/>
            <a:ext cx="12192000" cy="504825"/>
          </a:xfrm>
          <a:prstGeom prst="rect">
            <a:avLst/>
          </a:prstGeom>
        </p:spPr>
        <p:txBody>
          <a:bodyPr lIns="0" tIns="46800" rIns="0" anchor="ctr" anchorCtr="0"/>
          <a:lstStyle>
            <a:lvl1pPr>
              <a:defRPr kumimoji="0" lang="zh-TW" altLang="en-US" sz="44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2"/>
          <p:cNvSpPr>
            <a:spLocks noGrp="1"/>
          </p:cNvSpPr>
          <p:nvPr>
            <p:ph type="body" sz="quarter" idx="14"/>
          </p:nvPr>
        </p:nvSpPr>
        <p:spPr>
          <a:xfrm>
            <a:off x="-57600" y="1800000"/>
            <a:ext cx="2639947" cy="324000"/>
          </a:xfrm>
          <a:prstGeom prst="rect">
            <a:avLst/>
          </a:prstGeom>
        </p:spPr>
        <p:txBody>
          <a:bodyPr/>
          <a:lstStyle>
            <a:lvl1pPr marL="0" indent="0" algn="l" defTabSz="914353" rtl="0" eaLnBrk="1" latinLnBrk="0" hangingPunct="1">
              <a:spcBef>
                <a:spcPct val="20000"/>
              </a:spcBef>
              <a:buFontTx/>
              <a:buNone/>
              <a:defRPr kumimoji="0"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
        <p:nvSpPr>
          <p:cNvPr id="17" name="直排文字版面配置區 4"/>
          <p:cNvSpPr>
            <a:spLocks noGrp="1"/>
          </p:cNvSpPr>
          <p:nvPr>
            <p:ph type="body" orient="vert" sz="quarter" idx="15"/>
          </p:nvPr>
        </p:nvSpPr>
        <p:spPr>
          <a:xfrm>
            <a:off x="335435" y="2174400"/>
            <a:ext cx="672000" cy="5544000"/>
          </a:xfrm>
          <a:prstGeom prst="rect">
            <a:avLst/>
          </a:prstGeom>
        </p:spPr>
        <p:txBody>
          <a:bodyPr vert="eaVert" anchor="t" anchorCtr="0"/>
          <a:lstStyle>
            <a:lvl1pPr algn="l">
              <a:lnSpc>
                <a:spcPct val="85000"/>
              </a:lnSpc>
              <a:spcBef>
                <a:spcPts val="0"/>
              </a:spcBef>
              <a:defRPr lang="zh-TW" altLang="en-US" sz="28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2217521877"/>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p:cSld name="第一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640801"/>
            <a:ext cx="12192000" cy="504825"/>
          </a:xfrm>
          <a:prstGeom prst="rect">
            <a:avLst/>
          </a:prstGeom>
        </p:spPr>
        <p:txBody>
          <a:bodyPr lIns="0" tIns="46800" rIns="0" anchor="ctr" anchorCtr="0"/>
          <a:lstStyle>
            <a:lvl1pPr>
              <a:defRPr kumimoji="0" lang="zh-TW" altLang="en-US" sz="4400" b="1" kern="120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1803601"/>
            <a:ext cx="12192000" cy="504825"/>
          </a:xfrm>
          <a:prstGeom prst="rect">
            <a:avLst/>
          </a:prstGeom>
        </p:spPr>
        <p:txBody>
          <a:bodyPr lIns="0" tIns="46800" rIns="0" anchor="ctr" anchorCtr="0"/>
          <a:lstStyle>
            <a:lvl1pPr>
              <a:defRPr kumimoji="0" lang="zh-TW" altLang="en-US" sz="44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1737258808"/>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p:cSld name="標題 副歌">
    <p:spTree>
      <p:nvGrpSpPr>
        <p:cNvPr id="1" name=""/>
        <p:cNvGrpSpPr/>
        <p:nvPr/>
      </p:nvGrpSpPr>
      <p:grpSpPr>
        <a:xfrm>
          <a:off x="0" y="0"/>
          <a:ext cx="0" cy="0"/>
          <a:chOff x="0" y="0"/>
          <a:chExt cx="0" cy="0"/>
        </a:xfrm>
      </p:grpSpPr>
      <p:pic>
        <p:nvPicPr>
          <p:cNvPr id="8"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695" y="961058"/>
            <a:ext cx="1226344" cy="3980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640801"/>
            <a:ext cx="12192000" cy="504825"/>
          </a:xfrm>
          <a:prstGeom prst="rect">
            <a:avLst/>
          </a:prstGeom>
        </p:spPr>
        <p:txBody>
          <a:bodyPr lIns="0" tIns="46800" rIns="0" anchor="ctr" anchorCtr="0"/>
          <a:lstStyle>
            <a:lvl1pPr>
              <a:defRPr kumimoji="0" lang="zh-TW" altLang="en-US" sz="44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
        <p:nvSpPr>
          <p:cNvPr id="11" name="文字版面配置區 9"/>
          <p:cNvSpPr>
            <a:spLocks noGrp="1"/>
          </p:cNvSpPr>
          <p:nvPr>
            <p:ph type="body" sz="quarter" idx="1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1803601"/>
            <a:ext cx="12192000" cy="504825"/>
          </a:xfrm>
          <a:prstGeom prst="rect">
            <a:avLst/>
          </a:prstGeom>
        </p:spPr>
        <p:txBody>
          <a:bodyPr lIns="0" tIns="46800" rIns="0" anchor="ctr" anchorCtr="0"/>
          <a:lstStyle>
            <a:lvl1pPr>
              <a:defRPr kumimoji="0" lang="zh-TW" altLang="en-US" sz="44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
        <p:nvSpPr>
          <p:cNvPr id="13" name="文字版面配置區 9"/>
          <p:cNvSpPr>
            <a:spLocks noGrp="1"/>
          </p:cNvSpPr>
          <p:nvPr>
            <p:ph type="body" sz="quarter" idx="13"/>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2"/>
          <p:cNvSpPr>
            <a:spLocks noGrp="1"/>
          </p:cNvSpPr>
          <p:nvPr>
            <p:ph type="body" sz="quarter" idx="14"/>
          </p:nvPr>
        </p:nvSpPr>
        <p:spPr>
          <a:xfrm>
            <a:off x="-57600" y="1800000"/>
            <a:ext cx="2639947" cy="324000"/>
          </a:xfrm>
          <a:prstGeom prst="rect">
            <a:avLst/>
          </a:prstGeom>
        </p:spPr>
        <p:txBody>
          <a:bodyPr/>
          <a:lstStyle>
            <a:lvl1pPr marL="0" indent="0" algn="l" defTabSz="914353" rtl="0" eaLnBrk="1" latinLnBrk="0" hangingPunct="1">
              <a:spcBef>
                <a:spcPct val="20000"/>
              </a:spcBef>
              <a:buFontTx/>
              <a:buNone/>
              <a:defRPr kumimoji="0"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
        <p:nvSpPr>
          <p:cNvPr id="17" name="直排文字版面配置區 4"/>
          <p:cNvSpPr>
            <a:spLocks noGrp="1"/>
          </p:cNvSpPr>
          <p:nvPr>
            <p:ph type="body" orient="vert" sz="quarter" idx="15"/>
          </p:nvPr>
        </p:nvSpPr>
        <p:spPr>
          <a:xfrm>
            <a:off x="335435" y="2174400"/>
            <a:ext cx="672000" cy="5544000"/>
          </a:xfrm>
          <a:prstGeom prst="rect">
            <a:avLst/>
          </a:prstGeom>
        </p:spPr>
        <p:txBody>
          <a:bodyPr vert="eaVert" anchor="t" anchorCtr="0"/>
          <a:lstStyle>
            <a:lvl1pPr algn="l">
              <a:lnSpc>
                <a:spcPct val="85000"/>
              </a:lnSpc>
              <a:spcBef>
                <a:spcPts val="0"/>
              </a:spcBef>
              <a:defRPr lang="zh-TW" altLang="en-US" sz="28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3839309940"/>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p:cSld name="副歌">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640801"/>
            <a:ext cx="12192000" cy="504825"/>
          </a:xfrm>
          <a:prstGeom prst="rect">
            <a:avLst/>
          </a:prstGeom>
        </p:spPr>
        <p:txBody>
          <a:bodyPr lIns="0" tIns="46800" rIns="0" anchor="ctr" anchorCtr="0"/>
          <a:lstStyle>
            <a:lvl1pPr>
              <a:defRPr lang="zh-TW" altLang="en-US" sz="4400" dirty="0">
                <a:gradFill>
                  <a:gsLst>
                    <a:gs pos="69000">
                      <a:srgbClr val="FFFF00"/>
                    </a:gs>
                    <a:gs pos="52000">
                      <a:srgbClr val="FFC000"/>
                    </a:gs>
                    <a:gs pos="39000">
                      <a:srgbClr val="FFFFFF"/>
                    </a:gs>
                    <a:gs pos="91000">
                      <a:srgbClr val="00CC99">
                        <a:tint val="23500"/>
                        <a:satMod val="160000"/>
                      </a:srgbClr>
                    </a:gs>
                  </a:gsLst>
                  <a:lin ang="5400000" scaled="0"/>
                </a:gradFill>
                <a:cs typeface="+mn-cs"/>
              </a:defRPr>
            </a:lvl1pPr>
          </a:lstStyle>
          <a:p>
            <a:pPr lvl="0"/>
            <a:r>
              <a:rPr lang="en-US" altLang="zh-TW"/>
              <a:t>Edit Master text styles</a:t>
            </a:r>
          </a:p>
        </p:txBody>
      </p:sp>
      <p:sp>
        <p:nvSpPr>
          <p:cNvPr id="11" name="文字版面配置區 9"/>
          <p:cNvSpPr>
            <a:spLocks noGrp="1"/>
          </p:cNvSpPr>
          <p:nvPr>
            <p:ph type="body" sz="quarter" idx="1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1803601"/>
            <a:ext cx="12192000" cy="504825"/>
          </a:xfrm>
          <a:prstGeom prst="rect">
            <a:avLst/>
          </a:prstGeom>
        </p:spPr>
        <p:txBody>
          <a:bodyPr lIns="0" tIns="46800" rIns="0" anchor="ctr" anchorCtr="0"/>
          <a:lstStyle>
            <a:lvl1pPr>
              <a:defRPr lang="zh-TW" altLang="en-US" sz="4400" dirty="0">
                <a:gradFill>
                  <a:gsLst>
                    <a:gs pos="69000">
                      <a:srgbClr val="FFFF00"/>
                    </a:gs>
                    <a:gs pos="52000">
                      <a:srgbClr val="FFC000"/>
                    </a:gs>
                    <a:gs pos="39000">
                      <a:srgbClr val="FFFFFF"/>
                    </a:gs>
                    <a:gs pos="91000">
                      <a:srgbClr val="00CC99">
                        <a:tint val="23500"/>
                        <a:satMod val="160000"/>
                      </a:srgbClr>
                    </a:gs>
                  </a:gsLst>
                  <a:lin ang="5400000" scaled="0"/>
                </a:gradFill>
                <a:cs typeface="+mn-cs"/>
              </a:defRPr>
            </a:lvl1pPr>
          </a:lstStyle>
          <a:p>
            <a:pPr lvl="0"/>
            <a:r>
              <a:rPr lang="en-US" altLang="zh-TW"/>
              <a:t>Edit Master text styles</a:t>
            </a:r>
          </a:p>
        </p:txBody>
      </p:sp>
      <p:sp>
        <p:nvSpPr>
          <p:cNvPr id="13" name="文字版面配置區 9"/>
          <p:cNvSpPr>
            <a:spLocks noGrp="1"/>
          </p:cNvSpPr>
          <p:nvPr>
            <p:ph type="body" sz="quarter" idx="13"/>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3911583876"/>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p:cSld name="尾句">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640801"/>
            <a:ext cx="12192000" cy="504825"/>
          </a:xfrm>
          <a:prstGeom prst="rect">
            <a:avLst/>
          </a:prstGeom>
        </p:spPr>
        <p:txBody>
          <a:bodyPr lIns="0" tIns="46800" rIns="0" anchor="ctr" anchorCtr="0"/>
          <a:lstStyle>
            <a:lvl1pPr>
              <a:defRPr kumimoji="0" lang="zh-TW" altLang="en-US" sz="4400" b="1" i="0" u="none" strike="noStrike" kern="0" cap="none" spc="0" normalizeH="0" baseline="0" dirty="0" smtClean="0">
                <a:ln>
                  <a:noFill/>
                </a:ln>
                <a:solidFill>
                  <a:srgbClr val="FFFFFF"/>
                </a:soli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1803601"/>
            <a:ext cx="12192000" cy="504825"/>
          </a:xfrm>
          <a:prstGeom prst="rect">
            <a:avLst/>
          </a:prstGeom>
        </p:spPr>
        <p:txBody>
          <a:bodyPr lIns="0" tIns="46800" rIns="0" anchor="ctr" anchorCtr="0"/>
          <a:lstStyle>
            <a:lvl1pPr>
              <a:defRPr kumimoji="0" lang="zh-TW" altLang="en-US" sz="4400" b="1" i="0" u="none" strike="noStrike" kern="0" cap="none" spc="0" normalizeH="0" baseline="0" dirty="0" smtClean="0">
                <a:ln>
                  <a:noFill/>
                </a:ln>
                <a:solidFill>
                  <a:srgbClr val="FFFFFF"/>
                </a:soli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4077523040"/>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p:cSld name="第二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640801"/>
            <a:ext cx="12192000" cy="504825"/>
          </a:xfrm>
          <a:prstGeom prst="rect">
            <a:avLst/>
          </a:prstGeom>
        </p:spPr>
        <p:txBody>
          <a:bodyPr lIns="0" tIns="46800" rIns="0" anchor="ctr" anchorCtr="0"/>
          <a:lstStyle>
            <a:lvl1pPr>
              <a:defRPr kumimoji="0" lang="zh-TW" altLang="en-US" sz="4400" b="1" i="0" u="none" strike="noStrike" kern="0" cap="none" spc="0" normalizeH="0" baseline="0" dirty="0" smtClean="0">
                <a:ln>
                  <a:noFill/>
                </a:ln>
                <a:gradFill flip="none" rotWithShape="1">
                  <a:gsLst>
                    <a:gs pos="0">
                      <a:srgbClr val="FFFF00"/>
                    </a:gs>
                    <a:gs pos="49000">
                      <a:srgbClr val="FFC000"/>
                    </a:gs>
                    <a:gs pos="100000">
                      <a:srgbClr val="FF9933"/>
                    </a:gs>
                  </a:gsLst>
                  <a:lin ang="5400000" scaled="0"/>
                  <a:tileRect r="-100000" b="-100000"/>
                </a:gradFill>
                <a:effectLst>
                  <a:glow rad="139700">
                    <a:srgbClr val="AAADE2">
                      <a:satMod val="175000"/>
                      <a:alpha val="40000"/>
                    </a:srgbClr>
                  </a:glow>
                </a:effectLst>
                <a:uLnTx/>
                <a:uFillTx/>
                <a:latin typeface="Franklin Gothic Medium" pitchFamily="34" charset="0"/>
                <a:ea typeface="標楷體" pitchFamily="65" charset="-120"/>
                <a:cs typeface="+mn-cs"/>
              </a:defRPr>
            </a:lvl1pPr>
          </a:lstStyle>
          <a:p>
            <a:pPr lvl="0"/>
            <a:r>
              <a:rPr lang="en-US" altLang="zh-TW"/>
              <a:t>Edit Master text styles</a:t>
            </a:r>
          </a:p>
        </p:txBody>
      </p:sp>
      <p:sp>
        <p:nvSpPr>
          <p:cNvPr id="11" name="文字版面配置區 9"/>
          <p:cNvSpPr>
            <a:spLocks noGrp="1"/>
          </p:cNvSpPr>
          <p:nvPr>
            <p:ph type="body" sz="quarter" idx="1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1803601"/>
            <a:ext cx="12192000" cy="504825"/>
          </a:xfrm>
          <a:prstGeom prst="rect">
            <a:avLst/>
          </a:prstGeom>
        </p:spPr>
        <p:txBody>
          <a:bodyPr lIns="0" tIns="46800" rIns="0" anchor="ctr" anchorCtr="0"/>
          <a:lstStyle>
            <a:lvl1pPr>
              <a:defRPr kumimoji="0" lang="zh-TW" altLang="en-US" sz="4400" b="1" i="0" u="none" strike="noStrike" kern="0" cap="none" spc="0" normalizeH="0" baseline="0" dirty="0" smtClean="0">
                <a:ln>
                  <a:noFill/>
                </a:ln>
                <a:gradFill flip="none" rotWithShape="1">
                  <a:gsLst>
                    <a:gs pos="0">
                      <a:srgbClr val="FFFF00"/>
                    </a:gs>
                    <a:gs pos="49000">
                      <a:srgbClr val="FFC000"/>
                    </a:gs>
                    <a:gs pos="100000">
                      <a:srgbClr val="FF9933"/>
                    </a:gs>
                  </a:gsLst>
                  <a:lin ang="5400000" scaled="0"/>
                  <a:tileRect r="-100000" b="-100000"/>
                </a:gradFill>
                <a:effectLst>
                  <a:glow rad="139700">
                    <a:srgbClr val="AAADE2">
                      <a:satMod val="175000"/>
                      <a:alpha val="40000"/>
                    </a:srgbClr>
                  </a:glow>
                </a:effectLst>
                <a:uLnTx/>
                <a:uFillTx/>
                <a:latin typeface="Franklin Gothic Medium" pitchFamily="34" charset="0"/>
                <a:ea typeface="標楷體" pitchFamily="65" charset="-120"/>
                <a:cs typeface="+mn-cs"/>
              </a:defRPr>
            </a:lvl1pPr>
          </a:lstStyle>
          <a:p>
            <a:pPr lvl="0"/>
            <a:r>
              <a:rPr lang="en-US" altLang="zh-TW"/>
              <a:t>Edit Master text styles</a:t>
            </a:r>
          </a:p>
        </p:txBody>
      </p:sp>
      <p:sp>
        <p:nvSpPr>
          <p:cNvPr id="13" name="文字版面配置區 9"/>
          <p:cNvSpPr>
            <a:spLocks noGrp="1"/>
          </p:cNvSpPr>
          <p:nvPr>
            <p:ph type="body" sz="quarter" idx="13"/>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1021142463"/>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p:cSld name="第三段或橋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640801"/>
            <a:ext cx="12192000" cy="504825"/>
          </a:xfrm>
          <a:prstGeom prst="rect">
            <a:avLst/>
          </a:prstGeom>
        </p:spPr>
        <p:txBody>
          <a:bodyPr lIns="0" tIns="46800" rIns="0" anchor="ctr" anchorCtr="0"/>
          <a:lstStyle>
            <a:lvl1pPr>
              <a:defRPr kumimoji="1" lang="zh-TW" altLang="en-US" sz="4400" b="1" i="0" u="none" strike="noStrike" kern="0" cap="none" spc="0" normalizeH="0" baseline="0" dirty="0" smtClean="0">
                <a:ln>
                  <a:noFill/>
                </a:ln>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1803601"/>
            <a:ext cx="12192000" cy="504825"/>
          </a:xfrm>
          <a:prstGeom prst="rect">
            <a:avLst/>
          </a:prstGeom>
        </p:spPr>
        <p:txBody>
          <a:bodyPr lIns="0" tIns="46800" rIns="0" anchor="ctr" anchorCtr="0"/>
          <a:lstStyle>
            <a:lvl1pPr>
              <a:defRPr kumimoji="1" lang="zh-TW" altLang="en-US" sz="4400" b="1" i="0" u="none" strike="noStrike" kern="0" cap="none" spc="0" normalizeH="0" baseline="0" dirty="0" smtClean="0">
                <a:ln>
                  <a:noFill/>
                </a:ln>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3955247479"/>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p:cSld name="第四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640801"/>
            <a:ext cx="12192000" cy="504825"/>
          </a:xfrm>
          <a:prstGeom prst="rect">
            <a:avLst/>
          </a:prstGeom>
        </p:spPr>
        <p:txBody>
          <a:bodyPr lIns="0" tIns="46800" rIns="0" anchor="ctr" anchorCtr="0"/>
          <a:lstStyle>
            <a:lvl1pPr>
              <a:defRPr kumimoji="1" lang="zh-TW" altLang="en-US" sz="4400" b="1" i="0" u="none" strike="noStrike" kern="0" cap="none" spc="0" normalizeH="0" baseline="0" dirty="0" smtClean="0">
                <a:ln>
                  <a:noFill/>
                </a:ln>
                <a:gradFill flip="none" rotWithShape="1">
                  <a:gsLst>
                    <a:gs pos="0">
                      <a:srgbClr val="D91703"/>
                    </a:gs>
                    <a:gs pos="50000">
                      <a:srgbClr val="FFC000"/>
                    </a:gs>
                    <a:gs pos="100000">
                      <a:srgbClr val="FFFF00"/>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1803601"/>
            <a:ext cx="12192000" cy="504825"/>
          </a:xfrm>
          <a:prstGeom prst="rect">
            <a:avLst/>
          </a:prstGeom>
        </p:spPr>
        <p:txBody>
          <a:bodyPr lIns="0" tIns="46800" rIns="0" anchor="ctr" anchorCtr="0"/>
          <a:lstStyle>
            <a:lvl1pPr>
              <a:defRPr kumimoji="1" lang="zh-TW" altLang="en-US" sz="4400" b="1" i="0" u="none" strike="noStrike" kern="0" cap="none" spc="0" normalizeH="0" baseline="0" dirty="0" smtClean="0">
                <a:ln>
                  <a:noFill/>
                </a:ln>
                <a:gradFill flip="none" rotWithShape="1">
                  <a:gsLst>
                    <a:gs pos="0">
                      <a:srgbClr val="D91703"/>
                    </a:gs>
                    <a:gs pos="50000">
                      <a:srgbClr val="FFC000"/>
                    </a:gs>
                    <a:gs pos="100000">
                      <a:srgbClr val="FFFF00"/>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561403625"/>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p:cSld name="第五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640801"/>
            <a:ext cx="12192000" cy="504825"/>
          </a:xfrm>
          <a:prstGeom prst="rect">
            <a:avLst/>
          </a:prstGeom>
        </p:spPr>
        <p:txBody>
          <a:bodyPr lIns="0" tIns="46800" rIns="0" anchor="ctr" anchorCtr="0"/>
          <a:lstStyle>
            <a:lvl1pPr>
              <a:defRPr kumimoji="0" lang="zh-TW" altLang="en-US" sz="4400" b="1" i="0" u="none" strike="noStrike" kern="1200" cap="none" spc="0" normalizeH="0" baseline="0" dirty="0" smtClean="0">
                <a:ln>
                  <a:noFill/>
                </a:ln>
                <a:blipFill>
                  <a:blip r:embed="rId3"/>
                  <a:tile tx="0" ty="0" sx="100000" sy="100000" flip="none" algn="tl"/>
                </a:blip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1803601"/>
            <a:ext cx="12192000" cy="504825"/>
          </a:xfrm>
          <a:prstGeom prst="rect">
            <a:avLst/>
          </a:prstGeom>
        </p:spPr>
        <p:txBody>
          <a:bodyPr lIns="0" tIns="46800" rIns="0" anchor="ctr" anchorCtr="0"/>
          <a:lstStyle>
            <a:lvl1pPr>
              <a:defRPr kumimoji="0" lang="zh-TW" altLang="en-US" sz="4400" b="1" i="0" u="none" strike="noStrike" kern="1200" cap="none" spc="0" normalizeH="0" baseline="0" dirty="0" smtClean="0">
                <a:ln>
                  <a:noFill/>
                </a:ln>
                <a:blipFill>
                  <a:blip r:embed="rId3"/>
                  <a:tile tx="0" ty="0" sx="100000" sy="100000" flip="none" algn="tl"/>
                </a:blip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22503272"/>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p:cSld name="黑頁">
    <p:spTree>
      <p:nvGrpSpPr>
        <p:cNvPr id="1" name=""/>
        <p:cNvGrpSpPr/>
        <p:nvPr/>
      </p:nvGrpSpPr>
      <p:grpSpPr>
        <a:xfrm>
          <a:off x="0" y="0"/>
          <a:ext cx="0" cy="0"/>
          <a:chOff x="0" y="0"/>
          <a:chExt cx="0" cy="0"/>
        </a:xfrm>
      </p:grpSpPr>
    </p:spTree>
    <p:extLst>
      <p:ext uri="{BB962C8B-B14F-4D97-AF65-F5344CB8AC3E}">
        <p14:creationId xmlns:p14="http://schemas.microsoft.com/office/powerpoint/2010/main" val="3727157917"/>
      </p:ext>
    </p:extLst>
  </p:cSld>
  <p:clrMapOvr>
    <a:overrideClrMapping bg1="lt1" tx1="dk1" bg2="lt2" tx2="dk2" accent1="accent1" accent2="accent2" accent3="accent3" accent4="accent4" accent5="accent5" accent6="accent6" hlink="hlink" folHlink="folHlink"/>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p:cSld name="標題 第一段">
    <p:spTree>
      <p:nvGrpSpPr>
        <p:cNvPr id="1" name=""/>
        <p:cNvGrpSpPr/>
        <p:nvPr/>
      </p:nvGrpSpPr>
      <p:grpSpPr>
        <a:xfrm>
          <a:off x="0" y="0"/>
          <a:ext cx="0" cy="0"/>
          <a:chOff x="0" y="0"/>
          <a:chExt cx="0" cy="0"/>
        </a:xfrm>
      </p:grpSpPr>
      <p:pic>
        <p:nvPicPr>
          <p:cNvPr id="8"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695" y="961058"/>
            <a:ext cx="1226344" cy="3980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3791515"/>
            <a:ext cx="12192000" cy="504825"/>
          </a:xfrm>
          <a:prstGeom prst="rect">
            <a:avLst/>
          </a:prstGeom>
        </p:spPr>
        <p:txBody>
          <a:bodyPr lIns="0" tIns="46800" rIns="0" anchor="ctr" anchorCtr="0"/>
          <a:lstStyle>
            <a:lvl1pP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4954316"/>
            <a:ext cx="12192000" cy="504825"/>
          </a:xfrm>
          <a:prstGeom prst="rect">
            <a:avLst/>
          </a:prstGeom>
        </p:spPr>
        <p:txBody>
          <a:bodyPr lIns="0" tIns="46800" rIns="0" anchor="ctr" anchorCtr="0"/>
          <a:lstStyle>
            <a:lvl1pP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2"/>
          <p:cNvSpPr>
            <a:spLocks noGrp="1"/>
          </p:cNvSpPr>
          <p:nvPr>
            <p:ph type="body" sz="quarter" idx="14"/>
          </p:nvPr>
        </p:nvSpPr>
        <p:spPr>
          <a:xfrm>
            <a:off x="528000" y="1700213"/>
            <a:ext cx="3120000" cy="360000"/>
          </a:xfrm>
          <a:prstGeom prst="rect">
            <a:avLst/>
          </a:prstGeom>
        </p:spPr>
        <p:txBody>
          <a:bodyPr/>
          <a:lstStyle>
            <a:lvl1pPr marL="0" indent="0" algn="l" defTabSz="914353" rtl="0" eaLnBrk="1" latinLnBrk="0" hangingPunct="1">
              <a:spcBef>
                <a:spcPct val="20000"/>
              </a:spcBef>
              <a:buFontTx/>
              <a:buNone/>
              <a:defRPr kumimoji="0" lang="zh-TW" altLang="en-US" sz="24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
        <p:nvSpPr>
          <p:cNvPr id="17" name="直排文字版面配置區 4"/>
          <p:cNvSpPr>
            <a:spLocks noGrp="1"/>
          </p:cNvSpPr>
          <p:nvPr>
            <p:ph type="body" orient="vert" sz="quarter" idx="15"/>
          </p:nvPr>
        </p:nvSpPr>
        <p:spPr>
          <a:xfrm>
            <a:off x="528000" y="2134799"/>
            <a:ext cx="672000" cy="5544000"/>
          </a:xfrm>
          <a:prstGeom prst="rect">
            <a:avLst/>
          </a:prstGeom>
        </p:spPr>
        <p:txBody>
          <a:bodyPr vert="eaVert" anchor="t" anchorCtr="0"/>
          <a:lstStyle>
            <a:lvl1pPr algn="l">
              <a:lnSpc>
                <a:spcPct val="85000"/>
              </a:lnSpc>
              <a:spcBef>
                <a:spcPts val="0"/>
              </a:spcBef>
              <a:defRPr lang="zh-TW" altLang="en-US" sz="32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1658033660"/>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p:cSld name="第一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3791515"/>
            <a:ext cx="12192000" cy="504825"/>
          </a:xfrm>
          <a:prstGeom prst="rect">
            <a:avLst/>
          </a:prstGeom>
        </p:spPr>
        <p:txBody>
          <a:bodyPr lIns="0" tIns="46800" rIns="0" anchor="ctr" anchorCtr="0"/>
          <a:lstStyle>
            <a:lvl1pPr>
              <a:defRPr kumimoji="0" lang="zh-TW" altLang="en-US" sz="4800" b="1" kern="120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4954316"/>
            <a:ext cx="12192000" cy="504825"/>
          </a:xfrm>
          <a:prstGeom prst="rect">
            <a:avLst/>
          </a:prstGeom>
        </p:spPr>
        <p:txBody>
          <a:bodyPr lIns="0" tIns="46800" rIns="0" anchor="ctr" anchorCtr="0"/>
          <a:lstStyle>
            <a:lvl1pP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36525188"/>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p:cSld name="標題 副歌">
    <p:spTree>
      <p:nvGrpSpPr>
        <p:cNvPr id="1" name=""/>
        <p:cNvGrpSpPr/>
        <p:nvPr/>
      </p:nvGrpSpPr>
      <p:grpSpPr>
        <a:xfrm>
          <a:off x="0" y="0"/>
          <a:ext cx="0" cy="0"/>
          <a:chOff x="0" y="0"/>
          <a:chExt cx="0" cy="0"/>
        </a:xfrm>
      </p:grpSpPr>
      <p:pic>
        <p:nvPicPr>
          <p:cNvPr id="8"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695" y="961058"/>
            <a:ext cx="1226344" cy="3980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3791515"/>
            <a:ext cx="12192000" cy="504825"/>
          </a:xfrm>
          <a:prstGeom prst="rect">
            <a:avLst/>
          </a:prstGeom>
        </p:spPr>
        <p:txBody>
          <a:bodyPr lIns="0" tIns="46800" rIns="0" anchor="ctr" anchorCtr="0"/>
          <a:lstStyle>
            <a:lvl1pPr>
              <a:defRPr kumimoji="0" lang="zh-TW" altLang="en-US" sz="48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
        <p:nvSpPr>
          <p:cNvPr id="11" name="文字版面配置區 9"/>
          <p:cNvSpPr>
            <a:spLocks noGrp="1"/>
          </p:cNvSpPr>
          <p:nvPr>
            <p:ph type="body" sz="quarter" idx="1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4954316"/>
            <a:ext cx="12192000" cy="504825"/>
          </a:xfrm>
          <a:prstGeom prst="rect">
            <a:avLst/>
          </a:prstGeom>
        </p:spPr>
        <p:txBody>
          <a:bodyPr lIns="0" tIns="46800" rIns="0" anchor="ctr" anchorCtr="0"/>
          <a:lstStyle>
            <a:lvl1pPr>
              <a:defRPr kumimoji="0" lang="zh-TW" altLang="en-US" sz="48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
        <p:nvSpPr>
          <p:cNvPr id="13" name="文字版面配置區 9"/>
          <p:cNvSpPr>
            <a:spLocks noGrp="1"/>
          </p:cNvSpPr>
          <p:nvPr>
            <p:ph type="body" sz="quarter" idx="13"/>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2"/>
          <p:cNvSpPr>
            <a:spLocks noGrp="1"/>
          </p:cNvSpPr>
          <p:nvPr>
            <p:ph type="body" sz="quarter" idx="14"/>
          </p:nvPr>
        </p:nvSpPr>
        <p:spPr>
          <a:xfrm>
            <a:off x="528000" y="1700213"/>
            <a:ext cx="3120000" cy="360000"/>
          </a:xfrm>
          <a:prstGeom prst="rect">
            <a:avLst/>
          </a:prstGeom>
        </p:spPr>
        <p:txBody>
          <a:bodyPr/>
          <a:lstStyle>
            <a:lvl1pPr marL="0" indent="0" algn="l" defTabSz="914353" rtl="0" eaLnBrk="1" latinLnBrk="0" hangingPunct="1">
              <a:spcBef>
                <a:spcPct val="20000"/>
              </a:spcBef>
              <a:buFontTx/>
              <a:buNone/>
              <a:defRPr kumimoji="0" lang="zh-TW" altLang="en-US" sz="24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
        <p:nvSpPr>
          <p:cNvPr id="17" name="直排文字版面配置區 4"/>
          <p:cNvSpPr>
            <a:spLocks noGrp="1"/>
          </p:cNvSpPr>
          <p:nvPr>
            <p:ph type="body" orient="vert" sz="quarter" idx="15"/>
          </p:nvPr>
        </p:nvSpPr>
        <p:spPr>
          <a:xfrm>
            <a:off x="528000" y="2134799"/>
            <a:ext cx="672000" cy="5544000"/>
          </a:xfrm>
          <a:prstGeom prst="rect">
            <a:avLst/>
          </a:prstGeom>
        </p:spPr>
        <p:txBody>
          <a:bodyPr vert="eaVert" anchor="t" anchorCtr="0"/>
          <a:lstStyle>
            <a:lvl1pPr algn="l">
              <a:lnSpc>
                <a:spcPct val="85000"/>
              </a:lnSpc>
              <a:spcBef>
                <a:spcPts val="0"/>
              </a:spcBef>
              <a:defRPr lang="zh-TW" altLang="en-US" sz="32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673957775"/>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p:cSld name="副歌">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3791515"/>
            <a:ext cx="12192000" cy="504825"/>
          </a:xfrm>
          <a:prstGeom prst="rect">
            <a:avLst/>
          </a:prstGeom>
        </p:spPr>
        <p:txBody>
          <a:bodyPr lIns="0" tIns="46800" rIns="0" anchor="ctr" anchorCtr="0"/>
          <a:lstStyle>
            <a:lvl1pPr>
              <a:defRPr lang="zh-TW" altLang="en-US" sz="4800" dirty="0">
                <a:gradFill>
                  <a:gsLst>
                    <a:gs pos="69000">
                      <a:srgbClr val="FFFF00"/>
                    </a:gs>
                    <a:gs pos="52000">
                      <a:srgbClr val="FFC000"/>
                    </a:gs>
                    <a:gs pos="39000">
                      <a:srgbClr val="FFFFFF"/>
                    </a:gs>
                    <a:gs pos="91000">
                      <a:srgbClr val="00CC99">
                        <a:tint val="23500"/>
                        <a:satMod val="160000"/>
                      </a:srgbClr>
                    </a:gs>
                  </a:gsLst>
                  <a:lin ang="5400000" scaled="0"/>
                </a:gradFill>
                <a:cs typeface="+mn-cs"/>
              </a:defRPr>
            </a:lvl1pPr>
          </a:lstStyle>
          <a:p>
            <a:pPr lvl="0"/>
            <a:r>
              <a:rPr lang="en-US" altLang="zh-TW"/>
              <a:t>Edit Master text styles</a:t>
            </a:r>
          </a:p>
        </p:txBody>
      </p:sp>
      <p:sp>
        <p:nvSpPr>
          <p:cNvPr id="11" name="文字版面配置區 9"/>
          <p:cNvSpPr>
            <a:spLocks noGrp="1"/>
          </p:cNvSpPr>
          <p:nvPr>
            <p:ph type="body" sz="quarter" idx="1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4954316"/>
            <a:ext cx="12192000" cy="504825"/>
          </a:xfrm>
          <a:prstGeom prst="rect">
            <a:avLst/>
          </a:prstGeom>
        </p:spPr>
        <p:txBody>
          <a:bodyPr lIns="0" tIns="46800" rIns="0" anchor="ctr" anchorCtr="0"/>
          <a:lstStyle>
            <a:lvl1pPr>
              <a:defRPr lang="zh-TW" altLang="en-US" sz="4800" dirty="0">
                <a:gradFill>
                  <a:gsLst>
                    <a:gs pos="69000">
                      <a:srgbClr val="FFFF00"/>
                    </a:gs>
                    <a:gs pos="52000">
                      <a:srgbClr val="FFC000"/>
                    </a:gs>
                    <a:gs pos="39000">
                      <a:srgbClr val="FFFFFF"/>
                    </a:gs>
                    <a:gs pos="91000">
                      <a:srgbClr val="00CC99">
                        <a:tint val="23500"/>
                        <a:satMod val="160000"/>
                      </a:srgbClr>
                    </a:gs>
                  </a:gsLst>
                  <a:lin ang="5400000" scaled="0"/>
                </a:gradFill>
                <a:cs typeface="+mn-cs"/>
              </a:defRPr>
            </a:lvl1pPr>
          </a:lstStyle>
          <a:p>
            <a:pPr lvl="0"/>
            <a:r>
              <a:rPr lang="en-US" altLang="zh-TW"/>
              <a:t>Edit Master text styles</a:t>
            </a:r>
          </a:p>
        </p:txBody>
      </p:sp>
      <p:sp>
        <p:nvSpPr>
          <p:cNvPr id="13" name="文字版面配置區 9"/>
          <p:cNvSpPr>
            <a:spLocks noGrp="1"/>
          </p:cNvSpPr>
          <p:nvPr>
            <p:ph type="body" sz="quarter" idx="13"/>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3176894273"/>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p:cSld name="尾句">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3791515"/>
            <a:ext cx="12192000" cy="504825"/>
          </a:xfrm>
          <a:prstGeom prst="rect">
            <a:avLst/>
          </a:prstGeom>
        </p:spPr>
        <p:txBody>
          <a:bodyPr lIns="0" tIns="46800" rIns="0" anchor="ctr" anchorCtr="0"/>
          <a:lstStyle>
            <a:lvl1pPr>
              <a:defRPr kumimoji="0" lang="zh-TW" altLang="en-US" sz="4800" b="1" i="0" u="none" strike="noStrike" kern="0" cap="none" spc="0" normalizeH="0" baseline="0" dirty="0" smtClean="0">
                <a:ln>
                  <a:noFill/>
                </a:ln>
                <a:solidFill>
                  <a:srgbClr val="FFFFFF"/>
                </a:soli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4954316"/>
            <a:ext cx="12192000" cy="504825"/>
          </a:xfrm>
          <a:prstGeom prst="rect">
            <a:avLst/>
          </a:prstGeom>
        </p:spPr>
        <p:txBody>
          <a:bodyPr lIns="0" tIns="46800" rIns="0" anchor="ctr" anchorCtr="0"/>
          <a:lstStyle>
            <a:lvl1pPr>
              <a:defRPr kumimoji="0" lang="zh-TW" altLang="en-US" sz="4800" b="1" i="0" u="none" strike="noStrike" kern="0" cap="none" spc="0" normalizeH="0" baseline="0" dirty="0" smtClean="0">
                <a:ln>
                  <a:noFill/>
                </a:ln>
                <a:solidFill>
                  <a:srgbClr val="FFFFFF"/>
                </a:soli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3294294462"/>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p:cSld name="第二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3791515"/>
            <a:ext cx="12192000" cy="504825"/>
          </a:xfrm>
          <a:prstGeom prst="rect">
            <a:avLst/>
          </a:prstGeom>
        </p:spPr>
        <p:txBody>
          <a:bodyPr lIns="0" tIns="46800" rIns="0" anchor="ctr" anchorCtr="0"/>
          <a:lstStyle>
            <a:lvl1pPr>
              <a:defRPr kumimoji="0" lang="zh-TW" altLang="en-US" sz="4800" b="1" i="0" u="none" strike="noStrike" kern="0" cap="none" spc="0" normalizeH="0" baseline="0" dirty="0" smtClean="0">
                <a:ln>
                  <a:noFill/>
                </a:ln>
                <a:gradFill flip="none" rotWithShape="1">
                  <a:gsLst>
                    <a:gs pos="0">
                      <a:srgbClr val="FFFF00"/>
                    </a:gs>
                    <a:gs pos="49000">
                      <a:srgbClr val="FFC000"/>
                    </a:gs>
                    <a:gs pos="100000">
                      <a:srgbClr val="FF9933"/>
                    </a:gs>
                  </a:gsLst>
                  <a:lin ang="5400000" scaled="0"/>
                  <a:tileRect r="-100000" b="-100000"/>
                </a:gradFill>
                <a:effectLst>
                  <a:glow rad="139700">
                    <a:srgbClr val="AAADE2">
                      <a:satMod val="175000"/>
                      <a:alpha val="40000"/>
                    </a:srgbClr>
                  </a:glow>
                </a:effectLst>
                <a:uLnTx/>
                <a:uFillTx/>
                <a:latin typeface="Franklin Gothic Medium" pitchFamily="34" charset="0"/>
                <a:ea typeface="標楷體" pitchFamily="65" charset="-120"/>
                <a:cs typeface="+mn-cs"/>
              </a:defRPr>
            </a:lvl1pPr>
          </a:lstStyle>
          <a:p>
            <a:pPr lvl="0"/>
            <a:r>
              <a:rPr lang="en-US" altLang="zh-TW"/>
              <a:t>Edit Master text styles</a:t>
            </a:r>
          </a:p>
        </p:txBody>
      </p:sp>
      <p:sp>
        <p:nvSpPr>
          <p:cNvPr id="11" name="文字版面配置區 9"/>
          <p:cNvSpPr>
            <a:spLocks noGrp="1"/>
          </p:cNvSpPr>
          <p:nvPr>
            <p:ph type="body" sz="quarter" idx="1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4954316"/>
            <a:ext cx="12192000" cy="504825"/>
          </a:xfrm>
          <a:prstGeom prst="rect">
            <a:avLst/>
          </a:prstGeom>
        </p:spPr>
        <p:txBody>
          <a:bodyPr lIns="0" tIns="46800" rIns="0" anchor="ctr" anchorCtr="0"/>
          <a:lstStyle>
            <a:lvl1pPr>
              <a:defRPr kumimoji="0" lang="zh-TW" altLang="en-US" sz="4800" b="1" i="0" u="none" strike="noStrike" kern="0" cap="none" spc="0" normalizeH="0" baseline="0" dirty="0" smtClean="0">
                <a:ln>
                  <a:noFill/>
                </a:ln>
                <a:gradFill flip="none" rotWithShape="1">
                  <a:gsLst>
                    <a:gs pos="0">
                      <a:srgbClr val="FFFF00"/>
                    </a:gs>
                    <a:gs pos="49000">
                      <a:srgbClr val="FFC000"/>
                    </a:gs>
                    <a:gs pos="100000">
                      <a:srgbClr val="FF9933"/>
                    </a:gs>
                  </a:gsLst>
                  <a:lin ang="5400000" scaled="0"/>
                  <a:tileRect r="-100000" b="-100000"/>
                </a:gradFill>
                <a:effectLst>
                  <a:glow rad="139700">
                    <a:srgbClr val="AAADE2">
                      <a:satMod val="175000"/>
                      <a:alpha val="40000"/>
                    </a:srgbClr>
                  </a:glow>
                </a:effectLst>
                <a:uLnTx/>
                <a:uFillTx/>
                <a:latin typeface="Franklin Gothic Medium" pitchFamily="34" charset="0"/>
                <a:ea typeface="標楷體" pitchFamily="65" charset="-120"/>
                <a:cs typeface="+mn-cs"/>
              </a:defRPr>
            </a:lvl1pPr>
          </a:lstStyle>
          <a:p>
            <a:pPr lvl="0"/>
            <a:r>
              <a:rPr lang="en-US" altLang="zh-TW"/>
              <a:t>Edit Master text styles</a:t>
            </a:r>
          </a:p>
        </p:txBody>
      </p:sp>
      <p:sp>
        <p:nvSpPr>
          <p:cNvPr id="13" name="文字版面配置區 9"/>
          <p:cNvSpPr>
            <a:spLocks noGrp="1"/>
          </p:cNvSpPr>
          <p:nvPr>
            <p:ph type="body" sz="quarter" idx="13"/>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1184857604"/>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p:cSld name="第三段或橋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3791515"/>
            <a:ext cx="12192000" cy="504825"/>
          </a:xfrm>
          <a:prstGeom prst="rect">
            <a:avLst/>
          </a:prstGeom>
        </p:spPr>
        <p:txBody>
          <a:bodyPr lIns="0" tIns="46800" rIns="0" anchor="ctr" anchorCtr="0"/>
          <a:lstStyle>
            <a:lvl1pPr>
              <a:defRPr kumimoji="1" lang="zh-TW" altLang="en-US" sz="4800" b="1" i="0" u="none" strike="noStrike" kern="0" cap="none" spc="0" normalizeH="0" baseline="0" dirty="0" smtClean="0">
                <a:ln>
                  <a:noFill/>
                </a:ln>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4954316"/>
            <a:ext cx="12192000" cy="504825"/>
          </a:xfrm>
          <a:prstGeom prst="rect">
            <a:avLst/>
          </a:prstGeom>
        </p:spPr>
        <p:txBody>
          <a:bodyPr lIns="0" tIns="46800" rIns="0" anchor="ctr" anchorCtr="0"/>
          <a:lstStyle>
            <a:lvl1pPr>
              <a:defRPr kumimoji="1" lang="zh-TW" altLang="en-US" sz="4800" b="1" i="0" u="none" strike="noStrike" kern="0" cap="none" spc="0" normalizeH="0" baseline="0" dirty="0" smtClean="0">
                <a:ln>
                  <a:noFill/>
                </a:ln>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1616236878"/>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p:cSld name="第四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3791515"/>
            <a:ext cx="12192000" cy="504825"/>
          </a:xfrm>
          <a:prstGeom prst="rect">
            <a:avLst/>
          </a:prstGeom>
        </p:spPr>
        <p:txBody>
          <a:bodyPr lIns="0" tIns="46800" rIns="0" anchor="ctr" anchorCtr="0"/>
          <a:lstStyle>
            <a:lvl1pPr>
              <a:defRPr kumimoji="1" lang="zh-TW" altLang="en-US" sz="4800" b="1" i="0" u="none" strike="noStrike" kern="0" cap="none" spc="0" normalizeH="0" baseline="0" dirty="0" smtClean="0">
                <a:ln>
                  <a:noFill/>
                </a:ln>
                <a:gradFill flip="none" rotWithShape="1">
                  <a:gsLst>
                    <a:gs pos="0">
                      <a:srgbClr val="D91703"/>
                    </a:gs>
                    <a:gs pos="50000">
                      <a:srgbClr val="FFC000"/>
                    </a:gs>
                    <a:gs pos="100000">
                      <a:srgbClr val="FFFF00"/>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4954316"/>
            <a:ext cx="12192000" cy="504825"/>
          </a:xfrm>
          <a:prstGeom prst="rect">
            <a:avLst/>
          </a:prstGeom>
        </p:spPr>
        <p:txBody>
          <a:bodyPr lIns="0" tIns="46800" rIns="0" anchor="ctr" anchorCtr="0"/>
          <a:lstStyle>
            <a:lvl1pPr>
              <a:defRPr kumimoji="1" lang="zh-TW" altLang="en-US" sz="4800" b="1" i="0" u="none" strike="noStrike" kern="0" cap="none" spc="0" normalizeH="0" baseline="0" dirty="0" smtClean="0">
                <a:ln>
                  <a:noFill/>
                </a:ln>
                <a:gradFill flip="none" rotWithShape="1">
                  <a:gsLst>
                    <a:gs pos="0">
                      <a:srgbClr val="D91703"/>
                    </a:gs>
                    <a:gs pos="50000">
                      <a:srgbClr val="FFC000"/>
                    </a:gs>
                    <a:gs pos="100000">
                      <a:srgbClr val="FFFF00"/>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655081974"/>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p:cSld name="第五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3791515"/>
            <a:ext cx="12192000" cy="504825"/>
          </a:xfrm>
          <a:prstGeom prst="rect">
            <a:avLst/>
          </a:prstGeom>
        </p:spPr>
        <p:txBody>
          <a:bodyPr lIns="0" tIns="46800" rIns="0" anchor="ctr" anchorCtr="0"/>
          <a:lstStyle>
            <a:lvl1pPr>
              <a:defRPr kumimoji="0" lang="zh-TW" altLang="en-US" sz="4800" b="1" i="0" u="none" strike="noStrike" kern="1200" cap="none" spc="0" normalizeH="0" baseline="0" dirty="0" smtClean="0">
                <a:ln>
                  <a:noFill/>
                </a:ln>
                <a:blipFill>
                  <a:blip r:embed="rId3"/>
                  <a:tile tx="0" ty="0" sx="100000" sy="100000" flip="none" algn="tl"/>
                </a:blip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4954316"/>
            <a:ext cx="12192000" cy="504825"/>
          </a:xfrm>
          <a:prstGeom prst="rect">
            <a:avLst/>
          </a:prstGeom>
        </p:spPr>
        <p:txBody>
          <a:bodyPr lIns="0" tIns="46800" rIns="0" anchor="ctr" anchorCtr="0"/>
          <a:lstStyle>
            <a:lvl1pPr>
              <a:defRPr kumimoji="0" lang="zh-TW" altLang="en-US" sz="4800" b="1" i="0" u="none" strike="noStrike" kern="1200" cap="none" spc="0" normalizeH="0" baseline="0" dirty="0" smtClean="0">
                <a:ln>
                  <a:noFill/>
                </a:ln>
                <a:blipFill>
                  <a:blip r:embed="rId3"/>
                  <a:tile tx="0" ty="0" sx="100000" sy="100000" flip="none" algn="tl"/>
                </a:blip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579046973"/>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914400" y="2130426"/>
            <a:ext cx="10363200" cy="1470025"/>
          </a:xfrm>
        </p:spPr>
        <p:txBody>
          <a:bodyPr/>
          <a:lstStyle/>
          <a:p>
            <a:r>
              <a:rPr lang="zh-TW" altLang="en-US" smtClean="0"/>
              <a:t>按一下以編輯母片標題樣式</a:t>
            </a:r>
            <a:endParaRPr lang="zh-TW" altLang="en-US"/>
          </a:p>
        </p:txBody>
      </p:sp>
      <p:sp>
        <p:nvSpPr>
          <p:cNvPr id="3" name="副標題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TW" altLang="en-US" smtClean="0"/>
              <a:t>按一下以編輯母片副標題樣式</a:t>
            </a:r>
            <a:endParaRPr lang="zh-TW" altLang="en-US"/>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87E72A86-14CF-4209-BDC4-8E1C8DCEE486}"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1932527126"/>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97CB8D95-3EDC-4C75-87D4-1ED05DE78448}"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1465929415"/>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963084" y="4406901"/>
            <a:ext cx="10363200" cy="1362075"/>
          </a:xfrm>
        </p:spPr>
        <p:txBody>
          <a:bodyPr anchor="t"/>
          <a:lstStyle>
            <a:lvl1pPr algn="l">
              <a:defRPr sz="4000" b="1" cap="all"/>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TW" altLang="en-US" smtClean="0"/>
              <a:t>按一下以編輯母片文字樣式</a:t>
            </a:r>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B3382789-E97A-423C-871F-02348775151E}"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1985430871"/>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6"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7"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2AE71452-9B9F-44F9-9E76-000EA9F2DAF4}"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176717"/>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文字版面配置區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7"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8"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9"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7E233F83-5022-4A11-B5CF-5B83EA5D5317}"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651460696"/>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4"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5"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4081EA81-035F-444F-B9D2-CEC2A7BB620F}"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4063812149"/>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3"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4"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A4F6A14D-4A93-4DCA-A5C1-C34107715679}"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3997291846"/>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609601" y="273050"/>
            <a:ext cx="4011084" cy="1162050"/>
          </a:xfrm>
        </p:spPr>
        <p:txBody>
          <a:bodyPr anchor="b"/>
          <a:lstStyle>
            <a:lvl1pPr algn="l">
              <a:defRPr sz="2000" b="1"/>
            </a:lvl1pPr>
          </a:lstStyle>
          <a:p>
            <a:r>
              <a:rPr lang="zh-TW" altLang="en-US" smtClean="0"/>
              <a:t>按一下以編輯母片標題樣式</a:t>
            </a:r>
            <a:endParaRPr lang="zh-TW" altLang="en-US"/>
          </a:p>
        </p:txBody>
      </p:sp>
      <p:sp>
        <p:nvSpPr>
          <p:cNvPr id="3" name="內容版面配置區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文字版面配置區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6"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7"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7648286C-3482-4963-B408-6DB39ED0CE08}"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388105090"/>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2389717" y="4800600"/>
            <a:ext cx="7315200" cy="566738"/>
          </a:xfrm>
        </p:spPr>
        <p:txBody>
          <a:bodyPr anchor="b"/>
          <a:lstStyle>
            <a:lvl1pPr algn="l">
              <a:defRPr sz="2000" b="1"/>
            </a:lvl1pPr>
          </a:lstStyle>
          <a:p>
            <a:r>
              <a:rPr lang="zh-TW" altLang="en-US" smtClean="0"/>
              <a:t>按一下以編輯母片標題樣式</a:t>
            </a:r>
            <a:endParaRPr lang="zh-TW" altLang="en-US"/>
          </a:p>
        </p:txBody>
      </p:sp>
      <p:sp>
        <p:nvSpPr>
          <p:cNvPr id="3" name="圖片版面配置區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TW" altLang="en-US" noProof="0" smtClean="0"/>
          </a:p>
        </p:txBody>
      </p:sp>
      <p:sp>
        <p:nvSpPr>
          <p:cNvPr id="4" name="文字版面配置區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6"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7"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D18A9657-B4E1-4CA7-8B1F-F334562A454D}"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1378227528"/>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A36070A5-2F55-4DE4-9E40-01B1B35F6BB6}"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586909745"/>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8839200" y="274639"/>
            <a:ext cx="2743200" cy="5851525"/>
          </a:xfrm>
        </p:spPr>
        <p:txBody>
          <a:bodyPr vert="eaVert"/>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a:xfrm>
            <a:off x="609600" y="274639"/>
            <a:ext cx="8026400" cy="5851525"/>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16A6E8DD-820B-4120-A173-0D2E4E166D43}"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4368640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3.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image" Target="../media/image5.jpg"/><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theme" Target="../theme/theme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3.xml"/><Relationship Id="rId3" Type="http://schemas.openxmlformats.org/officeDocument/2006/relationships/slideLayout" Target="../slideLayouts/slideLayout68.xml"/><Relationship Id="rId7" Type="http://schemas.openxmlformats.org/officeDocument/2006/relationships/slideLayout" Target="../slideLayouts/slideLayout72.xml"/><Relationship Id="rId12" Type="http://schemas.openxmlformats.org/officeDocument/2006/relationships/image" Target="../media/image5.jpg"/><Relationship Id="rId2" Type="http://schemas.openxmlformats.org/officeDocument/2006/relationships/slideLayout" Target="../slideLayouts/slideLayout67.xml"/><Relationship Id="rId1" Type="http://schemas.openxmlformats.org/officeDocument/2006/relationships/slideLayout" Target="../slideLayouts/slideLayout66.xml"/><Relationship Id="rId6" Type="http://schemas.openxmlformats.org/officeDocument/2006/relationships/slideLayout" Target="../slideLayouts/slideLayout71.xml"/><Relationship Id="rId11" Type="http://schemas.openxmlformats.org/officeDocument/2006/relationships/theme" Target="../theme/theme7.xml"/><Relationship Id="rId5" Type="http://schemas.openxmlformats.org/officeDocument/2006/relationships/slideLayout" Target="../slideLayouts/slideLayout70.xml"/><Relationship Id="rId10" Type="http://schemas.openxmlformats.org/officeDocument/2006/relationships/slideLayout" Target="../slideLayouts/slideLayout75.xml"/><Relationship Id="rId4" Type="http://schemas.openxmlformats.org/officeDocument/2006/relationships/slideLayout" Target="../slideLayouts/slideLayout69.xml"/><Relationship Id="rId9" Type="http://schemas.openxmlformats.org/officeDocument/2006/relationships/slideLayout" Target="../slideLayouts/slideLayout74.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3.xml"/><Relationship Id="rId3" Type="http://schemas.openxmlformats.org/officeDocument/2006/relationships/slideLayout" Target="../slideLayouts/slideLayout78.xml"/><Relationship Id="rId7" Type="http://schemas.openxmlformats.org/officeDocument/2006/relationships/slideLayout" Target="../slideLayouts/slideLayout82.xml"/><Relationship Id="rId12" Type="http://schemas.openxmlformats.org/officeDocument/2006/relationships/image" Target="../media/image8.jpeg"/><Relationship Id="rId2" Type="http://schemas.openxmlformats.org/officeDocument/2006/relationships/slideLayout" Target="../slideLayouts/slideLayout77.xml"/><Relationship Id="rId1" Type="http://schemas.openxmlformats.org/officeDocument/2006/relationships/slideLayout" Target="../slideLayouts/slideLayout76.xml"/><Relationship Id="rId6" Type="http://schemas.openxmlformats.org/officeDocument/2006/relationships/slideLayout" Target="../slideLayouts/slideLayout81.xml"/><Relationship Id="rId11" Type="http://schemas.openxmlformats.org/officeDocument/2006/relationships/theme" Target="../theme/theme8.xml"/><Relationship Id="rId5" Type="http://schemas.openxmlformats.org/officeDocument/2006/relationships/slideLayout" Target="../slideLayouts/slideLayout80.xml"/><Relationship Id="rId10" Type="http://schemas.openxmlformats.org/officeDocument/2006/relationships/slideLayout" Target="../slideLayouts/slideLayout85.xml"/><Relationship Id="rId4" Type="http://schemas.openxmlformats.org/officeDocument/2006/relationships/slideLayout" Target="../slideLayouts/slideLayout79.xml"/><Relationship Id="rId9" Type="http://schemas.openxmlformats.org/officeDocument/2006/relationships/slideLayout" Target="../slideLayouts/slideLayout84.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3.xml"/><Relationship Id="rId3" Type="http://schemas.openxmlformats.org/officeDocument/2006/relationships/slideLayout" Target="../slideLayouts/slideLayout88.xml"/><Relationship Id="rId7" Type="http://schemas.openxmlformats.org/officeDocument/2006/relationships/slideLayout" Target="../slideLayouts/slideLayout92.xml"/><Relationship Id="rId12" Type="http://schemas.openxmlformats.org/officeDocument/2006/relationships/image" Target="../media/image8.jpeg"/><Relationship Id="rId2" Type="http://schemas.openxmlformats.org/officeDocument/2006/relationships/slideLayout" Target="../slideLayouts/slideLayout87.xml"/><Relationship Id="rId1" Type="http://schemas.openxmlformats.org/officeDocument/2006/relationships/slideLayout" Target="../slideLayouts/slideLayout86.xml"/><Relationship Id="rId6" Type="http://schemas.openxmlformats.org/officeDocument/2006/relationships/slideLayout" Target="../slideLayouts/slideLayout91.xml"/><Relationship Id="rId11" Type="http://schemas.openxmlformats.org/officeDocument/2006/relationships/theme" Target="../theme/theme9.xml"/><Relationship Id="rId5" Type="http://schemas.openxmlformats.org/officeDocument/2006/relationships/slideLayout" Target="../slideLayouts/slideLayout90.xml"/><Relationship Id="rId10" Type="http://schemas.openxmlformats.org/officeDocument/2006/relationships/slideLayout" Target="../slideLayouts/slideLayout95.xml"/><Relationship Id="rId4" Type="http://schemas.openxmlformats.org/officeDocument/2006/relationships/slideLayout" Target="../slideLayouts/slideLayout89.xml"/><Relationship Id="rId9" Type="http://schemas.openxmlformats.org/officeDocument/2006/relationships/slideLayout" Target="../slideLayouts/slideLayout94.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03.xml"/><Relationship Id="rId3" Type="http://schemas.openxmlformats.org/officeDocument/2006/relationships/slideLayout" Target="../slideLayouts/slideLayout98.xml"/><Relationship Id="rId7" Type="http://schemas.openxmlformats.org/officeDocument/2006/relationships/slideLayout" Target="../slideLayouts/slideLayout102.xml"/><Relationship Id="rId12" Type="http://schemas.openxmlformats.org/officeDocument/2006/relationships/theme" Target="../theme/theme10.xml"/><Relationship Id="rId2" Type="http://schemas.openxmlformats.org/officeDocument/2006/relationships/slideLayout" Target="../slideLayouts/slideLayout97.xml"/><Relationship Id="rId1" Type="http://schemas.openxmlformats.org/officeDocument/2006/relationships/slideLayout" Target="../slideLayouts/slideLayout96.xml"/><Relationship Id="rId6" Type="http://schemas.openxmlformats.org/officeDocument/2006/relationships/slideLayout" Target="../slideLayouts/slideLayout101.xml"/><Relationship Id="rId11" Type="http://schemas.openxmlformats.org/officeDocument/2006/relationships/slideLayout" Target="../slideLayouts/slideLayout106.xml"/><Relationship Id="rId5" Type="http://schemas.openxmlformats.org/officeDocument/2006/relationships/slideLayout" Target="../slideLayouts/slideLayout100.xml"/><Relationship Id="rId10" Type="http://schemas.openxmlformats.org/officeDocument/2006/relationships/slideLayout" Target="../slideLayouts/slideLayout105.xml"/><Relationship Id="rId4" Type="http://schemas.openxmlformats.org/officeDocument/2006/relationships/slideLayout" Target="../slideLayouts/slideLayout99.xml"/><Relationship Id="rId9" Type="http://schemas.openxmlformats.org/officeDocument/2006/relationships/slideLayout" Target="../slideLayouts/slideLayout10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000221" y="7"/>
            <a:ext cx="10191779" cy="1357300"/>
          </a:xfrm>
          <a:prstGeom prst="rect">
            <a:avLst/>
          </a:prstGeom>
        </p:spPr>
        <p:txBody>
          <a:bodyPr vert="horz" lIns="0" tIns="0" rIns="0" bIns="0" rtlCol="0" anchor="t" anchorCtr="0">
            <a:noAutofit/>
          </a:bodyPr>
          <a:lstStyle/>
          <a:p>
            <a:r>
              <a:rPr lang="en-US" smtClean="0"/>
              <a:t>Click to edit Master title style</a:t>
            </a:r>
            <a:endParaRPr lang="en-GB" dirty="0"/>
          </a:p>
        </p:txBody>
      </p:sp>
      <p:sp>
        <p:nvSpPr>
          <p:cNvPr id="3" name="Text Placeholder 2"/>
          <p:cNvSpPr>
            <a:spLocks noGrp="1"/>
          </p:cNvSpPr>
          <p:nvPr>
            <p:ph type="body" idx="1"/>
          </p:nvPr>
        </p:nvSpPr>
        <p:spPr>
          <a:xfrm>
            <a:off x="285709" y="1600202"/>
            <a:ext cx="11906291" cy="5257800"/>
          </a:xfrm>
          <a:prstGeom prst="rect">
            <a:avLst/>
          </a:prstGeom>
        </p:spPr>
        <p:txBody>
          <a:bodyPr vert="horz" lIns="0" tIns="0" rIns="0" bIns="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Tree>
    <p:extLst>
      <p:ext uri="{BB962C8B-B14F-4D97-AF65-F5344CB8AC3E}">
        <p14:creationId xmlns:p14="http://schemas.microsoft.com/office/powerpoint/2010/main" val="1308040117"/>
      </p:ext>
    </p:extLst>
  </p:cSld>
  <p:clrMap bg1="lt1" tx1="dk1" bg2="lt2" tx2="dk2" accent1="accent1" accent2="accent2" accent3="accent3" accent4="accent4" accent5="accent5" accent6="accent6" hlink="hlink" folHlink="folHlink"/>
  <p:sldLayoutIdLst>
    <p:sldLayoutId id="2147484028" r:id="rId1"/>
    <p:sldLayoutId id="2147484029" r:id="rId2"/>
    <p:sldLayoutId id="2147484030" r:id="rId3"/>
    <p:sldLayoutId id="2147484031" r:id="rId4"/>
    <p:sldLayoutId id="2147484032" r:id="rId5"/>
    <p:sldLayoutId id="2147484033" r:id="rId6"/>
    <p:sldLayoutId id="2147484034" r:id="rId7"/>
    <p:sldLayoutId id="2147484035" r:id="rId8"/>
    <p:sldLayoutId id="2147484036" r:id="rId9"/>
    <p:sldLayoutId id="2147484037" r:id="rId10"/>
    <p:sldLayoutId id="2147484038" r:id="rId11"/>
  </p:sldLayoutIdLst>
  <p:transition>
    <p:cover/>
  </p:transition>
  <p:txStyles>
    <p:titleStyle>
      <a:lvl1pPr algn="l" defTabSz="911869" rtl="0" eaLnBrk="1" latinLnBrk="0" hangingPunct="1">
        <a:spcBef>
          <a:spcPct val="0"/>
        </a:spcBef>
        <a:buNone/>
        <a:defRPr sz="4000" b="1" u="none" kern="1200">
          <a:solidFill>
            <a:schemeClr val="bg1"/>
          </a:solidFill>
          <a:effectLst>
            <a:outerShdw blurRad="38100" dist="38100" dir="2700000" algn="tl">
              <a:srgbClr val="000000">
                <a:alpha val="43137"/>
              </a:srgbClr>
            </a:outerShdw>
          </a:effectLst>
          <a:latin typeface="+mj-lt"/>
          <a:ea typeface="+mj-ea"/>
          <a:cs typeface="+mj-cs"/>
        </a:defRPr>
      </a:lvl1pPr>
    </p:titleStyle>
    <p:bodyStyle>
      <a:lvl1pPr marL="0" indent="0" algn="l" defTabSz="911869" rtl="0" eaLnBrk="1" latinLnBrk="0" hangingPunct="1">
        <a:spcBef>
          <a:spcPct val="20000"/>
        </a:spcBef>
        <a:buFont typeface="Arial" pitchFamily="34" charset="0"/>
        <a:buNone/>
        <a:defRPr sz="3200" b="1" kern="1200">
          <a:solidFill>
            <a:schemeClr val="bg1"/>
          </a:solidFill>
          <a:effectLst>
            <a:outerShdw blurRad="38100" dist="38100" dir="2700000" algn="tl">
              <a:srgbClr val="000000">
                <a:alpha val="43137"/>
              </a:srgbClr>
            </a:outerShdw>
          </a:effectLst>
          <a:latin typeface="Arial Narrow" pitchFamily="34" charset="0"/>
          <a:ea typeface="+mn-ea"/>
          <a:cs typeface="+mn-cs"/>
        </a:defRPr>
      </a:lvl1pPr>
      <a:lvl2pPr marL="712410" indent="-451193" algn="l" defTabSz="911869" rtl="0" eaLnBrk="1" latinLnBrk="0" hangingPunct="1">
        <a:spcBef>
          <a:spcPct val="20000"/>
        </a:spcBef>
        <a:buFont typeface="Wingdings" pitchFamily="2" charset="2"/>
        <a:buChar char="v"/>
        <a:defRPr sz="3200" kern="1200">
          <a:solidFill>
            <a:schemeClr val="bg1"/>
          </a:solidFill>
          <a:effectLst>
            <a:outerShdw blurRad="38100" dist="38100" dir="2700000" algn="tl">
              <a:srgbClr val="000000">
                <a:alpha val="43137"/>
              </a:srgbClr>
            </a:outerShdw>
          </a:effectLst>
          <a:latin typeface="Arial Narrow" pitchFamily="34" charset="0"/>
          <a:ea typeface="+mn-ea"/>
          <a:cs typeface="+mn-cs"/>
        </a:defRPr>
      </a:lvl2pPr>
      <a:lvl3pPr marL="269124" indent="0" algn="l" defTabSz="911869" rtl="0" eaLnBrk="1" latinLnBrk="0" hangingPunct="1">
        <a:spcBef>
          <a:spcPct val="20000"/>
        </a:spcBef>
        <a:buFont typeface="Wingdings" pitchFamily="2" charset="2"/>
        <a:buNone/>
        <a:defRPr sz="2800" kern="1200">
          <a:solidFill>
            <a:schemeClr val="bg1"/>
          </a:solidFill>
          <a:effectLst>
            <a:outerShdw blurRad="38100" dist="38100" dir="2700000" algn="tl">
              <a:srgbClr val="000000">
                <a:alpha val="43137"/>
              </a:srgbClr>
            </a:outerShdw>
          </a:effectLst>
          <a:latin typeface="Arial Narrow" pitchFamily="34" charset="0"/>
          <a:ea typeface="+mn-ea"/>
          <a:cs typeface="+mn-cs"/>
        </a:defRPr>
      </a:lvl3pPr>
      <a:lvl4pPr marL="807384" indent="0" algn="l" defTabSz="911869" rtl="0" eaLnBrk="1" latinLnBrk="0" hangingPunct="1">
        <a:spcBef>
          <a:spcPct val="20000"/>
        </a:spcBef>
        <a:buFont typeface="Arial" pitchFamily="34" charset="0"/>
        <a:buNone/>
        <a:defRPr sz="2400" b="1" i="1" kern="1200">
          <a:solidFill>
            <a:srgbClr val="FFFF00"/>
          </a:solidFill>
          <a:effectLst>
            <a:outerShdw blurRad="38100" dist="38100" dir="2700000" algn="tl">
              <a:srgbClr val="000000">
                <a:alpha val="43137"/>
              </a:srgbClr>
            </a:outerShdw>
          </a:effectLst>
          <a:latin typeface="Arial Narrow" pitchFamily="34" charset="0"/>
          <a:ea typeface="+mn-ea"/>
          <a:cs typeface="+mn-cs"/>
        </a:defRPr>
      </a:lvl4pPr>
      <a:lvl5pPr marL="983124" indent="-1587" algn="l" defTabSz="911869" rtl="0" eaLnBrk="1" latinLnBrk="0" hangingPunct="1">
        <a:spcBef>
          <a:spcPct val="20000"/>
        </a:spcBef>
        <a:buFont typeface="Arial" pitchFamily="34" charset="0"/>
        <a:buNone/>
        <a:defRPr sz="2400" kern="1200">
          <a:solidFill>
            <a:schemeClr val="bg1"/>
          </a:solidFill>
          <a:effectLst>
            <a:outerShdw blurRad="38100" dist="38100" dir="2700000" algn="tl">
              <a:srgbClr val="000000">
                <a:alpha val="43137"/>
              </a:srgbClr>
            </a:outerShdw>
          </a:effectLst>
          <a:latin typeface="Arial Narrow" pitchFamily="34" charset="0"/>
          <a:ea typeface="+mn-ea"/>
          <a:cs typeface="+mn-cs"/>
        </a:defRPr>
      </a:lvl5pPr>
      <a:lvl6pPr marL="2507669" indent="-227960" algn="l" defTabSz="911869"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63588" indent="-227960" algn="l" defTabSz="911869"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19533" indent="-227960" algn="l" defTabSz="911869"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75453" indent="-227960" algn="l" defTabSz="911869"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1869" rtl="0" eaLnBrk="1" latinLnBrk="0" hangingPunct="1">
        <a:defRPr sz="1800" kern="1200">
          <a:solidFill>
            <a:schemeClr val="tx1"/>
          </a:solidFill>
          <a:latin typeface="+mn-lt"/>
          <a:ea typeface="+mn-ea"/>
          <a:cs typeface="+mn-cs"/>
        </a:defRPr>
      </a:lvl1pPr>
      <a:lvl2pPr marL="455927" algn="l" defTabSz="911869" rtl="0" eaLnBrk="1" latinLnBrk="0" hangingPunct="1">
        <a:defRPr sz="1800" kern="1200">
          <a:solidFill>
            <a:schemeClr val="tx1"/>
          </a:solidFill>
          <a:latin typeface="+mn-lt"/>
          <a:ea typeface="+mn-ea"/>
          <a:cs typeface="+mn-cs"/>
        </a:defRPr>
      </a:lvl2pPr>
      <a:lvl3pPr marL="911869" algn="l" defTabSz="911869" rtl="0" eaLnBrk="1" latinLnBrk="0" hangingPunct="1">
        <a:defRPr sz="1800" kern="1200">
          <a:solidFill>
            <a:schemeClr val="tx1"/>
          </a:solidFill>
          <a:latin typeface="+mn-lt"/>
          <a:ea typeface="+mn-ea"/>
          <a:cs typeface="+mn-cs"/>
        </a:defRPr>
      </a:lvl3pPr>
      <a:lvl4pPr marL="1367816" algn="l" defTabSz="911869" rtl="0" eaLnBrk="1" latinLnBrk="0" hangingPunct="1">
        <a:defRPr sz="1800" kern="1200">
          <a:solidFill>
            <a:schemeClr val="tx1"/>
          </a:solidFill>
          <a:latin typeface="+mn-lt"/>
          <a:ea typeface="+mn-ea"/>
          <a:cs typeface="+mn-cs"/>
        </a:defRPr>
      </a:lvl4pPr>
      <a:lvl5pPr marL="1823750" algn="l" defTabSz="911869" rtl="0" eaLnBrk="1" latinLnBrk="0" hangingPunct="1">
        <a:defRPr sz="1800" kern="1200">
          <a:solidFill>
            <a:schemeClr val="tx1"/>
          </a:solidFill>
          <a:latin typeface="+mn-lt"/>
          <a:ea typeface="+mn-ea"/>
          <a:cs typeface="+mn-cs"/>
        </a:defRPr>
      </a:lvl5pPr>
      <a:lvl6pPr marL="2279684" algn="l" defTabSz="911869" rtl="0" eaLnBrk="1" latinLnBrk="0" hangingPunct="1">
        <a:defRPr sz="1800" kern="1200">
          <a:solidFill>
            <a:schemeClr val="tx1"/>
          </a:solidFill>
          <a:latin typeface="+mn-lt"/>
          <a:ea typeface="+mn-ea"/>
          <a:cs typeface="+mn-cs"/>
        </a:defRPr>
      </a:lvl6pPr>
      <a:lvl7pPr marL="2735629" algn="l" defTabSz="911869" rtl="0" eaLnBrk="1" latinLnBrk="0" hangingPunct="1">
        <a:defRPr sz="1800" kern="1200">
          <a:solidFill>
            <a:schemeClr val="tx1"/>
          </a:solidFill>
          <a:latin typeface="+mn-lt"/>
          <a:ea typeface="+mn-ea"/>
          <a:cs typeface="+mn-cs"/>
        </a:defRPr>
      </a:lvl7pPr>
      <a:lvl8pPr marL="3191559" algn="l" defTabSz="911869" rtl="0" eaLnBrk="1" latinLnBrk="0" hangingPunct="1">
        <a:defRPr sz="1800" kern="1200">
          <a:solidFill>
            <a:schemeClr val="tx1"/>
          </a:solidFill>
          <a:latin typeface="+mn-lt"/>
          <a:ea typeface="+mn-ea"/>
          <a:cs typeface="+mn-cs"/>
        </a:defRPr>
      </a:lvl8pPr>
      <a:lvl9pPr marL="3647495" algn="l" defTabSz="911869"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bwMode="auto">
      <p:bgPr>
        <a:solidFill>
          <a:schemeClr val="bg1"/>
        </a:solidFill>
        <a:effectLst/>
      </p:bgPr>
    </p:bg>
    <p:spTree>
      <p:nvGrpSpPr>
        <p:cNvPr id="1" name=""/>
        <p:cNvGrpSpPr/>
        <p:nvPr/>
      </p:nvGrpSpPr>
      <p:grpSpPr>
        <a:xfrm>
          <a:off x="0" y="0"/>
          <a:ext cx="0" cy="0"/>
          <a:chOff x="0" y="0"/>
          <a:chExt cx="0" cy="0"/>
        </a:xfrm>
      </p:grpSpPr>
      <p:pic>
        <p:nvPicPr>
          <p:cNvPr id="1026" name="Picture 2" descr="演示模板底稿12"/>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168" y="0"/>
            <a:ext cx="1218776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Rectangle 3"/>
          <p:cNvSpPr>
            <a:spLocks noGrp="1" noChangeArrowheads="1"/>
          </p:cNvSpPr>
          <p:nvPr>
            <p:ph type="title"/>
          </p:nvPr>
        </p:nvSpPr>
        <p:spPr bwMode="auto">
          <a:xfrm>
            <a:off x="1104987" y="846139"/>
            <a:ext cx="10081684"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217" tIns="45609" rIns="91217" bIns="45609" numCol="1" anchor="ctr" anchorCtr="0" compatLnSpc="1">
            <a:prstTxWarp prst="textNoShape">
              <a:avLst/>
            </a:prstTxWarp>
          </a:bodyPr>
          <a:lstStyle/>
          <a:p>
            <a:pPr lvl="0"/>
            <a:r>
              <a:rPr lang="zh-CN" altLang="zh-TW" smtClean="0"/>
              <a:t>单击此处编辑母版标题样式</a:t>
            </a:r>
          </a:p>
        </p:txBody>
      </p:sp>
      <p:sp>
        <p:nvSpPr>
          <p:cNvPr id="1028" name="Rectangle 4"/>
          <p:cNvSpPr>
            <a:spLocks noGrp="1" noChangeArrowheads="1"/>
          </p:cNvSpPr>
          <p:nvPr>
            <p:ph type="body" idx="1"/>
          </p:nvPr>
        </p:nvSpPr>
        <p:spPr bwMode="auto">
          <a:xfrm>
            <a:off x="1104987" y="1990783"/>
            <a:ext cx="10081684" cy="4030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217" tIns="45609" rIns="91217" bIns="45609" numCol="1" anchor="t" anchorCtr="0" compatLnSpc="1">
            <a:prstTxWarp prst="textNoShape">
              <a:avLst/>
            </a:prstTxWarp>
          </a:bodyPr>
          <a:lstStyle/>
          <a:p>
            <a:pPr lvl="0"/>
            <a:r>
              <a:rPr lang="zh-CN" altLang="zh-TW" smtClean="0"/>
              <a:t>单击此处编辑母版文本样式</a:t>
            </a:r>
          </a:p>
          <a:p>
            <a:pPr lvl="1"/>
            <a:r>
              <a:rPr lang="zh-CN" altLang="zh-TW" smtClean="0"/>
              <a:t>第二级</a:t>
            </a:r>
          </a:p>
          <a:p>
            <a:pPr lvl="2"/>
            <a:r>
              <a:rPr lang="zh-CN" altLang="zh-TW" smtClean="0"/>
              <a:t>第三级</a:t>
            </a:r>
          </a:p>
          <a:p>
            <a:pPr lvl="3"/>
            <a:r>
              <a:rPr lang="zh-CN" altLang="zh-TW" smtClean="0"/>
              <a:t>第四级</a:t>
            </a:r>
          </a:p>
          <a:p>
            <a:pPr lvl="4"/>
            <a:r>
              <a:rPr lang="zh-CN" altLang="zh-TW" smtClean="0"/>
              <a:t>第五级</a:t>
            </a:r>
          </a:p>
        </p:txBody>
      </p:sp>
      <p:sp>
        <p:nvSpPr>
          <p:cNvPr id="1029" name="Rectangle 5"/>
          <p:cNvSpPr>
            <a:spLocks noGrp="1" noChangeArrowheads="1"/>
          </p:cNvSpPr>
          <p:nvPr>
            <p:ph type="dt" sz="half" idx="2"/>
          </p:nvPr>
        </p:nvSpPr>
        <p:spPr bwMode="auto">
          <a:xfrm>
            <a:off x="609603" y="6245368"/>
            <a:ext cx="2844800" cy="4762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217" tIns="45609" rIns="91217" bIns="45609" numCol="1" anchor="t" anchorCtr="0" compatLnSpc="1">
            <a:prstTxWarp prst="textNoShape">
              <a:avLst/>
            </a:prstTxWarp>
          </a:bodyPr>
          <a:lstStyle>
            <a:lvl1pPr>
              <a:defRPr sz="1000">
                <a:latin typeface="+mn-ea"/>
                <a:ea typeface="+mn-ea"/>
              </a:defRPr>
            </a:lvl1pPr>
          </a:lstStyle>
          <a:p>
            <a:pPr defTabSz="912197" fontAlgn="base">
              <a:spcBef>
                <a:spcPct val="0"/>
              </a:spcBef>
              <a:spcAft>
                <a:spcPct val="0"/>
              </a:spcAft>
            </a:pPr>
            <a:endParaRPr lang="zh-TW" altLang="zh-CN" smtClean="0">
              <a:solidFill>
                <a:srgbClr val="000000"/>
              </a:solidFill>
            </a:endParaRPr>
          </a:p>
        </p:txBody>
      </p:sp>
      <p:sp>
        <p:nvSpPr>
          <p:cNvPr id="1030" name="Rectangle 6"/>
          <p:cNvSpPr>
            <a:spLocks noGrp="1" noChangeArrowheads="1"/>
          </p:cNvSpPr>
          <p:nvPr>
            <p:ph type="ftr" sz="quarter" idx="3"/>
          </p:nvPr>
        </p:nvSpPr>
        <p:spPr bwMode="auto">
          <a:xfrm>
            <a:off x="4165601" y="6245368"/>
            <a:ext cx="3860800" cy="4762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217" tIns="45609" rIns="91217" bIns="45609" numCol="1" anchor="t" anchorCtr="0" compatLnSpc="1">
            <a:prstTxWarp prst="textNoShape">
              <a:avLst/>
            </a:prstTxWarp>
          </a:bodyPr>
          <a:lstStyle>
            <a:lvl1pPr algn="ctr">
              <a:defRPr sz="1000">
                <a:latin typeface="+mn-ea"/>
                <a:ea typeface="+mn-ea"/>
              </a:defRPr>
            </a:lvl1pPr>
          </a:lstStyle>
          <a:p>
            <a:pPr defTabSz="912197" fontAlgn="base">
              <a:spcBef>
                <a:spcPct val="0"/>
              </a:spcBef>
              <a:spcAft>
                <a:spcPct val="0"/>
              </a:spcAft>
            </a:pPr>
            <a:endParaRPr lang="zh-TW" altLang="zh-CN" smtClean="0">
              <a:solidFill>
                <a:srgbClr val="000000"/>
              </a:solidFill>
            </a:endParaRPr>
          </a:p>
        </p:txBody>
      </p:sp>
      <p:sp>
        <p:nvSpPr>
          <p:cNvPr id="1031" name="Rectangle 7"/>
          <p:cNvSpPr>
            <a:spLocks noGrp="1" noChangeArrowheads="1"/>
          </p:cNvSpPr>
          <p:nvPr>
            <p:ph type="sldNum" sz="quarter" idx="4"/>
          </p:nvPr>
        </p:nvSpPr>
        <p:spPr bwMode="auto">
          <a:xfrm>
            <a:off x="8737600" y="6245368"/>
            <a:ext cx="2844800" cy="4762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217" tIns="45609" rIns="91217" bIns="45609" numCol="1" anchor="t" anchorCtr="0" compatLnSpc="1">
            <a:prstTxWarp prst="textNoShape">
              <a:avLst/>
            </a:prstTxWarp>
          </a:bodyPr>
          <a:lstStyle>
            <a:lvl1pPr algn="r">
              <a:defRPr sz="1000">
                <a:latin typeface="+mn-ea"/>
                <a:ea typeface="+mn-ea"/>
              </a:defRPr>
            </a:lvl1pPr>
          </a:lstStyle>
          <a:p>
            <a:pPr defTabSz="912197" fontAlgn="base">
              <a:spcBef>
                <a:spcPct val="0"/>
              </a:spcBef>
              <a:spcAft>
                <a:spcPct val="0"/>
              </a:spcAft>
            </a:pPr>
            <a:fld id="{A3EA3686-390D-4807-A8EA-855C158FE566}" type="slidenum">
              <a:rPr lang="zh-TW" altLang="zh-CN" smtClean="0">
                <a:solidFill>
                  <a:srgbClr val="000000"/>
                </a:solidFill>
              </a:rPr>
              <a:pPr defTabSz="912197" fontAlgn="base">
                <a:spcBef>
                  <a:spcPct val="0"/>
                </a:spcBef>
                <a:spcAft>
                  <a:spcPct val="0"/>
                </a:spcAft>
              </a:pPr>
              <a:t>‹#›</a:t>
            </a:fld>
            <a:endParaRPr lang="zh-TW" altLang="zh-CN" smtClean="0">
              <a:solidFill>
                <a:srgbClr val="000000"/>
              </a:solidFill>
            </a:endParaRPr>
          </a:p>
        </p:txBody>
      </p:sp>
    </p:spTree>
    <p:extLst>
      <p:ext uri="{BB962C8B-B14F-4D97-AF65-F5344CB8AC3E}">
        <p14:creationId xmlns:p14="http://schemas.microsoft.com/office/powerpoint/2010/main" val="889858653"/>
      </p:ext>
    </p:extLst>
  </p:cSld>
  <p:clrMap bg1="lt1" tx1="dk1" bg2="lt2" tx2="dk2" accent1="accent1" accent2="accent2" accent3="accent3" accent4="accent4" accent5="accent5" accent6="accent6" hlink="hlink" folHlink="folHlink"/>
  <p:sldLayoutIdLst>
    <p:sldLayoutId id="2147484354" r:id="rId1"/>
    <p:sldLayoutId id="2147484355" r:id="rId2"/>
    <p:sldLayoutId id="2147484356" r:id="rId3"/>
    <p:sldLayoutId id="2147484357" r:id="rId4"/>
    <p:sldLayoutId id="2147484358" r:id="rId5"/>
    <p:sldLayoutId id="2147484359" r:id="rId6"/>
    <p:sldLayoutId id="2147484360" r:id="rId7"/>
    <p:sldLayoutId id="2147484361" r:id="rId8"/>
    <p:sldLayoutId id="2147484362" r:id="rId9"/>
    <p:sldLayoutId id="2147484363" r:id="rId10"/>
    <p:sldLayoutId id="2147484364" r:id="rId11"/>
  </p:sldLayoutIdLst>
  <p:txStyles>
    <p:titleStyle>
      <a:lvl1pPr algn="l" rtl="0" fontAlgn="base">
        <a:spcBef>
          <a:spcPct val="0"/>
        </a:spcBef>
        <a:spcAft>
          <a:spcPct val="0"/>
        </a:spcAft>
        <a:defRPr sz="3600" b="1">
          <a:solidFill>
            <a:srgbClr val="669900"/>
          </a:solidFill>
          <a:latin typeface="+mj-lt"/>
          <a:ea typeface="+mj-ea"/>
          <a:cs typeface="+mj-cs"/>
        </a:defRPr>
      </a:lvl1pPr>
      <a:lvl2pPr algn="l" rtl="0" fontAlgn="base">
        <a:spcBef>
          <a:spcPct val="0"/>
        </a:spcBef>
        <a:spcAft>
          <a:spcPct val="0"/>
        </a:spcAft>
        <a:defRPr sz="3600" b="1">
          <a:solidFill>
            <a:srgbClr val="669900"/>
          </a:solidFill>
          <a:latin typeface="Arial" pitchFamily="34" charset="0"/>
          <a:ea typeface="Microsoft YaHei" pitchFamily="34" charset="-122"/>
        </a:defRPr>
      </a:lvl2pPr>
      <a:lvl3pPr algn="l" rtl="0" fontAlgn="base">
        <a:spcBef>
          <a:spcPct val="0"/>
        </a:spcBef>
        <a:spcAft>
          <a:spcPct val="0"/>
        </a:spcAft>
        <a:defRPr sz="3600" b="1">
          <a:solidFill>
            <a:srgbClr val="669900"/>
          </a:solidFill>
          <a:latin typeface="Arial" pitchFamily="34" charset="0"/>
          <a:ea typeface="Microsoft YaHei" pitchFamily="34" charset="-122"/>
        </a:defRPr>
      </a:lvl3pPr>
      <a:lvl4pPr algn="l" rtl="0" fontAlgn="base">
        <a:spcBef>
          <a:spcPct val="0"/>
        </a:spcBef>
        <a:spcAft>
          <a:spcPct val="0"/>
        </a:spcAft>
        <a:defRPr sz="3600" b="1">
          <a:solidFill>
            <a:srgbClr val="669900"/>
          </a:solidFill>
          <a:latin typeface="Arial" pitchFamily="34" charset="0"/>
          <a:ea typeface="Microsoft YaHei" pitchFamily="34" charset="-122"/>
        </a:defRPr>
      </a:lvl4pPr>
      <a:lvl5pPr algn="l" rtl="0" fontAlgn="base">
        <a:spcBef>
          <a:spcPct val="0"/>
        </a:spcBef>
        <a:spcAft>
          <a:spcPct val="0"/>
        </a:spcAft>
        <a:defRPr sz="3600" b="1">
          <a:solidFill>
            <a:srgbClr val="669900"/>
          </a:solidFill>
          <a:latin typeface="Arial" pitchFamily="34" charset="0"/>
          <a:ea typeface="Microsoft YaHei" pitchFamily="34" charset="-122"/>
        </a:defRPr>
      </a:lvl5pPr>
      <a:lvl6pPr marL="456090" algn="l" rtl="0" fontAlgn="base">
        <a:spcBef>
          <a:spcPct val="0"/>
        </a:spcBef>
        <a:spcAft>
          <a:spcPct val="0"/>
        </a:spcAft>
        <a:defRPr sz="3600" b="1">
          <a:solidFill>
            <a:srgbClr val="669900"/>
          </a:solidFill>
          <a:latin typeface="Arial" pitchFamily="34" charset="0"/>
          <a:ea typeface="Microsoft YaHei" pitchFamily="34" charset="-122"/>
        </a:defRPr>
      </a:lvl6pPr>
      <a:lvl7pPr marL="912197" algn="l" rtl="0" fontAlgn="base">
        <a:spcBef>
          <a:spcPct val="0"/>
        </a:spcBef>
        <a:spcAft>
          <a:spcPct val="0"/>
        </a:spcAft>
        <a:defRPr sz="3600" b="1">
          <a:solidFill>
            <a:srgbClr val="669900"/>
          </a:solidFill>
          <a:latin typeface="Arial" pitchFamily="34" charset="0"/>
          <a:ea typeface="Microsoft YaHei" pitchFamily="34" charset="-122"/>
        </a:defRPr>
      </a:lvl7pPr>
      <a:lvl8pPr marL="1368305" algn="l" rtl="0" fontAlgn="base">
        <a:spcBef>
          <a:spcPct val="0"/>
        </a:spcBef>
        <a:spcAft>
          <a:spcPct val="0"/>
        </a:spcAft>
        <a:defRPr sz="3600" b="1">
          <a:solidFill>
            <a:srgbClr val="669900"/>
          </a:solidFill>
          <a:latin typeface="Arial" pitchFamily="34" charset="0"/>
          <a:ea typeface="Microsoft YaHei" pitchFamily="34" charset="-122"/>
        </a:defRPr>
      </a:lvl8pPr>
      <a:lvl9pPr marL="1824404" algn="l" rtl="0" fontAlgn="base">
        <a:spcBef>
          <a:spcPct val="0"/>
        </a:spcBef>
        <a:spcAft>
          <a:spcPct val="0"/>
        </a:spcAft>
        <a:defRPr sz="3600" b="1">
          <a:solidFill>
            <a:srgbClr val="669900"/>
          </a:solidFill>
          <a:latin typeface="Arial" pitchFamily="34" charset="0"/>
          <a:ea typeface="Microsoft YaHei" pitchFamily="34" charset="-122"/>
        </a:defRPr>
      </a:lvl9pPr>
    </p:titleStyle>
    <p:bodyStyle>
      <a:lvl1pPr marL="342083" indent="-342083" algn="l" rtl="0" fontAlgn="base">
        <a:spcBef>
          <a:spcPct val="20000"/>
        </a:spcBef>
        <a:spcAft>
          <a:spcPct val="0"/>
        </a:spcAft>
        <a:buChar char="•"/>
        <a:defRPr sz="2400">
          <a:solidFill>
            <a:srgbClr val="669900"/>
          </a:solidFill>
          <a:latin typeface="+mn-lt"/>
          <a:ea typeface="+mn-ea"/>
          <a:cs typeface="+mn-cs"/>
        </a:defRPr>
      </a:lvl1pPr>
      <a:lvl2pPr marL="741162" indent="-285078" algn="l" rtl="0" fontAlgn="base">
        <a:spcBef>
          <a:spcPct val="20000"/>
        </a:spcBef>
        <a:spcAft>
          <a:spcPct val="0"/>
        </a:spcAft>
        <a:buChar char="–"/>
        <a:defRPr sz="2000">
          <a:solidFill>
            <a:srgbClr val="669900"/>
          </a:solidFill>
          <a:latin typeface="+mn-lt"/>
          <a:ea typeface="+mn-ea"/>
        </a:defRPr>
      </a:lvl2pPr>
      <a:lvl3pPr marL="1140250" indent="-228041" algn="l" rtl="0" fontAlgn="base">
        <a:spcBef>
          <a:spcPct val="20000"/>
        </a:spcBef>
        <a:spcAft>
          <a:spcPct val="0"/>
        </a:spcAft>
        <a:buChar char="•"/>
        <a:defRPr>
          <a:solidFill>
            <a:srgbClr val="669900"/>
          </a:solidFill>
          <a:latin typeface="+mn-lt"/>
          <a:ea typeface="+mn-ea"/>
        </a:defRPr>
      </a:lvl3pPr>
      <a:lvl4pPr marL="1596349" indent="-228041" algn="l" rtl="0" fontAlgn="base">
        <a:spcBef>
          <a:spcPct val="20000"/>
        </a:spcBef>
        <a:spcAft>
          <a:spcPct val="0"/>
        </a:spcAft>
        <a:buChar char="–"/>
        <a:defRPr sz="1600">
          <a:solidFill>
            <a:srgbClr val="669900"/>
          </a:solidFill>
          <a:latin typeface="+mn-lt"/>
          <a:ea typeface="+mn-ea"/>
        </a:defRPr>
      </a:lvl4pPr>
      <a:lvl5pPr marL="2052458" indent="-228041" algn="l" rtl="0" fontAlgn="base">
        <a:spcBef>
          <a:spcPct val="20000"/>
        </a:spcBef>
        <a:spcAft>
          <a:spcPct val="0"/>
        </a:spcAft>
        <a:buChar char="»"/>
        <a:defRPr sz="1600">
          <a:solidFill>
            <a:srgbClr val="669900"/>
          </a:solidFill>
          <a:latin typeface="+mn-lt"/>
          <a:ea typeface="+mn-ea"/>
        </a:defRPr>
      </a:lvl5pPr>
      <a:lvl6pPr marL="2508560" indent="-228041" algn="l" rtl="0" fontAlgn="base">
        <a:spcBef>
          <a:spcPct val="20000"/>
        </a:spcBef>
        <a:spcAft>
          <a:spcPct val="0"/>
        </a:spcAft>
        <a:buChar char="»"/>
        <a:defRPr sz="1600">
          <a:solidFill>
            <a:srgbClr val="669900"/>
          </a:solidFill>
          <a:latin typeface="+mn-lt"/>
          <a:ea typeface="+mn-ea"/>
        </a:defRPr>
      </a:lvl6pPr>
      <a:lvl7pPr marL="2964649" indent="-228041" algn="l" rtl="0" fontAlgn="base">
        <a:spcBef>
          <a:spcPct val="20000"/>
        </a:spcBef>
        <a:spcAft>
          <a:spcPct val="0"/>
        </a:spcAft>
        <a:buChar char="»"/>
        <a:defRPr sz="1600">
          <a:solidFill>
            <a:srgbClr val="669900"/>
          </a:solidFill>
          <a:latin typeface="+mn-lt"/>
          <a:ea typeface="+mn-ea"/>
        </a:defRPr>
      </a:lvl7pPr>
      <a:lvl8pPr marL="3420758" indent="-228041" algn="l" rtl="0" fontAlgn="base">
        <a:spcBef>
          <a:spcPct val="20000"/>
        </a:spcBef>
        <a:spcAft>
          <a:spcPct val="0"/>
        </a:spcAft>
        <a:buChar char="»"/>
        <a:defRPr sz="1600">
          <a:solidFill>
            <a:srgbClr val="669900"/>
          </a:solidFill>
          <a:latin typeface="+mn-lt"/>
          <a:ea typeface="+mn-ea"/>
        </a:defRPr>
      </a:lvl8pPr>
      <a:lvl9pPr marL="3876841" indent="-228041" algn="l" rtl="0" fontAlgn="base">
        <a:spcBef>
          <a:spcPct val="20000"/>
        </a:spcBef>
        <a:spcAft>
          <a:spcPct val="0"/>
        </a:spcAft>
        <a:buChar char="»"/>
        <a:defRPr sz="1600">
          <a:solidFill>
            <a:srgbClr val="669900"/>
          </a:solidFill>
          <a:latin typeface="+mn-lt"/>
          <a:ea typeface="+mn-ea"/>
        </a:defRPr>
      </a:lvl9pPr>
    </p:bodyStyle>
    <p:otherStyle>
      <a:defPPr>
        <a:defRPr lang="zh-TW"/>
      </a:defPPr>
      <a:lvl1pPr marL="0" algn="l" defTabSz="912197" rtl="0" eaLnBrk="1" latinLnBrk="0" hangingPunct="1">
        <a:defRPr sz="1800" kern="1200">
          <a:solidFill>
            <a:schemeClr val="tx1"/>
          </a:solidFill>
          <a:latin typeface="+mn-lt"/>
          <a:ea typeface="+mn-ea"/>
          <a:cs typeface="+mn-cs"/>
        </a:defRPr>
      </a:lvl1pPr>
      <a:lvl2pPr marL="456090" algn="l" defTabSz="912197" rtl="0" eaLnBrk="1" latinLnBrk="0" hangingPunct="1">
        <a:defRPr sz="1800" kern="1200">
          <a:solidFill>
            <a:schemeClr val="tx1"/>
          </a:solidFill>
          <a:latin typeface="+mn-lt"/>
          <a:ea typeface="+mn-ea"/>
          <a:cs typeface="+mn-cs"/>
        </a:defRPr>
      </a:lvl2pPr>
      <a:lvl3pPr marL="912197" algn="l" defTabSz="912197" rtl="0" eaLnBrk="1" latinLnBrk="0" hangingPunct="1">
        <a:defRPr sz="1800" kern="1200">
          <a:solidFill>
            <a:schemeClr val="tx1"/>
          </a:solidFill>
          <a:latin typeface="+mn-lt"/>
          <a:ea typeface="+mn-ea"/>
          <a:cs typeface="+mn-cs"/>
        </a:defRPr>
      </a:lvl3pPr>
      <a:lvl4pPr marL="1368305" algn="l" defTabSz="912197" rtl="0" eaLnBrk="1" latinLnBrk="0" hangingPunct="1">
        <a:defRPr sz="1800" kern="1200">
          <a:solidFill>
            <a:schemeClr val="tx1"/>
          </a:solidFill>
          <a:latin typeface="+mn-lt"/>
          <a:ea typeface="+mn-ea"/>
          <a:cs typeface="+mn-cs"/>
        </a:defRPr>
      </a:lvl4pPr>
      <a:lvl5pPr marL="1824404" algn="l" defTabSz="912197" rtl="0" eaLnBrk="1" latinLnBrk="0" hangingPunct="1">
        <a:defRPr sz="1800" kern="1200">
          <a:solidFill>
            <a:schemeClr val="tx1"/>
          </a:solidFill>
          <a:latin typeface="+mn-lt"/>
          <a:ea typeface="+mn-ea"/>
          <a:cs typeface="+mn-cs"/>
        </a:defRPr>
      </a:lvl5pPr>
      <a:lvl6pPr marL="2280499" algn="l" defTabSz="912197" rtl="0" eaLnBrk="1" latinLnBrk="0" hangingPunct="1">
        <a:defRPr sz="1800" kern="1200">
          <a:solidFill>
            <a:schemeClr val="tx1"/>
          </a:solidFill>
          <a:latin typeface="+mn-lt"/>
          <a:ea typeface="+mn-ea"/>
          <a:cs typeface="+mn-cs"/>
        </a:defRPr>
      </a:lvl6pPr>
      <a:lvl7pPr marL="2736608" algn="l" defTabSz="912197" rtl="0" eaLnBrk="1" latinLnBrk="0" hangingPunct="1">
        <a:defRPr sz="1800" kern="1200">
          <a:solidFill>
            <a:schemeClr val="tx1"/>
          </a:solidFill>
          <a:latin typeface="+mn-lt"/>
          <a:ea typeface="+mn-ea"/>
          <a:cs typeface="+mn-cs"/>
        </a:defRPr>
      </a:lvl7pPr>
      <a:lvl8pPr marL="3192703" algn="l" defTabSz="912197" rtl="0" eaLnBrk="1" latinLnBrk="0" hangingPunct="1">
        <a:defRPr sz="1800" kern="1200">
          <a:solidFill>
            <a:schemeClr val="tx1"/>
          </a:solidFill>
          <a:latin typeface="+mn-lt"/>
          <a:ea typeface="+mn-ea"/>
          <a:cs typeface="+mn-cs"/>
        </a:defRPr>
      </a:lvl8pPr>
      <a:lvl9pPr marL="3648802" algn="l" defTabSz="912197"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42" name="Text Box 2"/>
          <p:cNvSpPr txBox="1">
            <a:spLocks noChangeArrowheads="1"/>
          </p:cNvSpPr>
          <p:nvPr/>
        </p:nvSpPr>
        <p:spPr bwMode="auto">
          <a:xfrm>
            <a:off x="7823200" y="6400857"/>
            <a:ext cx="2880784" cy="461643"/>
          </a:xfrm>
          <a:prstGeom prst="rect">
            <a:avLst/>
          </a:prstGeom>
          <a:noFill/>
          <a:ln>
            <a:noFill/>
          </a:ln>
          <a:extLst/>
        </p:spPr>
        <p:txBody>
          <a:bodyPr lIns="91326" tIns="45664" rIns="91326" bIns="45664">
            <a:spAutoFit/>
          </a:bodyPr>
          <a:lstStyle>
            <a:lvl1pPr eaLnBrk="0" hangingPunct="0">
              <a:defRPr kumimoji="1">
                <a:solidFill>
                  <a:schemeClr val="tx1"/>
                </a:solidFill>
                <a:latin typeface="Arial" pitchFamily="34" charset="0"/>
                <a:ea typeface="新細明體" pitchFamily="18" charset="-120"/>
              </a:defRPr>
            </a:lvl1pPr>
            <a:lvl2pPr marL="742950" indent="-285750" eaLnBrk="0" hangingPunct="0">
              <a:defRPr kumimoji="1">
                <a:solidFill>
                  <a:schemeClr val="tx1"/>
                </a:solidFill>
                <a:latin typeface="Arial" pitchFamily="34" charset="0"/>
                <a:ea typeface="新細明體" pitchFamily="18" charset="-120"/>
              </a:defRPr>
            </a:lvl2pPr>
            <a:lvl3pPr marL="1143000" indent="-228600" eaLnBrk="0" hangingPunct="0">
              <a:defRPr kumimoji="1">
                <a:solidFill>
                  <a:schemeClr val="tx1"/>
                </a:solidFill>
                <a:latin typeface="Arial" pitchFamily="34" charset="0"/>
                <a:ea typeface="新細明體" pitchFamily="18" charset="-120"/>
              </a:defRPr>
            </a:lvl3pPr>
            <a:lvl4pPr marL="1600200" indent="-228600" eaLnBrk="0" hangingPunct="0">
              <a:defRPr kumimoji="1">
                <a:solidFill>
                  <a:schemeClr val="tx1"/>
                </a:solidFill>
                <a:latin typeface="Arial" pitchFamily="34" charset="0"/>
                <a:ea typeface="新細明體" pitchFamily="18" charset="-120"/>
              </a:defRPr>
            </a:lvl4pPr>
            <a:lvl5pPr marL="2057400" indent="-228600" eaLnBrk="0" hangingPunct="0">
              <a:defRPr kumimoji="1">
                <a:solidFill>
                  <a:schemeClr val="tx1"/>
                </a:solidFill>
                <a:latin typeface="Arial" pitchFamily="34" charset="0"/>
                <a:ea typeface="新細明體" pitchFamily="18" charset="-120"/>
              </a:defRPr>
            </a:lvl5pPr>
            <a:lvl6pPr marL="2514600" indent="-228600" algn="ctr" eaLnBrk="0" fontAlgn="base" hangingPunct="0">
              <a:spcBef>
                <a:spcPct val="0"/>
              </a:spcBef>
              <a:spcAft>
                <a:spcPct val="0"/>
              </a:spcAft>
              <a:defRPr kumimoji="1">
                <a:solidFill>
                  <a:schemeClr val="tx1"/>
                </a:solidFill>
                <a:latin typeface="Arial" pitchFamily="34" charset="0"/>
                <a:ea typeface="新細明體" pitchFamily="18" charset="-120"/>
              </a:defRPr>
            </a:lvl6pPr>
            <a:lvl7pPr marL="2971800" indent="-228600" algn="ctr" eaLnBrk="0" fontAlgn="base" hangingPunct="0">
              <a:spcBef>
                <a:spcPct val="0"/>
              </a:spcBef>
              <a:spcAft>
                <a:spcPct val="0"/>
              </a:spcAft>
              <a:defRPr kumimoji="1">
                <a:solidFill>
                  <a:schemeClr val="tx1"/>
                </a:solidFill>
                <a:latin typeface="Arial" pitchFamily="34" charset="0"/>
                <a:ea typeface="新細明體" pitchFamily="18" charset="-120"/>
              </a:defRPr>
            </a:lvl7pPr>
            <a:lvl8pPr marL="3429000" indent="-228600" algn="ctr" eaLnBrk="0" fontAlgn="base" hangingPunct="0">
              <a:spcBef>
                <a:spcPct val="0"/>
              </a:spcBef>
              <a:spcAft>
                <a:spcPct val="0"/>
              </a:spcAft>
              <a:defRPr kumimoji="1">
                <a:solidFill>
                  <a:schemeClr val="tx1"/>
                </a:solidFill>
                <a:latin typeface="Arial" pitchFamily="34" charset="0"/>
                <a:ea typeface="新細明體" pitchFamily="18" charset="-120"/>
              </a:defRPr>
            </a:lvl8pPr>
            <a:lvl9pPr marL="3886200" indent="-228600" algn="ctr" eaLnBrk="0" fontAlgn="base" hangingPunct="0">
              <a:spcBef>
                <a:spcPct val="0"/>
              </a:spcBef>
              <a:spcAft>
                <a:spcPct val="0"/>
              </a:spcAft>
              <a:defRPr kumimoji="1">
                <a:solidFill>
                  <a:schemeClr val="tx1"/>
                </a:solidFill>
                <a:latin typeface="Arial" pitchFamily="34" charset="0"/>
                <a:ea typeface="新細明體" pitchFamily="18" charset="-120"/>
              </a:defRPr>
            </a:lvl9pPr>
          </a:lstStyle>
          <a:p>
            <a:pPr algn="ctr" defTabSz="913274" eaLnBrk="1" fontAlgn="base" hangingPunct="1">
              <a:spcBef>
                <a:spcPct val="50000"/>
              </a:spcBef>
              <a:spcAft>
                <a:spcPct val="0"/>
              </a:spcAft>
              <a:defRPr/>
            </a:pPr>
            <a:endParaRPr lang="zh-TW" altLang="en-US" sz="2400" smtClean="0">
              <a:solidFill>
                <a:srgbClr val="FFFFFF"/>
              </a:solidFill>
              <a:latin typeface="Times New Roman" pitchFamily="18" charset="0"/>
            </a:endParaRPr>
          </a:p>
        </p:txBody>
      </p:sp>
    </p:spTree>
    <p:extLst>
      <p:ext uri="{BB962C8B-B14F-4D97-AF65-F5344CB8AC3E}">
        <p14:creationId xmlns:p14="http://schemas.microsoft.com/office/powerpoint/2010/main" val="1357619504"/>
      </p:ext>
    </p:extLst>
  </p:cSld>
  <p:clrMap bg1="dk2" tx1="lt1" bg2="dk1" tx2="lt2" accent1="accent1" accent2="accent2" accent3="accent3" accent4="accent4" accent5="accent5" accent6="accent6" hlink="hlink" folHlink="folHlink"/>
  <p:sldLayoutIdLst>
    <p:sldLayoutId id="2147490224" r:id="rId1"/>
    <p:sldLayoutId id="2147490225" r:id="rId2"/>
    <p:sldLayoutId id="2147490226" r:id="rId3"/>
    <p:sldLayoutId id="2147490227" r:id="rId4"/>
    <p:sldLayoutId id="2147490228" r:id="rId5"/>
    <p:sldLayoutId id="2147490229" r:id="rId6"/>
    <p:sldLayoutId id="2147490230" r:id="rId7"/>
    <p:sldLayoutId id="2147490231" r:id="rId8"/>
    <p:sldLayoutId id="2147490232" r:id="rId9"/>
    <p:sldLayoutId id="2147490233" r:id="rId10"/>
    <p:sldLayoutId id="2147490234" r:id="rId11"/>
  </p:sldLayoutIdLst>
  <p:timing>
    <p:tnLst>
      <p:par>
        <p:cTn id="1" dur="indefinite" restart="never" nodeType="tmRoot"/>
      </p:par>
    </p:tnLst>
  </p:timing>
  <p:hf sldNum="0" hdr="0" ftr="0" dt="0"/>
  <p:txStyles>
    <p:titleStyle>
      <a:lvl1pPr algn="ctr" rtl="0" eaLnBrk="0" fontAlgn="base" hangingPunct="0">
        <a:spcBef>
          <a:spcPct val="0"/>
        </a:spcBef>
        <a:spcAft>
          <a:spcPct val="0"/>
        </a:spcAft>
        <a:defRPr kumimoji="1" sz="3600">
          <a:solidFill>
            <a:schemeClr val="bg1"/>
          </a:solidFill>
          <a:latin typeface="+mj-lt"/>
          <a:ea typeface="+mj-ea"/>
          <a:cs typeface="+mj-cs"/>
        </a:defRPr>
      </a:lvl1pPr>
      <a:lvl2pPr algn="ctr" rtl="0" eaLnBrk="0" fontAlgn="base" hangingPunct="0">
        <a:spcBef>
          <a:spcPct val="0"/>
        </a:spcBef>
        <a:spcAft>
          <a:spcPct val="0"/>
        </a:spcAft>
        <a:defRPr kumimoji="1" sz="3600">
          <a:solidFill>
            <a:schemeClr val="bg1"/>
          </a:solidFill>
          <a:latin typeface="Times New Roman" pitchFamily="18" charset="0"/>
          <a:ea typeface="新細明體" pitchFamily="18" charset="-120"/>
        </a:defRPr>
      </a:lvl2pPr>
      <a:lvl3pPr algn="ctr" rtl="0" eaLnBrk="0" fontAlgn="base" hangingPunct="0">
        <a:spcBef>
          <a:spcPct val="0"/>
        </a:spcBef>
        <a:spcAft>
          <a:spcPct val="0"/>
        </a:spcAft>
        <a:defRPr kumimoji="1" sz="3600">
          <a:solidFill>
            <a:schemeClr val="bg1"/>
          </a:solidFill>
          <a:latin typeface="Times New Roman" pitchFamily="18" charset="0"/>
          <a:ea typeface="新細明體" pitchFamily="18" charset="-120"/>
        </a:defRPr>
      </a:lvl3pPr>
      <a:lvl4pPr algn="ctr" rtl="0" eaLnBrk="0" fontAlgn="base" hangingPunct="0">
        <a:spcBef>
          <a:spcPct val="0"/>
        </a:spcBef>
        <a:spcAft>
          <a:spcPct val="0"/>
        </a:spcAft>
        <a:defRPr kumimoji="1" sz="3600">
          <a:solidFill>
            <a:schemeClr val="bg1"/>
          </a:solidFill>
          <a:latin typeface="Times New Roman" pitchFamily="18" charset="0"/>
          <a:ea typeface="新細明體" pitchFamily="18" charset="-120"/>
        </a:defRPr>
      </a:lvl4pPr>
      <a:lvl5pPr algn="ctr" rtl="0" eaLnBrk="0" fontAlgn="base" hangingPunct="0">
        <a:spcBef>
          <a:spcPct val="0"/>
        </a:spcBef>
        <a:spcAft>
          <a:spcPct val="0"/>
        </a:spcAft>
        <a:defRPr kumimoji="1" sz="3600">
          <a:solidFill>
            <a:schemeClr val="bg1"/>
          </a:solidFill>
          <a:latin typeface="Times New Roman" pitchFamily="18" charset="0"/>
          <a:ea typeface="新細明體" pitchFamily="18" charset="-120"/>
        </a:defRPr>
      </a:lvl5pPr>
      <a:lvl6pPr marL="456633" algn="ctr" rtl="0" fontAlgn="base">
        <a:spcBef>
          <a:spcPct val="0"/>
        </a:spcBef>
        <a:spcAft>
          <a:spcPct val="0"/>
        </a:spcAft>
        <a:defRPr kumimoji="1" sz="3600">
          <a:solidFill>
            <a:schemeClr val="bg1"/>
          </a:solidFill>
          <a:latin typeface="Times New Roman" pitchFamily="18" charset="0"/>
          <a:ea typeface="新細明體" pitchFamily="18" charset="-120"/>
        </a:defRPr>
      </a:lvl6pPr>
      <a:lvl7pPr marL="913274" algn="ctr" rtl="0" fontAlgn="base">
        <a:spcBef>
          <a:spcPct val="0"/>
        </a:spcBef>
        <a:spcAft>
          <a:spcPct val="0"/>
        </a:spcAft>
        <a:defRPr kumimoji="1" sz="3600">
          <a:solidFill>
            <a:schemeClr val="bg1"/>
          </a:solidFill>
          <a:latin typeface="Times New Roman" pitchFamily="18" charset="0"/>
          <a:ea typeface="新細明體" pitchFamily="18" charset="-120"/>
        </a:defRPr>
      </a:lvl7pPr>
      <a:lvl8pPr marL="1369920" algn="ctr" rtl="0" fontAlgn="base">
        <a:spcBef>
          <a:spcPct val="0"/>
        </a:spcBef>
        <a:spcAft>
          <a:spcPct val="0"/>
        </a:spcAft>
        <a:defRPr kumimoji="1" sz="3600">
          <a:solidFill>
            <a:schemeClr val="bg1"/>
          </a:solidFill>
          <a:latin typeface="Times New Roman" pitchFamily="18" charset="0"/>
          <a:ea typeface="新細明體" pitchFamily="18" charset="-120"/>
        </a:defRPr>
      </a:lvl8pPr>
      <a:lvl9pPr marL="1826557" algn="ctr" rtl="0" fontAlgn="base">
        <a:spcBef>
          <a:spcPct val="0"/>
        </a:spcBef>
        <a:spcAft>
          <a:spcPct val="0"/>
        </a:spcAft>
        <a:defRPr kumimoji="1" sz="3600">
          <a:solidFill>
            <a:schemeClr val="bg1"/>
          </a:solidFill>
          <a:latin typeface="Times New Roman" pitchFamily="18" charset="0"/>
          <a:ea typeface="新細明體" pitchFamily="18" charset="-120"/>
        </a:defRPr>
      </a:lvl9pPr>
    </p:titleStyle>
    <p:bodyStyle>
      <a:lvl1pPr marL="342484" indent="-342484" algn="ctr" rtl="0" eaLnBrk="0" fontAlgn="base" hangingPunct="0">
        <a:spcBef>
          <a:spcPct val="0"/>
        </a:spcBef>
        <a:spcAft>
          <a:spcPct val="0"/>
        </a:spcAft>
        <a:defRPr kumimoji="1" sz="3200">
          <a:solidFill>
            <a:schemeClr val="bg1"/>
          </a:solidFill>
          <a:latin typeface="標楷體" pitchFamily="65" charset="-120"/>
          <a:ea typeface="+mn-ea"/>
          <a:cs typeface="+mn-cs"/>
        </a:defRPr>
      </a:lvl1pPr>
      <a:lvl2pPr marL="764239" indent="-285404" algn="ctr" rtl="0" eaLnBrk="0" fontAlgn="base" hangingPunct="0">
        <a:spcBef>
          <a:spcPct val="0"/>
        </a:spcBef>
        <a:spcAft>
          <a:spcPct val="0"/>
        </a:spcAft>
        <a:defRPr kumimoji="1" sz="2800">
          <a:solidFill>
            <a:schemeClr val="bg1"/>
          </a:solidFill>
          <a:latin typeface="標楷體" pitchFamily="65" charset="-120"/>
          <a:ea typeface="+mn-ea"/>
        </a:defRPr>
      </a:lvl2pPr>
      <a:lvl3pPr marL="1182820" indent="-228316" algn="ctr" rtl="0" eaLnBrk="0" fontAlgn="base" hangingPunct="0">
        <a:spcBef>
          <a:spcPct val="20000"/>
        </a:spcBef>
        <a:spcAft>
          <a:spcPct val="0"/>
        </a:spcAft>
        <a:defRPr kumimoji="1" sz="2400">
          <a:solidFill>
            <a:schemeClr val="bg1"/>
          </a:solidFill>
          <a:latin typeface="+mj-lt"/>
          <a:ea typeface="+mn-ea"/>
        </a:defRPr>
      </a:lvl3pPr>
      <a:lvl4pPr marL="1601407" indent="-228316" algn="ctr" rtl="0" eaLnBrk="0" fontAlgn="base" hangingPunct="0">
        <a:spcBef>
          <a:spcPct val="20000"/>
        </a:spcBef>
        <a:spcAft>
          <a:spcPct val="0"/>
        </a:spcAft>
        <a:defRPr kumimoji="1" sz="2000">
          <a:solidFill>
            <a:schemeClr val="bg1"/>
          </a:solidFill>
          <a:latin typeface="+mj-lt"/>
          <a:ea typeface="+mn-ea"/>
        </a:defRPr>
      </a:lvl4pPr>
      <a:lvl5pPr marL="2054880" indent="-228316" algn="ctr" rtl="0" eaLnBrk="0" fontAlgn="base" hangingPunct="0">
        <a:spcBef>
          <a:spcPct val="20000"/>
        </a:spcBef>
        <a:spcAft>
          <a:spcPct val="0"/>
        </a:spcAft>
        <a:defRPr kumimoji="1" sz="2000">
          <a:solidFill>
            <a:schemeClr val="bg1"/>
          </a:solidFill>
          <a:latin typeface="+mj-lt"/>
          <a:ea typeface="+mn-ea"/>
        </a:defRPr>
      </a:lvl5pPr>
      <a:lvl6pPr marL="2511517" indent="-228316" algn="ctr" rtl="0" fontAlgn="base">
        <a:spcBef>
          <a:spcPct val="20000"/>
        </a:spcBef>
        <a:spcAft>
          <a:spcPct val="0"/>
        </a:spcAft>
        <a:defRPr kumimoji="1" sz="2000">
          <a:solidFill>
            <a:schemeClr val="bg1"/>
          </a:solidFill>
          <a:latin typeface="+mj-lt"/>
          <a:ea typeface="+mn-ea"/>
        </a:defRPr>
      </a:lvl6pPr>
      <a:lvl7pPr marL="2968152" indent="-228316" algn="ctr" rtl="0" fontAlgn="base">
        <a:spcBef>
          <a:spcPct val="20000"/>
        </a:spcBef>
        <a:spcAft>
          <a:spcPct val="0"/>
        </a:spcAft>
        <a:defRPr kumimoji="1" sz="2000">
          <a:solidFill>
            <a:schemeClr val="bg1"/>
          </a:solidFill>
          <a:latin typeface="+mj-lt"/>
          <a:ea typeface="+mn-ea"/>
        </a:defRPr>
      </a:lvl7pPr>
      <a:lvl8pPr marL="3424794" indent="-228316" algn="ctr" rtl="0" fontAlgn="base">
        <a:spcBef>
          <a:spcPct val="20000"/>
        </a:spcBef>
        <a:spcAft>
          <a:spcPct val="0"/>
        </a:spcAft>
        <a:defRPr kumimoji="1" sz="2000">
          <a:solidFill>
            <a:schemeClr val="bg1"/>
          </a:solidFill>
          <a:latin typeface="+mj-lt"/>
          <a:ea typeface="+mn-ea"/>
        </a:defRPr>
      </a:lvl8pPr>
      <a:lvl9pPr marL="3881426" indent="-228316" algn="ctr" rtl="0" fontAlgn="base">
        <a:spcBef>
          <a:spcPct val="20000"/>
        </a:spcBef>
        <a:spcAft>
          <a:spcPct val="0"/>
        </a:spcAft>
        <a:defRPr kumimoji="1" sz="2000">
          <a:solidFill>
            <a:schemeClr val="bg1"/>
          </a:solidFill>
          <a:latin typeface="+mj-lt"/>
          <a:ea typeface="+mn-ea"/>
        </a:defRPr>
      </a:lvl9pPr>
    </p:bodyStyle>
    <p:otherStyle>
      <a:defPPr>
        <a:defRPr lang="zh-TW"/>
      </a:defPPr>
      <a:lvl1pPr marL="0" algn="l" defTabSz="913274" rtl="0" eaLnBrk="1" latinLnBrk="0" hangingPunct="1">
        <a:defRPr sz="1800" kern="1200">
          <a:solidFill>
            <a:schemeClr val="tx1"/>
          </a:solidFill>
          <a:latin typeface="+mn-lt"/>
          <a:ea typeface="+mn-ea"/>
          <a:cs typeface="+mn-cs"/>
        </a:defRPr>
      </a:lvl1pPr>
      <a:lvl2pPr marL="456633" algn="l" defTabSz="913274" rtl="0" eaLnBrk="1" latinLnBrk="0" hangingPunct="1">
        <a:defRPr sz="1800" kern="1200">
          <a:solidFill>
            <a:schemeClr val="tx1"/>
          </a:solidFill>
          <a:latin typeface="+mn-lt"/>
          <a:ea typeface="+mn-ea"/>
          <a:cs typeface="+mn-cs"/>
        </a:defRPr>
      </a:lvl2pPr>
      <a:lvl3pPr marL="913274" algn="l" defTabSz="913274" rtl="0" eaLnBrk="1" latinLnBrk="0" hangingPunct="1">
        <a:defRPr sz="1800" kern="1200">
          <a:solidFill>
            <a:schemeClr val="tx1"/>
          </a:solidFill>
          <a:latin typeface="+mn-lt"/>
          <a:ea typeface="+mn-ea"/>
          <a:cs typeface="+mn-cs"/>
        </a:defRPr>
      </a:lvl3pPr>
      <a:lvl4pPr marL="1369920" algn="l" defTabSz="913274" rtl="0" eaLnBrk="1" latinLnBrk="0" hangingPunct="1">
        <a:defRPr sz="1800" kern="1200">
          <a:solidFill>
            <a:schemeClr val="tx1"/>
          </a:solidFill>
          <a:latin typeface="+mn-lt"/>
          <a:ea typeface="+mn-ea"/>
          <a:cs typeface="+mn-cs"/>
        </a:defRPr>
      </a:lvl4pPr>
      <a:lvl5pPr marL="1826557" algn="l" defTabSz="913274" rtl="0" eaLnBrk="1" latinLnBrk="0" hangingPunct="1">
        <a:defRPr sz="1800" kern="1200">
          <a:solidFill>
            <a:schemeClr val="tx1"/>
          </a:solidFill>
          <a:latin typeface="+mn-lt"/>
          <a:ea typeface="+mn-ea"/>
          <a:cs typeface="+mn-cs"/>
        </a:defRPr>
      </a:lvl5pPr>
      <a:lvl6pPr marL="2283192" algn="l" defTabSz="913274" rtl="0" eaLnBrk="1" latinLnBrk="0" hangingPunct="1">
        <a:defRPr sz="1800" kern="1200">
          <a:solidFill>
            <a:schemeClr val="tx1"/>
          </a:solidFill>
          <a:latin typeface="+mn-lt"/>
          <a:ea typeface="+mn-ea"/>
          <a:cs typeface="+mn-cs"/>
        </a:defRPr>
      </a:lvl6pPr>
      <a:lvl7pPr marL="2739836" algn="l" defTabSz="913274" rtl="0" eaLnBrk="1" latinLnBrk="0" hangingPunct="1">
        <a:defRPr sz="1800" kern="1200">
          <a:solidFill>
            <a:schemeClr val="tx1"/>
          </a:solidFill>
          <a:latin typeface="+mn-lt"/>
          <a:ea typeface="+mn-ea"/>
          <a:cs typeface="+mn-cs"/>
        </a:defRPr>
      </a:lvl7pPr>
      <a:lvl8pPr marL="3196470" algn="l" defTabSz="913274" rtl="0" eaLnBrk="1" latinLnBrk="0" hangingPunct="1">
        <a:defRPr sz="1800" kern="1200">
          <a:solidFill>
            <a:schemeClr val="tx1"/>
          </a:solidFill>
          <a:latin typeface="+mn-lt"/>
          <a:ea typeface="+mn-ea"/>
          <a:cs typeface="+mn-cs"/>
        </a:defRPr>
      </a:lvl8pPr>
      <a:lvl9pPr marL="3653112" algn="l" defTabSz="913274"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42" name="Text Box 2"/>
          <p:cNvSpPr txBox="1">
            <a:spLocks noChangeArrowheads="1"/>
          </p:cNvSpPr>
          <p:nvPr/>
        </p:nvSpPr>
        <p:spPr bwMode="auto">
          <a:xfrm>
            <a:off x="7823200" y="6400856"/>
            <a:ext cx="2880784" cy="461647"/>
          </a:xfrm>
          <a:prstGeom prst="rect">
            <a:avLst/>
          </a:prstGeom>
          <a:noFill/>
          <a:ln>
            <a:noFill/>
          </a:ln>
          <a:extLst/>
        </p:spPr>
        <p:txBody>
          <a:bodyPr lIns="91331" tIns="45666" rIns="91331" bIns="45666">
            <a:spAutoFit/>
          </a:bodyPr>
          <a:lstStyle>
            <a:lvl1pPr eaLnBrk="0" hangingPunct="0">
              <a:defRPr kumimoji="1">
                <a:solidFill>
                  <a:schemeClr val="tx1"/>
                </a:solidFill>
                <a:latin typeface="Arial" pitchFamily="34" charset="0"/>
                <a:ea typeface="新細明體" pitchFamily="18" charset="-120"/>
              </a:defRPr>
            </a:lvl1pPr>
            <a:lvl2pPr marL="742950" indent="-285750" eaLnBrk="0" hangingPunct="0">
              <a:defRPr kumimoji="1">
                <a:solidFill>
                  <a:schemeClr val="tx1"/>
                </a:solidFill>
                <a:latin typeface="Arial" pitchFamily="34" charset="0"/>
                <a:ea typeface="新細明體" pitchFamily="18" charset="-120"/>
              </a:defRPr>
            </a:lvl2pPr>
            <a:lvl3pPr marL="1143000" indent="-228600" eaLnBrk="0" hangingPunct="0">
              <a:defRPr kumimoji="1">
                <a:solidFill>
                  <a:schemeClr val="tx1"/>
                </a:solidFill>
                <a:latin typeface="Arial" pitchFamily="34" charset="0"/>
                <a:ea typeface="新細明體" pitchFamily="18" charset="-120"/>
              </a:defRPr>
            </a:lvl3pPr>
            <a:lvl4pPr marL="1600200" indent="-228600" eaLnBrk="0" hangingPunct="0">
              <a:defRPr kumimoji="1">
                <a:solidFill>
                  <a:schemeClr val="tx1"/>
                </a:solidFill>
                <a:latin typeface="Arial" pitchFamily="34" charset="0"/>
                <a:ea typeface="新細明體" pitchFamily="18" charset="-120"/>
              </a:defRPr>
            </a:lvl4pPr>
            <a:lvl5pPr marL="2057400" indent="-228600" eaLnBrk="0" hangingPunct="0">
              <a:defRPr kumimoji="1">
                <a:solidFill>
                  <a:schemeClr val="tx1"/>
                </a:solidFill>
                <a:latin typeface="Arial" pitchFamily="34" charset="0"/>
                <a:ea typeface="新細明體" pitchFamily="18" charset="-120"/>
              </a:defRPr>
            </a:lvl5pPr>
            <a:lvl6pPr marL="2514600" indent="-228600" algn="ctr" eaLnBrk="0" fontAlgn="base" hangingPunct="0">
              <a:spcBef>
                <a:spcPct val="0"/>
              </a:spcBef>
              <a:spcAft>
                <a:spcPct val="0"/>
              </a:spcAft>
              <a:defRPr kumimoji="1">
                <a:solidFill>
                  <a:schemeClr val="tx1"/>
                </a:solidFill>
                <a:latin typeface="Arial" pitchFamily="34" charset="0"/>
                <a:ea typeface="新細明體" pitchFamily="18" charset="-120"/>
              </a:defRPr>
            </a:lvl6pPr>
            <a:lvl7pPr marL="2971800" indent="-228600" algn="ctr" eaLnBrk="0" fontAlgn="base" hangingPunct="0">
              <a:spcBef>
                <a:spcPct val="0"/>
              </a:spcBef>
              <a:spcAft>
                <a:spcPct val="0"/>
              </a:spcAft>
              <a:defRPr kumimoji="1">
                <a:solidFill>
                  <a:schemeClr val="tx1"/>
                </a:solidFill>
                <a:latin typeface="Arial" pitchFamily="34" charset="0"/>
                <a:ea typeface="新細明體" pitchFamily="18" charset="-120"/>
              </a:defRPr>
            </a:lvl7pPr>
            <a:lvl8pPr marL="3429000" indent="-228600" algn="ctr" eaLnBrk="0" fontAlgn="base" hangingPunct="0">
              <a:spcBef>
                <a:spcPct val="0"/>
              </a:spcBef>
              <a:spcAft>
                <a:spcPct val="0"/>
              </a:spcAft>
              <a:defRPr kumimoji="1">
                <a:solidFill>
                  <a:schemeClr val="tx1"/>
                </a:solidFill>
                <a:latin typeface="Arial" pitchFamily="34" charset="0"/>
                <a:ea typeface="新細明體" pitchFamily="18" charset="-120"/>
              </a:defRPr>
            </a:lvl8pPr>
            <a:lvl9pPr marL="3886200" indent="-228600" algn="ctr" eaLnBrk="0" fontAlgn="base" hangingPunct="0">
              <a:spcBef>
                <a:spcPct val="0"/>
              </a:spcBef>
              <a:spcAft>
                <a:spcPct val="0"/>
              </a:spcAft>
              <a:defRPr kumimoji="1">
                <a:solidFill>
                  <a:schemeClr val="tx1"/>
                </a:solidFill>
                <a:latin typeface="Arial" pitchFamily="34" charset="0"/>
                <a:ea typeface="新細明體" pitchFamily="18" charset="-120"/>
              </a:defRPr>
            </a:lvl9pPr>
          </a:lstStyle>
          <a:p>
            <a:pPr algn="ctr" defTabSz="913321" eaLnBrk="1" fontAlgn="base" hangingPunct="1">
              <a:spcBef>
                <a:spcPct val="50000"/>
              </a:spcBef>
              <a:spcAft>
                <a:spcPct val="0"/>
              </a:spcAft>
              <a:defRPr/>
            </a:pPr>
            <a:endParaRPr lang="zh-TW" altLang="en-US" sz="2400">
              <a:solidFill>
                <a:srgbClr val="FFFFFF"/>
              </a:solidFill>
              <a:latin typeface="Times New Roman" pitchFamily="18" charset="0"/>
            </a:endParaRPr>
          </a:p>
        </p:txBody>
      </p:sp>
    </p:spTree>
    <p:extLst>
      <p:ext uri="{BB962C8B-B14F-4D97-AF65-F5344CB8AC3E}">
        <p14:creationId xmlns:p14="http://schemas.microsoft.com/office/powerpoint/2010/main" val="321379740"/>
      </p:ext>
    </p:extLst>
  </p:cSld>
  <p:clrMap bg1="dk2" tx1="lt1" bg2="dk1" tx2="lt2" accent1="accent1" accent2="accent2" accent3="accent3" accent4="accent4" accent5="accent5" accent6="accent6" hlink="hlink" folHlink="folHlink"/>
  <p:sldLayoutIdLst>
    <p:sldLayoutId id="2147493375" r:id="rId1"/>
    <p:sldLayoutId id="2147493376" r:id="rId2"/>
    <p:sldLayoutId id="2147493377" r:id="rId3"/>
    <p:sldLayoutId id="2147493378" r:id="rId4"/>
    <p:sldLayoutId id="2147493379" r:id="rId5"/>
    <p:sldLayoutId id="2147493380" r:id="rId6"/>
    <p:sldLayoutId id="2147493381" r:id="rId7"/>
    <p:sldLayoutId id="2147493382" r:id="rId8"/>
    <p:sldLayoutId id="2147493383" r:id="rId9"/>
    <p:sldLayoutId id="2147493384" r:id="rId10"/>
    <p:sldLayoutId id="2147493385" r:id="rId11"/>
  </p:sldLayoutIdLst>
  <p:timing>
    <p:tnLst>
      <p:par>
        <p:cTn id="1" dur="indefinite" restart="never" nodeType="tmRoot"/>
      </p:par>
    </p:tnLst>
  </p:timing>
  <p:hf sldNum="0" hdr="0" ftr="0" dt="0"/>
  <p:txStyles>
    <p:titleStyle>
      <a:lvl1pPr algn="ctr" rtl="0" eaLnBrk="0" fontAlgn="base" hangingPunct="0">
        <a:spcBef>
          <a:spcPct val="0"/>
        </a:spcBef>
        <a:spcAft>
          <a:spcPct val="0"/>
        </a:spcAft>
        <a:defRPr kumimoji="1" sz="3600">
          <a:solidFill>
            <a:schemeClr val="bg1"/>
          </a:solidFill>
          <a:latin typeface="+mj-lt"/>
          <a:ea typeface="+mj-ea"/>
          <a:cs typeface="+mj-cs"/>
        </a:defRPr>
      </a:lvl1pPr>
      <a:lvl2pPr algn="ctr" rtl="0" eaLnBrk="0" fontAlgn="base" hangingPunct="0">
        <a:spcBef>
          <a:spcPct val="0"/>
        </a:spcBef>
        <a:spcAft>
          <a:spcPct val="0"/>
        </a:spcAft>
        <a:defRPr kumimoji="1" sz="3600">
          <a:solidFill>
            <a:schemeClr val="bg1"/>
          </a:solidFill>
          <a:latin typeface="Times New Roman" pitchFamily="18" charset="0"/>
          <a:ea typeface="新細明體" pitchFamily="18" charset="-120"/>
        </a:defRPr>
      </a:lvl2pPr>
      <a:lvl3pPr algn="ctr" rtl="0" eaLnBrk="0" fontAlgn="base" hangingPunct="0">
        <a:spcBef>
          <a:spcPct val="0"/>
        </a:spcBef>
        <a:spcAft>
          <a:spcPct val="0"/>
        </a:spcAft>
        <a:defRPr kumimoji="1" sz="3600">
          <a:solidFill>
            <a:schemeClr val="bg1"/>
          </a:solidFill>
          <a:latin typeface="Times New Roman" pitchFamily="18" charset="0"/>
          <a:ea typeface="新細明體" pitchFamily="18" charset="-120"/>
        </a:defRPr>
      </a:lvl3pPr>
      <a:lvl4pPr algn="ctr" rtl="0" eaLnBrk="0" fontAlgn="base" hangingPunct="0">
        <a:spcBef>
          <a:spcPct val="0"/>
        </a:spcBef>
        <a:spcAft>
          <a:spcPct val="0"/>
        </a:spcAft>
        <a:defRPr kumimoji="1" sz="3600">
          <a:solidFill>
            <a:schemeClr val="bg1"/>
          </a:solidFill>
          <a:latin typeface="Times New Roman" pitchFamily="18" charset="0"/>
          <a:ea typeface="新細明體" pitchFamily="18" charset="-120"/>
        </a:defRPr>
      </a:lvl4pPr>
      <a:lvl5pPr algn="ctr" rtl="0" eaLnBrk="0" fontAlgn="base" hangingPunct="0">
        <a:spcBef>
          <a:spcPct val="0"/>
        </a:spcBef>
        <a:spcAft>
          <a:spcPct val="0"/>
        </a:spcAft>
        <a:defRPr kumimoji="1" sz="3600">
          <a:solidFill>
            <a:schemeClr val="bg1"/>
          </a:solidFill>
          <a:latin typeface="Times New Roman" pitchFamily="18" charset="0"/>
          <a:ea typeface="新細明體" pitchFamily="18" charset="-120"/>
        </a:defRPr>
      </a:lvl5pPr>
      <a:lvl6pPr marL="456656" algn="ctr" rtl="0" fontAlgn="base">
        <a:spcBef>
          <a:spcPct val="0"/>
        </a:spcBef>
        <a:spcAft>
          <a:spcPct val="0"/>
        </a:spcAft>
        <a:defRPr kumimoji="1" sz="3600">
          <a:solidFill>
            <a:schemeClr val="bg1"/>
          </a:solidFill>
          <a:latin typeface="Times New Roman" pitchFamily="18" charset="0"/>
          <a:ea typeface="新細明體" pitchFamily="18" charset="-120"/>
        </a:defRPr>
      </a:lvl6pPr>
      <a:lvl7pPr marL="913321" algn="ctr" rtl="0" fontAlgn="base">
        <a:spcBef>
          <a:spcPct val="0"/>
        </a:spcBef>
        <a:spcAft>
          <a:spcPct val="0"/>
        </a:spcAft>
        <a:defRPr kumimoji="1" sz="3600">
          <a:solidFill>
            <a:schemeClr val="bg1"/>
          </a:solidFill>
          <a:latin typeface="Times New Roman" pitchFamily="18" charset="0"/>
          <a:ea typeface="新細明體" pitchFamily="18" charset="-120"/>
        </a:defRPr>
      </a:lvl7pPr>
      <a:lvl8pPr marL="1369990" algn="ctr" rtl="0" fontAlgn="base">
        <a:spcBef>
          <a:spcPct val="0"/>
        </a:spcBef>
        <a:spcAft>
          <a:spcPct val="0"/>
        </a:spcAft>
        <a:defRPr kumimoji="1" sz="3600">
          <a:solidFill>
            <a:schemeClr val="bg1"/>
          </a:solidFill>
          <a:latin typeface="Times New Roman" pitchFamily="18" charset="0"/>
          <a:ea typeface="新細明體" pitchFamily="18" charset="-120"/>
        </a:defRPr>
      </a:lvl8pPr>
      <a:lvl9pPr marL="1826650" algn="ctr" rtl="0" fontAlgn="base">
        <a:spcBef>
          <a:spcPct val="0"/>
        </a:spcBef>
        <a:spcAft>
          <a:spcPct val="0"/>
        </a:spcAft>
        <a:defRPr kumimoji="1" sz="3600">
          <a:solidFill>
            <a:schemeClr val="bg1"/>
          </a:solidFill>
          <a:latin typeface="Times New Roman" pitchFamily="18" charset="0"/>
          <a:ea typeface="新細明體" pitchFamily="18" charset="-120"/>
        </a:defRPr>
      </a:lvl9pPr>
    </p:titleStyle>
    <p:bodyStyle>
      <a:lvl1pPr marL="342502" indent="-342502" algn="ctr" rtl="0" eaLnBrk="0" fontAlgn="base" hangingPunct="0">
        <a:spcBef>
          <a:spcPct val="0"/>
        </a:spcBef>
        <a:spcAft>
          <a:spcPct val="0"/>
        </a:spcAft>
        <a:defRPr kumimoji="1" sz="3200">
          <a:solidFill>
            <a:schemeClr val="bg1"/>
          </a:solidFill>
          <a:latin typeface="標楷體" pitchFamily="65" charset="-120"/>
          <a:ea typeface="+mn-ea"/>
          <a:cs typeface="+mn-cs"/>
        </a:defRPr>
      </a:lvl1pPr>
      <a:lvl2pPr marL="764278" indent="-285419" algn="ctr" rtl="0" eaLnBrk="0" fontAlgn="base" hangingPunct="0">
        <a:spcBef>
          <a:spcPct val="0"/>
        </a:spcBef>
        <a:spcAft>
          <a:spcPct val="0"/>
        </a:spcAft>
        <a:defRPr kumimoji="1" sz="2800">
          <a:solidFill>
            <a:schemeClr val="bg1"/>
          </a:solidFill>
          <a:latin typeface="標楷體" pitchFamily="65" charset="-120"/>
          <a:ea typeface="+mn-ea"/>
        </a:defRPr>
      </a:lvl2pPr>
      <a:lvl3pPr marL="1182881" indent="-228328" algn="ctr" rtl="0" eaLnBrk="0" fontAlgn="base" hangingPunct="0">
        <a:spcBef>
          <a:spcPct val="20000"/>
        </a:spcBef>
        <a:spcAft>
          <a:spcPct val="0"/>
        </a:spcAft>
        <a:defRPr kumimoji="1" sz="2400">
          <a:solidFill>
            <a:schemeClr val="bg1"/>
          </a:solidFill>
          <a:latin typeface="+mj-lt"/>
          <a:ea typeface="+mn-ea"/>
        </a:defRPr>
      </a:lvl3pPr>
      <a:lvl4pPr marL="1601489" indent="-228328" algn="ctr" rtl="0" eaLnBrk="0" fontAlgn="base" hangingPunct="0">
        <a:spcBef>
          <a:spcPct val="20000"/>
        </a:spcBef>
        <a:spcAft>
          <a:spcPct val="0"/>
        </a:spcAft>
        <a:defRPr kumimoji="1" sz="2000">
          <a:solidFill>
            <a:schemeClr val="bg1"/>
          </a:solidFill>
          <a:latin typeface="+mj-lt"/>
          <a:ea typeface="+mn-ea"/>
        </a:defRPr>
      </a:lvl4pPr>
      <a:lvl5pPr marL="2054985" indent="-228328" algn="ctr" rtl="0" eaLnBrk="0" fontAlgn="base" hangingPunct="0">
        <a:spcBef>
          <a:spcPct val="20000"/>
        </a:spcBef>
        <a:spcAft>
          <a:spcPct val="0"/>
        </a:spcAft>
        <a:defRPr kumimoji="1" sz="2000">
          <a:solidFill>
            <a:schemeClr val="bg1"/>
          </a:solidFill>
          <a:latin typeface="+mj-lt"/>
          <a:ea typeface="+mn-ea"/>
        </a:defRPr>
      </a:lvl5pPr>
      <a:lvl6pPr marL="2511645" indent="-228328" algn="ctr" rtl="0" fontAlgn="base">
        <a:spcBef>
          <a:spcPct val="20000"/>
        </a:spcBef>
        <a:spcAft>
          <a:spcPct val="0"/>
        </a:spcAft>
        <a:defRPr kumimoji="1" sz="2000">
          <a:solidFill>
            <a:schemeClr val="bg1"/>
          </a:solidFill>
          <a:latin typeface="+mj-lt"/>
          <a:ea typeface="+mn-ea"/>
        </a:defRPr>
      </a:lvl6pPr>
      <a:lvl7pPr marL="2968304" indent="-228328" algn="ctr" rtl="0" fontAlgn="base">
        <a:spcBef>
          <a:spcPct val="20000"/>
        </a:spcBef>
        <a:spcAft>
          <a:spcPct val="0"/>
        </a:spcAft>
        <a:defRPr kumimoji="1" sz="2000">
          <a:solidFill>
            <a:schemeClr val="bg1"/>
          </a:solidFill>
          <a:latin typeface="+mj-lt"/>
          <a:ea typeface="+mn-ea"/>
        </a:defRPr>
      </a:lvl7pPr>
      <a:lvl8pPr marL="3424970" indent="-228328" algn="ctr" rtl="0" fontAlgn="base">
        <a:spcBef>
          <a:spcPct val="20000"/>
        </a:spcBef>
        <a:spcAft>
          <a:spcPct val="0"/>
        </a:spcAft>
        <a:defRPr kumimoji="1" sz="2000">
          <a:solidFill>
            <a:schemeClr val="bg1"/>
          </a:solidFill>
          <a:latin typeface="+mj-lt"/>
          <a:ea typeface="+mn-ea"/>
        </a:defRPr>
      </a:lvl8pPr>
      <a:lvl9pPr marL="3881625" indent="-228328" algn="ctr" rtl="0" fontAlgn="base">
        <a:spcBef>
          <a:spcPct val="20000"/>
        </a:spcBef>
        <a:spcAft>
          <a:spcPct val="0"/>
        </a:spcAft>
        <a:defRPr kumimoji="1" sz="2000">
          <a:solidFill>
            <a:schemeClr val="bg1"/>
          </a:solidFill>
          <a:latin typeface="+mj-lt"/>
          <a:ea typeface="+mn-ea"/>
        </a:defRPr>
      </a:lvl9pPr>
    </p:bodyStyle>
    <p:otherStyle>
      <a:defPPr>
        <a:defRPr lang="zh-TW"/>
      </a:defPPr>
      <a:lvl1pPr marL="0" algn="l" defTabSz="913321" rtl="0" eaLnBrk="1" latinLnBrk="0" hangingPunct="1">
        <a:defRPr sz="1800" kern="1200">
          <a:solidFill>
            <a:schemeClr val="tx1"/>
          </a:solidFill>
          <a:latin typeface="+mn-lt"/>
          <a:ea typeface="+mn-ea"/>
          <a:cs typeface="+mn-cs"/>
        </a:defRPr>
      </a:lvl1pPr>
      <a:lvl2pPr marL="456656" algn="l" defTabSz="913321" rtl="0" eaLnBrk="1" latinLnBrk="0" hangingPunct="1">
        <a:defRPr sz="1800" kern="1200">
          <a:solidFill>
            <a:schemeClr val="tx1"/>
          </a:solidFill>
          <a:latin typeface="+mn-lt"/>
          <a:ea typeface="+mn-ea"/>
          <a:cs typeface="+mn-cs"/>
        </a:defRPr>
      </a:lvl2pPr>
      <a:lvl3pPr marL="913321" algn="l" defTabSz="913321" rtl="0" eaLnBrk="1" latinLnBrk="0" hangingPunct="1">
        <a:defRPr sz="1800" kern="1200">
          <a:solidFill>
            <a:schemeClr val="tx1"/>
          </a:solidFill>
          <a:latin typeface="+mn-lt"/>
          <a:ea typeface="+mn-ea"/>
          <a:cs typeface="+mn-cs"/>
        </a:defRPr>
      </a:lvl3pPr>
      <a:lvl4pPr marL="1369990" algn="l" defTabSz="913321" rtl="0" eaLnBrk="1" latinLnBrk="0" hangingPunct="1">
        <a:defRPr sz="1800" kern="1200">
          <a:solidFill>
            <a:schemeClr val="tx1"/>
          </a:solidFill>
          <a:latin typeface="+mn-lt"/>
          <a:ea typeface="+mn-ea"/>
          <a:cs typeface="+mn-cs"/>
        </a:defRPr>
      </a:lvl4pPr>
      <a:lvl5pPr marL="1826650" algn="l" defTabSz="913321" rtl="0" eaLnBrk="1" latinLnBrk="0" hangingPunct="1">
        <a:defRPr sz="1800" kern="1200">
          <a:solidFill>
            <a:schemeClr val="tx1"/>
          </a:solidFill>
          <a:latin typeface="+mn-lt"/>
          <a:ea typeface="+mn-ea"/>
          <a:cs typeface="+mn-cs"/>
        </a:defRPr>
      </a:lvl5pPr>
      <a:lvl6pPr marL="2283309" algn="l" defTabSz="913321" rtl="0" eaLnBrk="1" latinLnBrk="0" hangingPunct="1">
        <a:defRPr sz="1800" kern="1200">
          <a:solidFill>
            <a:schemeClr val="tx1"/>
          </a:solidFill>
          <a:latin typeface="+mn-lt"/>
          <a:ea typeface="+mn-ea"/>
          <a:cs typeface="+mn-cs"/>
        </a:defRPr>
      </a:lvl6pPr>
      <a:lvl7pPr marL="2739976" algn="l" defTabSz="913321" rtl="0" eaLnBrk="1" latinLnBrk="0" hangingPunct="1">
        <a:defRPr sz="1800" kern="1200">
          <a:solidFill>
            <a:schemeClr val="tx1"/>
          </a:solidFill>
          <a:latin typeface="+mn-lt"/>
          <a:ea typeface="+mn-ea"/>
          <a:cs typeface="+mn-cs"/>
        </a:defRPr>
      </a:lvl7pPr>
      <a:lvl8pPr marL="3196634" algn="l" defTabSz="913321" rtl="0" eaLnBrk="1" latinLnBrk="0" hangingPunct="1">
        <a:defRPr sz="1800" kern="1200">
          <a:solidFill>
            <a:schemeClr val="tx1"/>
          </a:solidFill>
          <a:latin typeface="+mn-lt"/>
          <a:ea typeface="+mn-ea"/>
          <a:cs typeface="+mn-cs"/>
        </a:defRPr>
      </a:lvl8pPr>
      <a:lvl9pPr marL="3653299" algn="l" defTabSz="913321"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bwMode="auto">
          <a:xfrm>
            <a:off x="609600" y="274639"/>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0" tIns="45715" rIns="91430" bIns="45715" numCol="1" anchor="ctr" anchorCtr="0" compatLnSpc="1">
            <a:prstTxWarp prst="textNoShape">
              <a:avLst/>
            </a:prstTxWarp>
          </a:bodyPr>
          <a:lstStyle/>
          <a:p>
            <a:pPr lvl="0"/>
            <a:r>
              <a:rPr lang="en-US" altLang="zh-TW" smtClean="0"/>
              <a:t>Click to edit Master title style</a:t>
            </a:r>
          </a:p>
        </p:txBody>
      </p:sp>
      <p:sp>
        <p:nvSpPr>
          <p:cNvPr id="8195" name="Rectangle 3"/>
          <p:cNvSpPr>
            <a:spLocks noGrp="1" noChangeArrowheads="1"/>
          </p:cNvSpPr>
          <p:nvPr>
            <p:ph type="body" idx="1"/>
          </p:nvPr>
        </p:nvSpPr>
        <p:spPr bwMode="auto">
          <a:xfrm>
            <a:off x="609600" y="1600204"/>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0" tIns="45715" rIns="91430" bIns="45715" numCol="1" anchor="t" anchorCtr="0" compatLnSpc="1">
            <a:prstTxWarp prst="textNoShape">
              <a:avLst/>
            </a:prstTxWarp>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p>
        </p:txBody>
      </p:sp>
      <p:sp>
        <p:nvSpPr>
          <p:cNvPr id="1028" name="Rectangle 4"/>
          <p:cNvSpPr>
            <a:spLocks noGrp="1" noChangeArrowheads="1"/>
          </p:cNvSpPr>
          <p:nvPr>
            <p:ph type="dt" sz="half" idx="2"/>
          </p:nvPr>
        </p:nvSpPr>
        <p:spPr bwMode="auto">
          <a:xfrm>
            <a:off x="609600" y="6245228"/>
            <a:ext cx="28448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defRPr sz="1400">
                <a:solidFill>
                  <a:srgbClr val="000000"/>
                </a:solidFill>
                <a:latin typeface="Arial" charset="0"/>
                <a:ea typeface="新細明體" charset="-120"/>
                <a:cs typeface="Arial" charset="0"/>
              </a:defRPr>
            </a:lvl1pPr>
          </a:lstStyle>
          <a:p>
            <a:pPr defTabSz="914400" fontAlgn="base">
              <a:spcBef>
                <a:spcPct val="0"/>
              </a:spcBef>
              <a:spcAft>
                <a:spcPct val="0"/>
              </a:spcAft>
              <a:defRPr/>
            </a:pPr>
            <a:endParaRPr lang="en-US" altLang="zh-TW"/>
          </a:p>
        </p:txBody>
      </p:sp>
      <p:sp>
        <p:nvSpPr>
          <p:cNvPr id="1029" name="Rectangle 5"/>
          <p:cNvSpPr>
            <a:spLocks noGrp="1" noChangeArrowheads="1"/>
          </p:cNvSpPr>
          <p:nvPr>
            <p:ph type="ftr" sz="quarter" idx="3"/>
          </p:nvPr>
        </p:nvSpPr>
        <p:spPr bwMode="auto">
          <a:xfrm>
            <a:off x="4165600" y="6245228"/>
            <a:ext cx="38608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lgn="ctr">
              <a:defRPr sz="1400">
                <a:solidFill>
                  <a:srgbClr val="000000"/>
                </a:solidFill>
                <a:latin typeface="Arial" charset="0"/>
                <a:ea typeface="新細明體" charset="-120"/>
                <a:cs typeface="Arial" charset="0"/>
              </a:defRPr>
            </a:lvl1pPr>
          </a:lstStyle>
          <a:p>
            <a:pPr defTabSz="914400" fontAlgn="base">
              <a:spcBef>
                <a:spcPct val="0"/>
              </a:spcBef>
              <a:spcAft>
                <a:spcPct val="0"/>
              </a:spcAft>
              <a:defRPr/>
            </a:pPr>
            <a:endParaRPr lang="en-US" altLang="zh-TW"/>
          </a:p>
        </p:txBody>
      </p:sp>
      <p:sp>
        <p:nvSpPr>
          <p:cNvPr id="1030" name="Rectangle 6"/>
          <p:cNvSpPr>
            <a:spLocks noGrp="1" noChangeArrowheads="1"/>
          </p:cNvSpPr>
          <p:nvPr>
            <p:ph type="sldNum" sz="quarter" idx="4"/>
          </p:nvPr>
        </p:nvSpPr>
        <p:spPr bwMode="auto">
          <a:xfrm>
            <a:off x="8737600" y="6245228"/>
            <a:ext cx="28448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lgn="r">
              <a:defRPr sz="1400">
                <a:solidFill>
                  <a:srgbClr val="000000"/>
                </a:solidFill>
                <a:latin typeface="Arial" charset="0"/>
                <a:ea typeface="新細明體" charset="-120"/>
                <a:cs typeface="Arial" charset="0"/>
              </a:defRPr>
            </a:lvl1pPr>
          </a:lstStyle>
          <a:p>
            <a:pPr defTabSz="914400" fontAlgn="base">
              <a:spcBef>
                <a:spcPct val="0"/>
              </a:spcBef>
              <a:spcAft>
                <a:spcPct val="0"/>
              </a:spcAft>
              <a:defRPr/>
            </a:pPr>
            <a:fld id="{0A6B8A8D-979F-46C0-97C6-6C60C953B4D9}" type="slidenum">
              <a:rPr lang="en-US" altLang="zh-TW" smtClean="0"/>
              <a:pPr defTabSz="914400" fontAlgn="base">
                <a:spcBef>
                  <a:spcPct val="0"/>
                </a:spcBef>
                <a:spcAft>
                  <a:spcPct val="0"/>
                </a:spcAft>
                <a:defRPr/>
              </a:pPr>
              <a:t>‹#›</a:t>
            </a:fld>
            <a:endParaRPr lang="en-US" altLang="zh-TW"/>
          </a:p>
        </p:txBody>
      </p:sp>
    </p:spTree>
    <p:extLst>
      <p:ext uri="{BB962C8B-B14F-4D97-AF65-F5344CB8AC3E}">
        <p14:creationId xmlns:p14="http://schemas.microsoft.com/office/powerpoint/2010/main" val="1907681354"/>
      </p:ext>
    </p:extLst>
  </p:cSld>
  <p:clrMap bg1="lt1" tx1="dk1" bg2="lt2" tx2="dk2" accent1="accent1" accent2="accent2" accent3="accent3" accent4="accent4" accent5="accent5" accent6="accent6" hlink="hlink" folHlink="folHlink"/>
  <p:sldLayoutIdLst>
    <p:sldLayoutId id="2147498760" r:id="rId1"/>
    <p:sldLayoutId id="2147498761" r:id="rId2"/>
    <p:sldLayoutId id="2147498762" r:id="rId3"/>
    <p:sldLayoutId id="2147498763" r:id="rId4"/>
    <p:sldLayoutId id="2147498764" r:id="rId5"/>
    <p:sldLayoutId id="2147498765" r:id="rId6"/>
    <p:sldLayoutId id="2147498766" r:id="rId7"/>
    <p:sldLayoutId id="2147498767" r:id="rId8"/>
    <p:sldLayoutId id="2147498768" r:id="rId9"/>
    <p:sldLayoutId id="2147498769" r:id="rId10"/>
    <p:sldLayoutId id="2147498770"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153" algn="ctr" rtl="0" fontAlgn="base">
        <a:spcBef>
          <a:spcPct val="0"/>
        </a:spcBef>
        <a:spcAft>
          <a:spcPct val="0"/>
        </a:spcAft>
        <a:defRPr sz="4400">
          <a:solidFill>
            <a:schemeClr val="tx2"/>
          </a:solidFill>
          <a:latin typeface="Arial" charset="0"/>
        </a:defRPr>
      </a:lvl6pPr>
      <a:lvl7pPr marL="914305" algn="ctr" rtl="0" fontAlgn="base">
        <a:spcBef>
          <a:spcPct val="0"/>
        </a:spcBef>
        <a:spcAft>
          <a:spcPct val="0"/>
        </a:spcAft>
        <a:defRPr sz="4400">
          <a:solidFill>
            <a:schemeClr val="tx2"/>
          </a:solidFill>
          <a:latin typeface="Arial" charset="0"/>
        </a:defRPr>
      </a:lvl7pPr>
      <a:lvl8pPr marL="1371458" algn="ctr" rtl="0" fontAlgn="base">
        <a:spcBef>
          <a:spcPct val="0"/>
        </a:spcBef>
        <a:spcAft>
          <a:spcPct val="0"/>
        </a:spcAft>
        <a:defRPr sz="4400">
          <a:solidFill>
            <a:schemeClr val="tx2"/>
          </a:solidFill>
          <a:latin typeface="Arial" charset="0"/>
        </a:defRPr>
      </a:lvl8pPr>
      <a:lvl9pPr marL="1828610" algn="ctr" rtl="0" fontAlgn="base">
        <a:spcBef>
          <a:spcPct val="0"/>
        </a:spcBef>
        <a:spcAft>
          <a:spcPct val="0"/>
        </a:spcAft>
        <a:defRPr sz="4400">
          <a:solidFill>
            <a:schemeClr val="tx2"/>
          </a:solidFill>
          <a:latin typeface="Arial" charset="0"/>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mn-ea"/>
          <a:cs typeface="+mn-cs"/>
        </a:defRPr>
      </a:lvl1pPr>
      <a:lvl2pPr marL="741363" indent="-284163" algn="l" rtl="0" eaLnBrk="0" fontAlgn="base" hangingPunct="0">
        <a:spcBef>
          <a:spcPct val="20000"/>
        </a:spcBef>
        <a:spcAft>
          <a:spcPct val="0"/>
        </a:spcAft>
        <a:buChar char="–"/>
        <a:defRPr sz="2800">
          <a:solidFill>
            <a:schemeClr val="tx1"/>
          </a:solidFill>
          <a:latin typeface="+mn-lt"/>
        </a:defRPr>
      </a:lvl2pPr>
      <a:lvl3pPr marL="1141413" indent="-227013" algn="l" rtl="0" eaLnBrk="0" fontAlgn="base" hangingPunct="0">
        <a:spcBef>
          <a:spcPct val="20000"/>
        </a:spcBef>
        <a:spcAft>
          <a:spcPct val="0"/>
        </a:spcAft>
        <a:buChar char="•"/>
        <a:defRPr sz="2400">
          <a:solidFill>
            <a:schemeClr val="tx1"/>
          </a:solidFill>
          <a:latin typeface="+mn-lt"/>
        </a:defRPr>
      </a:lvl3pPr>
      <a:lvl4pPr marL="1598613" indent="-227013" algn="l" rtl="0" eaLnBrk="0" fontAlgn="base" hangingPunct="0">
        <a:spcBef>
          <a:spcPct val="20000"/>
        </a:spcBef>
        <a:spcAft>
          <a:spcPct val="0"/>
        </a:spcAft>
        <a:buChar char="–"/>
        <a:defRPr sz="2000">
          <a:solidFill>
            <a:schemeClr val="tx1"/>
          </a:solidFill>
          <a:latin typeface="+mn-lt"/>
        </a:defRPr>
      </a:lvl4pPr>
      <a:lvl5pPr marL="2055813" indent="-227013" algn="l" rtl="0" eaLnBrk="0" fontAlgn="base" hangingPunct="0">
        <a:spcBef>
          <a:spcPct val="20000"/>
        </a:spcBef>
        <a:spcAft>
          <a:spcPct val="0"/>
        </a:spcAft>
        <a:buChar char="»"/>
        <a:defRPr sz="2000">
          <a:solidFill>
            <a:schemeClr val="tx1"/>
          </a:solidFill>
          <a:latin typeface="+mn-lt"/>
        </a:defRPr>
      </a:lvl5pPr>
      <a:lvl6pPr marL="2514340" indent="-228577" algn="l" rtl="0" fontAlgn="base">
        <a:spcBef>
          <a:spcPct val="20000"/>
        </a:spcBef>
        <a:spcAft>
          <a:spcPct val="0"/>
        </a:spcAft>
        <a:buChar char="»"/>
        <a:defRPr sz="2000">
          <a:solidFill>
            <a:schemeClr val="tx1"/>
          </a:solidFill>
          <a:latin typeface="+mn-lt"/>
        </a:defRPr>
      </a:lvl6pPr>
      <a:lvl7pPr marL="2971492" indent="-228577" algn="l" rtl="0" fontAlgn="base">
        <a:spcBef>
          <a:spcPct val="20000"/>
        </a:spcBef>
        <a:spcAft>
          <a:spcPct val="0"/>
        </a:spcAft>
        <a:buChar char="»"/>
        <a:defRPr sz="2000">
          <a:solidFill>
            <a:schemeClr val="tx1"/>
          </a:solidFill>
          <a:latin typeface="+mn-lt"/>
        </a:defRPr>
      </a:lvl7pPr>
      <a:lvl8pPr marL="3428645" indent="-228577" algn="l" rtl="0" fontAlgn="base">
        <a:spcBef>
          <a:spcPct val="20000"/>
        </a:spcBef>
        <a:spcAft>
          <a:spcPct val="0"/>
        </a:spcAft>
        <a:buChar char="»"/>
        <a:defRPr sz="2000">
          <a:solidFill>
            <a:schemeClr val="tx1"/>
          </a:solidFill>
          <a:latin typeface="+mn-lt"/>
        </a:defRPr>
      </a:lvl8pPr>
      <a:lvl9pPr marL="3885797" indent="-228577"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305" rtl="0" eaLnBrk="1" latinLnBrk="0" hangingPunct="1">
        <a:defRPr sz="1800" kern="1200">
          <a:solidFill>
            <a:schemeClr val="tx1"/>
          </a:solidFill>
          <a:latin typeface="+mn-lt"/>
          <a:ea typeface="+mn-ea"/>
          <a:cs typeface="+mn-cs"/>
        </a:defRPr>
      </a:lvl1pPr>
      <a:lvl2pPr marL="457153" algn="l" defTabSz="914305" rtl="0" eaLnBrk="1" latinLnBrk="0" hangingPunct="1">
        <a:defRPr sz="1800" kern="1200">
          <a:solidFill>
            <a:schemeClr val="tx1"/>
          </a:solidFill>
          <a:latin typeface="+mn-lt"/>
          <a:ea typeface="+mn-ea"/>
          <a:cs typeface="+mn-cs"/>
        </a:defRPr>
      </a:lvl2pPr>
      <a:lvl3pPr marL="914305" algn="l" defTabSz="914305" rtl="0" eaLnBrk="1" latinLnBrk="0" hangingPunct="1">
        <a:defRPr sz="1800" kern="1200">
          <a:solidFill>
            <a:schemeClr val="tx1"/>
          </a:solidFill>
          <a:latin typeface="+mn-lt"/>
          <a:ea typeface="+mn-ea"/>
          <a:cs typeface="+mn-cs"/>
        </a:defRPr>
      </a:lvl3pPr>
      <a:lvl4pPr marL="1371458" algn="l" defTabSz="914305" rtl="0" eaLnBrk="1" latinLnBrk="0" hangingPunct="1">
        <a:defRPr sz="1800" kern="1200">
          <a:solidFill>
            <a:schemeClr val="tx1"/>
          </a:solidFill>
          <a:latin typeface="+mn-lt"/>
          <a:ea typeface="+mn-ea"/>
          <a:cs typeface="+mn-cs"/>
        </a:defRPr>
      </a:lvl4pPr>
      <a:lvl5pPr marL="1828610" algn="l" defTabSz="914305" rtl="0" eaLnBrk="1" latinLnBrk="0" hangingPunct="1">
        <a:defRPr sz="1800" kern="1200">
          <a:solidFill>
            <a:schemeClr val="tx1"/>
          </a:solidFill>
          <a:latin typeface="+mn-lt"/>
          <a:ea typeface="+mn-ea"/>
          <a:cs typeface="+mn-cs"/>
        </a:defRPr>
      </a:lvl5pPr>
      <a:lvl6pPr marL="2285763" algn="l" defTabSz="914305" rtl="0" eaLnBrk="1" latinLnBrk="0" hangingPunct="1">
        <a:defRPr sz="1800" kern="1200">
          <a:solidFill>
            <a:schemeClr val="tx1"/>
          </a:solidFill>
          <a:latin typeface="+mn-lt"/>
          <a:ea typeface="+mn-ea"/>
          <a:cs typeface="+mn-cs"/>
        </a:defRPr>
      </a:lvl6pPr>
      <a:lvl7pPr marL="2742915" algn="l" defTabSz="914305" rtl="0" eaLnBrk="1" latinLnBrk="0" hangingPunct="1">
        <a:defRPr sz="1800" kern="1200">
          <a:solidFill>
            <a:schemeClr val="tx1"/>
          </a:solidFill>
          <a:latin typeface="+mn-lt"/>
          <a:ea typeface="+mn-ea"/>
          <a:cs typeface="+mn-cs"/>
        </a:defRPr>
      </a:lvl7pPr>
      <a:lvl8pPr marL="3200068" algn="l" defTabSz="914305" rtl="0" eaLnBrk="1" latinLnBrk="0" hangingPunct="1">
        <a:defRPr sz="1800" kern="1200">
          <a:solidFill>
            <a:schemeClr val="tx1"/>
          </a:solidFill>
          <a:latin typeface="+mn-lt"/>
          <a:ea typeface="+mn-ea"/>
          <a:cs typeface="+mn-cs"/>
        </a:defRPr>
      </a:lvl8pPr>
      <a:lvl9pPr marL="3657220" algn="l" defTabSz="914305"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2">
            <a:lum/>
          </a:blip>
          <a:srcRect/>
          <a:stretch>
            <a:fillRect l="-6000" r="-6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7526686"/>
      </p:ext>
    </p:extLst>
  </p:cSld>
  <p:clrMap bg1="lt1" tx1="dk1" bg2="lt2" tx2="dk2" accent1="accent1" accent2="accent2" accent3="accent3" accent4="accent4" accent5="accent5" accent6="accent6" hlink="hlink" folHlink="folHlink"/>
  <p:sldLayoutIdLst>
    <p:sldLayoutId id="2147500311" r:id="rId1"/>
    <p:sldLayoutId id="2147500312" r:id="rId2"/>
    <p:sldLayoutId id="2147500313" r:id="rId3"/>
    <p:sldLayoutId id="2147500314" r:id="rId4"/>
    <p:sldLayoutId id="2147500315" r:id="rId5"/>
    <p:sldLayoutId id="2147500316" r:id="rId6"/>
    <p:sldLayoutId id="2147500317" r:id="rId7"/>
    <p:sldLayoutId id="2147500318" r:id="rId8"/>
    <p:sldLayoutId id="2147500319" r:id="rId9"/>
    <p:sldLayoutId id="2147500320" r:id="rId10"/>
  </p:sldLayoutIdLst>
  <p:timing>
    <p:tnLst>
      <p:par>
        <p:cTn id="1" dur="indefinite" restart="never" nodeType="tmRoot"/>
      </p:par>
    </p:tnLst>
  </p:timing>
  <p:txStyles>
    <p:titleStyle>
      <a:lvl1pPr algn="ctr" defTabSz="914400" rtl="0" eaLnBrk="1" latinLnBrk="0" hangingPunct="1">
        <a:lnSpc>
          <a:spcPct val="90000"/>
        </a:lnSpc>
        <a:spcBef>
          <a:spcPct val="0"/>
        </a:spcBef>
        <a:buNone/>
        <a:defRPr lang="zh-TW" altLang="en-US" sz="4000" b="1" kern="1200" dirty="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p:titleStyle>
    <p:bodyStyle>
      <a:lvl1pPr marL="0" indent="0" algn="ctr" defTabSz="914400" rtl="0" eaLnBrk="1" latinLnBrk="0" hangingPunct="1">
        <a:spcBef>
          <a:spcPct val="20000"/>
        </a:spcBef>
        <a:buFontTx/>
        <a:buNone/>
        <a:defRPr kumimoji="0" lang="zh-TW" altLang="en-US" sz="54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vl2pPr marL="742950" indent="-285750" algn="l" defTabSz="914400" rtl="0" eaLnBrk="1" latinLnBrk="0" hangingPunct="1">
        <a:spcBef>
          <a:spcPct val="20000"/>
        </a:spcBef>
        <a:buFont typeface="Arial" pitchFamily="34" charset="0"/>
        <a:buChar cha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2pPr>
      <a:lvl3pPr marL="1143000" indent="-228600" algn="l" defTabSz="914400" rtl="0" eaLnBrk="1" latinLnBrk="0" hangingPunct="1">
        <a:spcBef>
          <a:spcPct val="20000"/>
        </a:spcBef>
        <a:buFont typeface="Arial" pitchFamily="34" charset="0"/>
        <a:buChar cha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3pPr>
      <a:lvl4pPr marL="1600200" indent="-228600" algn="l" defTabSz="914400" rtl="0" eaLnBrk="1" latinLnBrk="0" hangingPunct="1">
        <a:spcBef>
          <a:spcPct val="20000"/>
        </a:spcBef>
        <a:buFont typeface="Arial" pitchFamily="34" charset="0"/>
        <a:buChar cha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4pPr>
      <a:lvl5pPr marL="2057400" indent="-228600" algn="l" defTabSz="914400" rtl="0" eaLnBrk="1" latinLnBrk="0" hangingPunct="1">
        <a:spcBef>
          <a:spcPct val="20000"/>
        </a:spcBef>
        <a:buFont typeface="Arial" pitchFamily="34" charset="0"/>
        <a:buChar char="»"/>
        <a:defRPr kumimoji="0" lang="zh-TW" altLang="en-US" sz="4800"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2">
            <a:lum/>
          </a:blip>
          <a:srcRect/>
          <a:stretch>
            <a:fillRect l="-6000" r="-6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3215952"/>
      </p:ext>
    </p:extLst>
  </p:cSld>
  <p:clrMap bg1="lt1" tx1="dk1" bg2="lt2" tx2="dk2" accent1="accent1" accent2="accent2" accent3="accent3" accent4="accent4" accent5="accent5" accent6="accent6" hlink="hlink" folHlink="folHlink"/>
  <p:sldLayoutIdLst>
    <p:sldLayoutId id="2147500322" r:id="rId1"/>
    <p:sldLayoutId id="2147500323" r:id="rId2"/>
    <p:sldLayoutId id="2147500324" r:id="rId3"/>
    <p:sldLayoutId id="2147500325" r:id="rId4"/>
    <p:sldLayoutId id="2147500326" r:id="rId5"/>
    <p:sldLayoutId id="2147500327" r:id="rId6"/>
    <p:sldLayoutId id="2147500328" r:id="rId7"/>
    <p:sldLayoutId id="2147500329" r:id="rId8"/>
    <p:sldLayoutId id="2147500330" r:id="rId9"/>
    <p:sldLayoutId id="2147500331" r:id="rId10"/>
  </p:sldLayoutIdLst>
  <p:timing>
    <p:tnLst>
      <p:par>
        <p:cTn id="1" dur="indefinite" restart="never" nodeType="tmRoot"/>
      </p:par>
    </p:tnLst>
  </p:timing>
  <p:txStyles>
    <p:titleStyle>
      <a:lvl1pPr algn="ctr" defTabSz="914400" rtl="0" eaLnBrk="1" latinLnBrk="0" hangingPunct="1">
        <a:lnSpc>
          <a:spcPct val="90000"/>
        </a:lnSpc>
        <a:spcBef>
          <a:spcPct val="0"/>
        </a:spcBef>
        <a:buNone/>
        <a:defRPr lang="zh-TW" altLang="en-US" sz="4000" b="1" kern="1200" dirty="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p:titleStyle>
    <p:bodyStyle>
      <a:lvl1pPr marL="0" indent="0" algn="ctr" defTabSz="914400" rtl="0" eaLnBrk="1" latinLnBrk="0" hangingPunct="1">
        <a:spcBef>
          <a:spcPct val="20000"/>
        </a:spcBef>
        <a:buFontTx/>
        <a:buNone/>
        <a:defRPr kumimoji="0" lang="zh-TW" altLang="en-US" sz="54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vl2pPr marL="742950" indent="-285750" algn="l" defTabSz="914400" rtl="0" eaLnBrk="1" latinLnBrk="0" hangingPunct="1">
        <a:spcBef>
          <a:spcPct val="20000"/>
        </a:spcBef>
        <a:buFont typeface="Arial" pitchFamily="34" charset="0"/>
        <a:buChar cha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2pPr>
      <a:lvl3pPr marL="1143000" indent="-228600" algn="l" defTabSz="914400" rtl="0" eaLnBrk="1" latinLnBrk="0" hangingPunct="1">
        <a:spcBef>
          <a:spcPct val="20000"/>
        </a:spcBef>
        <a:buFont typeface="Arial" pitchFamily="34" charset="0"/>
        <a:buChar cha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3pPr>
      <a:lvl4pPr marL="1600200" indent="-228600" algn="l" defTabSz="914400" rtl="0" eaLnBrk="1" latinLnBrk="0" hangingPunct="1">
        <a:spcBef>
          <a:spcPct val="20000"/>
        </a:spcBef>
        <a:buFont typeface="Arial" pitchFamily="34" charset="0"/>
        <a:buChar cha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4pPr>
      <a:lvl5pPr marL="2057400" indent="-228600" algn="l" defTabSz="914400" rtl="0" eaLnBrk="1" latinLnBrk="0" hangingPunct="1">
        <a:spcBef>
          <a:spcPct val="20000"/>
        </a:spcBef>
        <a:buFont typeface="Arial" pitchFamily="34" charset="0"/>
        <a:buChar char="»"/>
        <a:defRPr kumimoji="0" lang="zh-TW" altLang="en-US" sz="4800"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2"/>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92505321"/>
      </p:ext>
    </p:extLst>
  </p:cSld>
  <p:clrMap bg1="lt1" tx1="dk1" bg2="lt2" tx2="dk2" accent1="accent1" accent2="accent2" accent3="accent3" accent4="accent4" accent5="accent5" accent6="accent6" hlink="hlink" folHlink="folHlink"/>
  <p:sldLayoutIdLst>
    <p:sldLayoutId id="2147500491" r:id="rId1"/>
    <p:sldLayoutId id="2147500492" r:id="rId2"/>
    <p:sldLayoutId id="2147500493" r:id="rId3"/>
    <p:sldLayoutId id="2147500494" r:id="rId4"/>
    <p:sldLayoutId id="2147500495" r:id="rId5"/>
    <p:sldLayoutId id="2147500496" r:id="rId6"/>
    <p:sldLayoutId id="2147500497" r:id="rId7"/>
    <p:sldLayoutId id="2147500498" r:id="rId8"/>
    <p:sldLayoutId id="2147500499" r:id="rId9"/>
    <p:sldLayoutId id="2147500500" r:id="rId10"/>
  </p:sldLayoutIdLst>
  <p:txStyles>
    <p:titleStyle>
      <a:lvl1pPr algn="ctr" defTabSz="914145" rtl="0" fontAlgn="base">
        <a:lnSpc>
          <a:spcPct val="90000"/>
        </a:lnSpc>
        <a:spcBef>
          <a:spcPct val="0"/>
        </a:spcBef>
        <a:spcAft>
          <a:spcPct val="0"/>
        </a:spcAft>
        <a:defRPr lang="zh-TW" altLang="en-US" sz="3937" b="1" kern="1200" dirty="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vl2pPr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2pPr>
      <a:lvl3pPr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3pPr>
      <a:lvl4pPr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4pPr>
      <a:lvl5pPr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5pPr>
      <a:lvl6pPr marL="321457"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6pPr>
      <a:lvl7pPr marL="642915"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7pPr>
      <a:lvl8pPr marL="964372"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8pPr>
      <a:lvl9pPr marL="1285829"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9pPr>
    </p:titleStyle>
    <p:bodyStyle>
      <a:lvl1pPr algn="ctr" defTabSz="914145" rtl="0" fontAlgn="base">
        <a:spcBef>
          <a:spcPct val="20000"/>
        </a:spcBef>
        <a:spcAft>
          <a:spcPct val="0"/>
        </a:spcAft>
        <a:defRPr lang="zh-TW" altLang="en-US" sz="5344"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vl2pPr marL="742254" indent="-284624" algn="l" defTabSz="914145" rtl="0" fontAlgn="base">
        <a:spcBef>
          <a:spcPct val="20000"/>
        </a:spcBef>
        <a:spcAft>
          <a:spcPct val="0"/>
        </a:spcAft>
        <a:buFont typeface="Arial" panose="020B0604020202020204" pitchFamily="34" charset="0"/>
        <a:buChar char="–"/>
        <a:defRPr lang="zh-TW" altLang="en-US" sz="4781"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2pPr>
      <a:lvl3pPr marL="1141844" indent="-227699" algn="l" defTabSz="914145" rtl="0" fontAlgn="base">
        <a:spcBef>
          <a:spcPct val="20000"/>
        </a:spcBef>
        <a:spcAft>
          <a:spcPct val="0"/>
        </a:spcAft>
        <a:buFont typeface="Arial" panose="020B0604020202020204" pitchFamily="34" charset="0"/>
        <a:buChar char="•"/>
        <a:defRPr lang="zh-TW" altLang="en-US" sz="4781"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3pPr>
      <a:lvl4pPr marL="1599474" indent="-227699" algn="l" defTabSz="914145" rtl="0" fontAlgn="base">
        <a:spcBef>
          <a:spcPct val="20000"/>
        </a:spcBef>
        <a:spcAft>
          <a:spcPct val="0"/>
        </a:spcAft>
        <a:buFont typeface="Arial" panose="020B0604020202020204" pitchFamily="34" charset="0"/>
        <a:buChar char="–"/>
        <a:defRPr lang="zh-TW" altLang="en-US" sz="4781"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4pPr>
      <a:lvl5pPr marL="2057104" indent="-227699" algn="l" defTabSz="914145" rtl="0" fontAlgn="base">
        <a:spcBef>
          <a:spcPct val="20000"/>
        </a:spcBef>
        <a:spcAft>
          <a:spcPct val="0"/>
        </a:spcAft>
        <a:buFont typeface="Arial" panose="020B0604020202020204" pitchFamily="34" charset="0"/>
        <a:buChar char="»"/>
        <a:defRPr lang="zh-TW" altLang="en-US" sz="4781"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5pPr>
      <a:lvl6pPr marL="2514471" indent="-228588" algn="l" defTabSz="91435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48" indent="-228588" algn="l" defTabSz="91435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25" indent="-228588" algn="l" defTabSz="91435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01" indent="-228588" algn="l" defTabSz="91435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TW"/>
      </a:defPPr>
      <a:lvl1pPr marL="0" algn="l" defTabSz="914353" rtl="0" eaLnBrk="1" latinLnBrk="0" hangingPunct="1">
        <a:defRPr sz="1800" kern="1200">
          <a:solidFill>
            <a:schemeClr val="tx1"/>
          </a:solidFill>
          <a:latin typeface="+mn-lt"/>
          <a:ea typeface="+mn-ea"/>
          <a:cs typeface="+mn-cs"/>
        </a:defRPr>
      </a:lvl1pPr>
      <a:lvl2pPr marL="457177" algn="l" defTabSz="914353" rtl="0" eaLnBrk="1" latinLnBrk="0" hangingPunct="1">
        <a:defRPr sz="1800" kern="1200">
          <a:solidFill>
            <a:schemeClr val="tx1"/>
          </a:solidFill>
          <a:latin typeface="+mn-lt"/>
          <a:ea typeface="+mn-ea"/>
          <a:cs typeface="+mn-cs"/>
        </a:defRPr>
      </a:lvl2pPr>
      <a:lvl3pPr marL="914353" algn="l" defTabSz="914353" rtl="0" eaLnBrk="1" latinLnBrk="0" hangingPunct="1">
        <a:defRPr sz="1800" kern="1200">
          <a:solidFill>
            <a:schemeClr val="tx1"/>
          </a:solidFill>
          <a:latin typeface="+mn-lt"/>
          <a:ea typeface="+mn-ea"/>
          <a:cs typeface="+mn-cs"/>
        </a:defRPr>
      </a:lvl3pPr>
      <a:lvl4pPr marL="1371530" algn="l" defTabSz="914353" rtl="0" eaLnBrk="1" latinLnBrk="0" hangingPunct="1">
        <a:defRPr sz="1800" kern="1200">
          <a:solidFill>
            <a:schemeClr val="tx1"/>
          </a:solidFill>
          <a:latin typeface="+mn-lt"/>
          <a:ea typeface="+mn-ea"/>
          <a:cs typeface="+mn-cs"/>
        </a:defRPr>
      </a:lvl4pPr>
      <a:lvl5pPr marL="1828706" algn="l" defTabSz="914353" rtl="0" eaLnBrk="1" latinLnBrk="0" hangingPunct="1">
        <a:defRPr sz="1800" kern="1200">
          <a:solidFill>
            <a:schemeClr val="tx1"/>
          </a:solidFill>
          <a:latin typeface="+mn-lt"/>
          <a:ea typeface="+mn-ea"/>
          <a:cs typeface="+mn-cs"/>
        </a:defRPr>
      </a:lvl5pPr>
      <a:lvl6pPr marL="2285883" algn="l" defTabSz="914353" rtl="0" eaLnBrk="1" latinLnBrk="0" hangingPunct="1">
        <a:defRPr sz="1800" kern="1200">
          <a:solidFill>
            <a:schemeClr val="tx1"/>
          </a:solidFill>
          <a:latin typeface="+mn-lt"/>
          <a:ea typeface="+mn-ea"/>
          <a:cs typeface="+mn-cs"/>
        </a:defRPr>
      </a:lvl6pPr>
      <a:lvl7pPr marL="2743060" algn="l" defTabSz="914353" rtl="0" eaLnBrk="1" latinLnBrk="0" hangingPunct="1">
        <a:defRPr sz="1800" kern="1200">
          <a:solidFill>
            <a:schemeClr val="tx1"/>
          </a:solidFill>
          <a:latin typeface="+mn-lt"/>
          <a:ea typeface="+mn-ea"/>
          <a:cs typeface="+mn-cs"/>
        </a:defRPr>
      </a:lvl7pPr>
      <a:lvl8pPr marL="3200236" algn="l" defTabSz="914353" rtl="0" eaLnBrk="1" latinLnBrk="0" hangingPunct="1">
        <a:defRPr sz="1800" kern="1200">
          <a:solidFill>
            <a:schemeClr val="tx1"/>
          </a:solidFill>
          <a:latin typeface="+mn-lt"/>
          <a:ea typeface="+mn-ea"/>
          <a:cs typeface="+mn-cs"/>
        </a:defRPr>
      </a:lvl8pPr>
      <a:lvl9pPr marL="3657413" algn="l" defTabSz="914353"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2"/>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67120020"/>
      </p:ext>
    </p:extLst>
  </p:cSld>
  <p:clrMap bg1="lt1" tx1="dk1" bg2="lt2" tx2="dk2" accent1="accent1" accent2="accent2" accent3="accent3" accent4="accent4" accent5="accent5" accent6="accent6" hlink="hlink" folHlink="folHlink"/>
  <p:sldLayoutIdLst>
    <p:sldLayoutId id="2147500502" r:id="rId1"/>
    <p:sldLayoutId id="2147500503" r:id="rId2"/>
    <p:sldLayoutId id="2147500504" r:id="rId3"/>
    <p:sldLayoutId id="2147500505" r:id="rId4"/>
    <p:sldLayoutId id="2147500506" r:id="rId5"/>
    <p:sldLayoutId id="2147500507" r:id="rId6"/>
    <p:sldLayoutId id="2147500508" r:id="rId7"/>
    <p:sldLayoutId id="2147500509" r:id="rId8"/>
    <p:sldLayoutId id="2147500510" r:id="rId9"/>
    <p:sldLayoutId id="2147500511" r:id="rId10"/>
  </p:sldLayoutIdLst>
  <p:txStyles>
    <p:titleStyle>
      <a:lvl1pPr algn="ctr" defTabSz="914145" rtl="0" fontAlgn="base">
        <a:lnSpc>
          <a:spcPct val="90000"/>
        </a:lnSpc>
        <a:spcBef>
          <a:spcPct val="0"/>
        </a:spcBef>
        <a:spcAft>
          <a:spcPct val="0"/>
        </a:spcAft>
        <a:defRPr lang="zh-TW" altLang="en-US" sz="3937" b="1" kern="1200" dirty="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vl2pPr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2pPr>
      <a:lvl3pPr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3pPr>
      <a:lvl4pPr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4pPr>
      <a:lvl5pPr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5pPr>
      <a:lvl6pPr marL="321457"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6pPr>
      <a:lvl7pPr marL="642915"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7pPr>
      <a:lvl8pPr marL="964372"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8pPr>
      <a:lvl9pPr marL="1285829"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9pPr>
    </p:titleStyle>
    <p:bodyStyle>
      <a:lvl1pPr algn="ctr" defTabSz="914145" rtl="0" fontAlgn="base">
        <a:spcBef>
          <a:spcPct val="20000"/>
        </a:spcBef>
        <a:spcAft>
          <a:spcPct val="0"/>
        </a:spcAft>
        <a:defRPr lang="zh-TW" altLang="en-US" sz="5344"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vl2pPr marL="742254" indent="-284624" algn="l" defTabSz="914145" rtl="0" fontAlgn="base">
        <a:spcBef>
          <a:spcPct val="20000"/>
        </a:spcBef>
        <a:spcAft>
          <a:spcPct val="0"/>
        </a:spcAft>
        <a:buFont typeface="Arial" panose="020B0604020202020204" pitchFamily="34" charset="0"/>
        <a:buChar char="–"/>
        <a:defRPr lang="zh-TW" altLang="en-US" sz="4781"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2pPr>
      <a:lvl3pPr marL="1141844" indent="-227699" algn="l" defTabSz="914145" rtl="0" fontAlgn="base">
        <a:spcBef>
          <a:spcPct val="20000"/>
        </a:spcBef>
        <a:spcAft>
          <a:spcPct val="0"/>
        </a:spcAft>
        <a:buFont typeface="Arial" panose="020B0604020202020204" pitchFamily="34" charset="0"/>
        <a:buChar char="•"/>
        <a:defRPr lang="zh-TW" altLang="en-US" sz="4781"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3pPr>
      <a:lvl4pPr marL="1599474" indent="-227699" algn="l" defTabSz="914145" rtl="0" fontAlgn="base">
        <a:spcBef>
          <a:spcPct val="20000"/>
        </a:spcBef>
        <a:spcAft>
          <a:spcPct val="0"/>
        </a:spcAft>
        <a:buFont typeface="Arial" panose="020B0604020202020204" pitchFamily="34" charset="0"/>
        <a:buChar char="–"/>
        <a:defRPr lang="zh-TW" altLang="en-US" sz="4781"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4pPr>
      <a:lvl5pPr marL="2057104" indent="-227699" algn="l" defTabSz="914145" rtl="0" fontAlgn="base">
        <a:spcBef>
          <a:spcPct val="20000"/>
        </a:spcBef>
        <a:spcAft>
          <a:spcPct val="0"/>
        </a:spcAft>
        <a:buFont typeface="Arial" panose="020B0604020202020204" pitchFamily="34" charset="0"/>
        <a:buChar char="»"/>
        <a:defRPr lang="zh-TW" altLang="en-US" sz="4781"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5pPr>
      <a:lvl6pPr marL="2514471" indent="-228588" algn="l" defTabSz="91435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48" indent="-228588" algn="l" defTabSz="91435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25" indent="-228588" algn="l" defTabSz="91435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01" indent="-228588" algn="l" defTabSz="91435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TW"/>
      </a:defPPr>
      <a:lvl1pPr marL="0" algn="l" defTabSz="914353" rtl="0" eaLnBrk="1" latinLnBrk="0" hangingPunct="1">
        <a:defRPr sz="1800" kern="1200">
          <a:solidFill>
            <a:schemeClr val="tx1"/>
          </a:solidFill>
          <a:latin typeface="+mn-lt"/>
          <a:ea typeface="+mn-ea"/>
          <a:cs typeface="+mn-cs"/>
        </a:defRPr>
      </a:lvl1pPr>
      <a:lvl2pPr marL="457177" algn="l" defTabSz="914353" rtl="0" eaLnBrk="1" latinLnBrk="0" hangingPunct="1">
        <a:defRPr sz="1800" kern="1200">
          <a:solidFill>
            <a:schemeClr val="tx1"/>
          </a:solidFill>
          <a:latin typeface="+mn-lt"/>
          <a:ea typeface="+mn-ea"/>
          <a:cs typeface="+mn-cs"/>
        </a:defRPr>
      </a:lvl2pPr>
      <a:lvl3pPr marL="914353" algn="l" defTabSz="914353" rtl="0" eaLnBrk="1" latinLnBrk="0" hangingPunct="1">
        <a:defRPr sz="1800" kern="1200">
          <a:solidFill>
            <a:schemeClr val="tx1"/>
          </a:solidFill>
          <a:latin typeface="+mn-lt"/>
          <a:ea typeface="+mn-ea"/>
          <a:cs typeface="+mn-cs"/>
        </a:defRPr>
      </a:lvl3pPr>
      <a:lvl4pPr marL="1371530" algn="l" defTabSz="914353" rtl="0" eaLnBrk="1" latinLnBrk="0" hangingPunct="1">
        <a:defRPr sz="1800" kern="1200">
          <a:solidFill>
            <a:schemeClr val="tx1"/>
          </a:solidFill>
          <a:latin typeface="+mn-lt"/>
          <a:ea typeface="+mn-ea"/>
          <a:cs typeface="+mn-cs"/>
        </a:defRPr>
      </a:lvl4pPr>
      <a:lvl5pPr marL="1828706" algn="l" defTabSz="914353" rtl="0" eaLnBrk="1" latinLnBrk="0" hangingPunct="1">
        <a:defRPr sz="1800" kern="1200">
          <a:solidFill>
            <a:schemeClr val="tx1"/>
          </a:solidFill>
          <a:latin typeface="+mn-lt"/>
          <a:ea typeface="+mn-ea"/>
          <a:cs typeface="+mn-cs"/>
        </a:defRPr>
      </a:lvl5pPr>
      <a:lvl6pPr marL="2285883" algn="l" defTabSz="914353" rtl="0" eaLnBrk="1" latinLnBrk="0" hangingPunct="1">
        <a:defRPr sz="1800" kern="1200">
          <a:solidFill>
            <a:schemeClr val="tx1"/>
          </a:solidFill>
          <a:latin typeface="+mn-lt"/>
          <a:ea typeface="+mn-ea"/>
          <a:cs typeface="+mn-cs"/>
        </a:defRPr>
      </a:lvl6pPr>
      <a:lvl7pPr marL="2743060" algn="l" defTabSz="914353" rtl="0" eaLnBrk="1" latinLnBrk="0" hangingPunct="1">
        <a:defRPr sz="1800" kern="1200">
          <a:solidFill>
            <a:schemeClr val="tx1"/>
          </a:solidFill>
          <a:latin typeface="+mn-lt"/>
          <a:ea typeface="+mn-ea"/>
          <a:cs typeface="+mn-cs"/>
        </a:defRPr>
      </a:lvl7pPr>
      <a:lvl8pPr marL="3200236" algn="l" defTabSz="914353" rtl="0" eaLnBrk="1" latinLnBrk="0" hangingPunct="1">
        <a:defRPr sz="1800" kern="1200">
          <a:solidFill>
            <a:schemeClr val="tx1"/>
          </a:solidFill>
          <a:latin typeface="+mn-lt"/>
          <a:ea typeface="+mn-ea"/>
          <a:cs typeface="+mn-cs"/>
        </a:defRPr>
      </a:lvl8pPr>
      <a:lvl9pPr marL="3657413" algn="l" defTabSz="914353"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0066"/>
            </a:gs>
            <a:gs pos="100000">
              <a:srgbClr val="00002F"/>
            </a:gs>
          </a:gsLst>
          <a:lin ang="5400000" scaled="1"/>
        </a:gra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09600" y="274638"/>
            <a:ext cx="109728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zh-TW" altLang="en-US" smtClean="0"/>
              <a:t>按一下以編輯母片標題樣式</a:t>
            </a:r>
          </a:p>
        </p:txBody>
      </p:sp>
      <p:sp>
        <p:nvSpPr>
          <p:cNvPr id="1027" name="Rectangle 3"/>
          <p:cNvSpPr>
            <a:spLocks noGrp="1" noChangeArrowheads="1"/>
          </p:cNvSpPr>
          <p:nvPr>
            <p:ph type="body" idx="1"/>
          </p:nvPr>
        </p:nvSpPr>
        <p:spPr bwMode="auto">
          <a:xfrm>
            <a:off x="609600" y="1600201"/>
            <a:ext cx="109728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p>
        </p:txBody>
      </p:sp>
      <p:sp>
        <p:nvSpPr>
          <p:cNvPr id="1028" name="Rectangle 4"/>
          <p:cNvSpPr>
            <a:spLocks noGrp="1" noChangeArrowheads="1"/>
          </p:cNvSpPr>
          <p:nvPr>
            <p:ph type="dt" sz="half" idx="2"/>
          </p:nvPr>
        </p:nvSpPr>
        <p:spPr bwMode="auto">
          <a:xfrm>
            <a:off x="609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1029" name="Rectangle 5"/>
          <p:cNvSpPr>
            <a:spLocks noGrp="1" noChangeArrowheads="1"/>
          </p:cNvSpPr>
          <p:nvPr>
            <p:ph type="ftr" sz="quarter" idx="3"/>
          </p:nvPr>
        </p:nvSpPr>
        <p:spPr bwMode="auto">
          <a:xfrm>
            <a:off x="4165600" y="6245225"/>
            <a:ext cx="3860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1030" name="Rectangle 6"/>
          <p:cNvSpPr>
            <a:spLocks noGrp="1" noChangeArrowheads="1"/>
          </p:cNvSpPr>
          <p:nvPr>
            <p:ph type="sldNum" sz="quarter" idx="4"/>
          </p:nvPr>
        </p:nvSpPr>
        <p:spPr bwMode="auto">
          <a:xfrm>
            <a:off x="8737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28F712FE-4DB7-4D7B-BA2B-04BECC75A027}"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4141598147"/>
      </p:ext>
    </p:extLst>
  </p:cSld>
  <p:clrMap bg1="lt1" tx1="dk1" bg2="lt2" tx2="dk2" accent1="accent1" accent2="accent2" accent3="accent3" accent4="accent4" accent5="accent5" accent6="accent6" hlink="hlink" folHlink="folHlink"/>
  <p:sldLayoutIdLst>
    <p:sldLayoutId id="2147501208" r:id="rId1"/>
    <p:sldLayoutId id="2147501209" r:id="rId2"/>
    <p:sldLayoutId id="2147501210" r:id="rId3"/>
    <p:sldLayoutId id="2147501211" r:id="rId4"/>
    <p:sldLayoutId id="2147501212" r:id="rId5"/>
    <p:sldLayoutId id="2147501213" r:id="rId6"/>
    <p:sldLayoutId id="2147501214" r:id="rId7"/>
    <p:sldLayoutId id="2147501215" r:id="rId8"/>
    <p:sldLayoutId id="2147501216" r:id="rId9"/>
    <p:sldLayoutId id="2147501217" r:id="rId10"/>
    <p:sldLayoutId id="2147501218" r:id="rId11"/>
  </p:sldLayoutIdLst>
  <p:txStyles>
    <p:titleStyle>
      <a:lvl1pPr algn="ctr" rtl="0" eaLnBrk="0" fontAlgn="base" hangingPunct="0">
        <a:spcBef>
          <a:spcPct val="0"/>
        </a:spcBef>
        <a:spcAft>
          <a:spcPct val="0"/>
        </a:spcAft>
        <a:defRPr kumimoji="1" sz="4400">
          <a:solidFill>
            <a:schemeClr val="tx2"/>
          </a:solidFill>
          <a:latin typeface="+mj-lt"/>
          <a:ea typeface="+mj-ea"/>
          <a:cs typeface="+mj-cs"/>
        </a:defRPr>
      </a:lvl1pPr>
      <a:lvl2pPr algn="ctr" rtl="0" eaLnBrk="0" fontAlgn="base" hangingPunct="0">
        <a:spcBef>
          <a:spcPct val="0"/>
        </a:spcBef>
        <a:spcAft>
          <a:spcPct val="0"/>
        </a:spcAft>
        <a:defRPr kumimoji="1" sz="4400">
          <a:solidFill>
            <a:schemeClr val="tx2"/>
          </a:solidFill>
          <a:latin typeface="Arial" charset="0"/>
          <a:ea typeface="新細明體" charset="-120"/>
        </a:defRPr>
      </a:lvl2pPr>
      <a:lvl3pPr algn="ctr" rtl="0" eaLnBrk="0" fontAlgn="base" hangingPunct="0">
        <a:spcBef>
          <a:spcPct val="0"/>
        </a:spcBef>
        <a:spcAft>
          <a:spcPct val="0"/>
        </a:spcAft>
        <a:defRPr kumimoji="1" sz="4400">
          <a:solidFill>
            <a:schemeClr val="tx2"/>
          </a:solidFill>
          <a:latin typeface="Arial" charset="0"/>
          <a:ea typeface="新細明體" charset="-120"/>
        </a:defRPr>
      </a:lvl3pPr>
      <a:lvl4pPr algn="ctr" rtl="0" eaLnBrk="0" fontAlgn="base" hangingPunct="0">
        <a:spcBef>
          <a:spcPct val="0"/>
        </a:spcBef>
        <a:spcAft>
          <a:spcPct val="0"/>
        </a:spcAft>
        <a:defRPr kumimoji="1" sz="4400">
          <a:solidFill>
            <a:schemeClr val="tx2"/>
          </a:solidFill>
          <a:latin typeface="Arial" charset="0"/>
          <a:ea typeface="新細明體" charset="-120"/>
        </a:defRPr>
      </a:lvl4pPr>
      <a:lvl5pPr algn="ctr" rtl="0" eaLnBrk="0" fontAlgn="base" hangingPunct="0">
        <a:spcBef>
          <a:spcPct val="0"/>
        </a:spcBef>
        <a:spcAft>
          <a:spcPct val="0"/>
        </a:spcAft>
        <a:defRPr kumimoji="1" sz="4400">
          <a:solidFill>
            <a:schemeClr val="tx2"/>
          </a:solidFill>
          <a:latin typeface="Arial" charset="0"/>
          <a:ea typeface="新細明體" charset="-120"/>
        </a:defRPr>
      </a:lvl5pPr>
      <a:lvl6pPr marL="457200" algn="ctr" rtl="0" fontAlgn="base">
        <a:spcBef>
          <a:spcPct val="0"/>
        </a:spcBef>
        <a:spcAft>
          <a:spcPct val="0"/>
        </a:spcAft>
        <a:defRPr kumimoji="1" sz="4400">
          <a:solidFill>
            <a:schemeClr val="tx2"/>
          </a:solidFill>
          <a:latin typeface="Arial" charset="0"/>
          <a:ea typeface="新細明體" charset="-120"/>
        </a:defRPr>
      </a:lvl6pPr>
      <a:lvl7pPr marL="914400" algn="ctr" rtl="0" fontAlgn="base">
        <a:spcBef>
          <a:spcPct val="0"/>
        </a:spcBef>
        <a:spcAft>
          <a:spcPct val="0"/>
        </a:spcAft>
        <a:defRPr kumimoji="1" sz="4400">
          <a:solidFill>
            <a:schemeClr val="tx2"/>
          </a:solidFill>
          <a:latin typeface="Arial" charset="0"/>
          <a:ea typeface="新細明體" charset="-120"/>
        </a:defRPr>
      </a:lvl7pPr>
      <a:lvl8pPr marL="1371600" algn="ctr" rtl="0" fontAlgn="base">
        <a:spcBef>
          <a:spcPct val="0"/>
        </a:spcBef>
        <a:spcAft>
          <a:spcPct val="0"/>
        </a:spcAft>
        <a:defRPr kumimoji="1" sz="4400">
          <a:solidFill>
            <a:schemeClr val="tx2"/>
          </a:solidFill>
          <a:latin typeface="Arial" charset="0"/>
          <a:ea typeface="新細明體" charset="-120"/>
        </a:defRPr>
      </a:lvl8pPr>
      <a:lvl9pPr marL="1828800" algn="ctr" rtl="0" fontAlgn="base">
        <a:spcBef>
          <a:spcPct val="0"/>
        </a:spcBef>
        <a:spcAft>
          <a:spcPct val="0"/>
        </a:spcAft>
        <a:defRPr kumimoji="1" sz="4400">
          <a:solidFill>
            <a:schemeClr val="tx2"/>
          </a:solidFill>
          <a:latin typeface="Arial" charset="0"/>
          <a:ea typeface="新細明體" charset="-120"/>
        </a:defRPr>
      </a:lvl9pPr>
    </p:titleStyle>
    <p:body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xml"/><Relationship Id="rId1" Type="http://schemas.openxmlformats.org/officeDocument/2006/relationships/slideLayout" Target="../slideLayouts/slideLayout46.xml"/></Relationships>
</file>

<file path=ppt/slides/_rels/slide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0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97.xml"/></Relationships>
</file>

<file path=ppt/slides/_rels/slide5.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9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12192000" cy="6858001"/>
          </a:xfrm>
          <a:prstGeom prst="rect">
            <a:avLst/>
          </a:prstGeom>
        </p:spPr>
      </p:pic>
      <p:sp>
        <p:nvSpPr>
          <p:cNvPr id="123906" name="TextBox 1"/>
          <p:cNvSpPr txBox="1">
            <a:spLocks noChangeArrowheads="1"/>
          </p:cNvSpPr>
          <p:nvPr/>
        </p:nvSpPr>
        <p:spPr bwMode="auto">
          <a:xfrm>
            <a:off x="1524000" y="2372937"/>
            <a:ext cx="9144000" cy="22775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88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DFKai-SB" pitchFamily="65" charset="-120"/>
                <a:ea typeface="DFKai-SB" pitchFamily="65" charset="-120"/>
                <a:cs typeface="Arial" charset="0"/>
              </a:rPr>
              <a:t>主日信息</a:t>
            </a:r>
            <a:endParaRPr kumimoji="0" lang="en-US" altLang="zh-TW" sz="88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DFKai-SB" pitchFamily="65" charset="-12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TW" sz="54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cs typeface="Arial" charset="0"/>
              </a:rPr>
              <a:t>Sunday Sermon</a:t>
            </a:r>
            <a:endParaRPr kumimoji="0" lang="en-US" altLang="zh-TW" sz="7200" b="1" i="1"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cs typeface="Arial" charset="0"/>
            </a:endParaRPr>
          </a:p>
        </p:txBody>
      </p:sp>
    </p:spTree>
    <p:extLst>
      <p:ext uri="{BB962C8B-B14F-4D97-AF65-F5344CB8AC3E}">
        <p14:creationId xmlns:p14="http://schemas.microsoft.com/office/powerpoint/2010/main" val="174371915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9" name="Picture 8"/>
          <p:cNvPicPr>
            <a:picLocks noChangeAspect="1"/>
          </p:cNvPicPr>
          <p:nvPr/>
        </p:nvPicPr>
        <p:blipFill>
          <a:blip r:embed="rId2"/>
          <a:stretch>
            <a:fillRect/>
          </a:stretch>
        </p:blipFill>
        <p:spPr>
          <a:xfrm>
            <a:off x="-39758" y="9525"/>
            <a:ext cx="12313163" cy="6858001"/>
          </a:xfrm>
          <a:prstGeom prst="rect">
            <a:avLst/>
          </a:prstGeom>
        </p:spPr>
      </p:pic>
      <p:sp>
        <p:nvSpPr>
          <p:cNvPr id="3" name="Rectangle 39"/>
          <p:cNvSpPr>
            <a:spLocks noChangeArrowheads="1"/>
          </p:cNvSpPr>
          <p:nvPr/>
        </p:nvSpPr>
        <p:spPr bwMode="auto">
          <a:xfrm>
            <a:off x="1097281" y="9525"/>
            <a:ext cx="9962146" cy="6781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12" tIns="45707" rIns="91412" bIns="45707"/>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2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456919" rtl="0" eaLnBrk="1" fontAlgn="auto" latinLnBrk="0" hangingPunct="1">
              <a:lnSpc>
                <a:spcPct val="100000"/>
              </a:lnSpc>
              <a:spcBef>
                <a:spcPts val="0"/>
              </a:spcBef>
              <a:spcAft>
                <a:spcPts val="0"/>
              </a:spcAft>
              <a:buClrTx/>
              <a:buSzTx/>
              <a:buFontTx/>
              <a:buNone/>
              <a:tabLst/>
              <a:defRPr/>
            </a:pPr>
            <a:endParaRPr kumimoji="1" lang="en-US" altLang="zh-TW" sz="24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Charis SIL" panose="02000500060000020004" pitchFamily="2" charset="0"/>
            </a:endParaRPr>
          </a:p>
          <a:p>
            <a:pPr lvl="0" algn="ctr" defTabSz="914400" eaLnBrk="1" fontAlgn="base" hangingPunct="1">
              <a:spcBef>
                <a:spcPct val="0"/>
              </a:spcBef>
              <a:spcAft>
                <a:spcPct val="0"/>
              </a:spcAft>
              <a:buNone/>
              <a:defRPr/>
            </a:pPr>
            <a:r>
              <a:rPr lang="zh-TW" altLang="en-US" sz="6600" b="1" dirty="0" smtClean="0">
                <a:solidFill>
                  <a:srgbClr val="002060"/>
                </a:solidFill>
                <a:latin typeface="DFKai-SB" panose="03000509000000000000" pitchFamily="65" charset="-120"/>
                <a:ea typeface="DFKai-SB" panose="03000509000000000000" pitchFamily="65" charset="-120"/>
                <a:cs typeface="Arial" charset="0"/>
              </a:rPr>
              <a:t>護教學的</a:t>
            </a:r>
            <a:r>
              <a:rPr lang="zh-TW" altLang="en-US" sz="6600" b="1" dirty="0">
                <a:solidFill>
                  <a:srgbClr val="002060"/>
                </a:solidFill>
                <a:latin typeface="DFKai-SB" panose="03000509000000000000" pitchFamily="65" charset="-120"/>
                <a:ea typeface="DFKai-SB" panose="03000509000000000000" pitchFamily="65" charset="-120"/>
                <a:cs typeface="Arial" charset="0"/>
              </a:rPr>
              <a:t>裝備</a:t>
            </a:r>
            <a:endParaRPr lang="en-US" altLang="zh-TW" sz="6600" b="1" dirty="0" smtClean="0">
              <a:solidFill>
                <a:srgbClr val="002060"/>
              </a:solidFill>
              <a:latin typeface="DFKai-SB" panose="03000509000000000000" pitchFamily="65" charset="-120"/>
              <a:ea typeface="DFKai-SB" panose="03000509000000000000" pitchFamily="65" charset="-120"/>
              <a:cs typeface="Arial" charset="0"/>
            </a:endParaRPr>
          </a:p>
          <a:p>
            <a:pPr lvl="0" algn="ctr" defTabSz="914400" eaLnBrk="1" fontAlgn="base" hangingPunct="1">
              <a:spcBef>
                <a:spcPct val="0"/>
              </a:spcBef>
              <a:spcAft>
                <a:spcPct val="0"/>
              </a:spcAft>
              <a:buNone/>
              <a:defRPr/>
            </a:pPr>
            <a:endParaRPr lang="en-US" altLang="zh-TW" sz="900" dirty="0">
              <a:solidFill>
                <a:srgbClr val="002060"/>
              </a:solidFill>
              <a:latin typeface="Yu Gothic UI Semibold" panose="020B0700000000000000" pitchFamily="34" charset="-128"/>
              <a:ea typeface="Yu Gothic UI Semibold" panose="020B0700000000000000" pitchFamily="34" charset="-128"/>
              <a:cs typeface="Arial" charset="0"/>
            </a:endParaRPr>
          </a:p>
          <a:p>
            <a:pPr lvl="0" algn="ctr" defTabSz="914400" eaLnBrk="1" fontAlgn="base" hangingPunct="1">
              <a:spcBef>
                <a:spcPct val="0"/>
              </a:spcBef>
              <a:spcAft>
                <a:spcPct val="0"/>
              </a:spcAft>
              <a:buNone/>
              <a:defRPr/>
            </a:pPr>
            <a:r>
              <a:rPr lang="en-US" altLang="zh-TW" sz="4800" b="1" dirty="0" smtClean="0">
                <a:solidFill>
                  <a:srgbClr val="002060"/>
                </a:solidFill>
                <a:effectLst>
                  <a:outerShdw blurRad="38100" dist="38100" dir="2700000" algn="tl">
                    <a:srgbClr val="000000">
                      <a:alpha val="43137"/>
                    </a:srgbClr>
                  </a:outerShdw>
                </a:effectLst>
                <a:latin typeface="Century" panose="02040604050505020304" pitchFamily="18" charset="0"/>
                <a:ea typeface="DFKai-SB" pitchFamily="65" charset="-120"/>
                <a:cs typeface="Arial" charset="0"/>
              </a:rPr>
              <a:t>Equipping of Apologetics</a:t>
            </a:r>
            <a:endParaRPr kumimoji="0" lang="en-US" altLang="zh-TW" sz="1200" b="1" i="0" u="none" strike="noStrike" kern="0" cap="none" spc="0" normalizeH="0" baseline="0" noProof="0" dirty="0" smtClean="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smtClean="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0"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smtClean="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smtClean="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smtClean="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smtClean="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lang="en-US" altLang="zh-TW" sz="700" b="1" kern="0" dirty="0">
              <a:solidFill>
                <a:srgbClr val="002060"/>
              </a:solidFill>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smtClean="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smtClean="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r>
              <a:rPr kumimoji="0" lang="zh-TW" altLang="en-US" sz="4000" b="1" i="0" u="none" strike="noStrike" kern="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Arial" charset="0"/>
              </a:rPr>
              <a:t>波特蘭靈糧堂</a:t>
            </a:r>
            <a:endParaRPr kumimoji="0" lang="en-US" altLang="zh-TW" sz="4000" b="1" i="0" u="none" strike="noStrike" kern="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200" b="1" i="0" u="none" strike="noStrike" kern="0" cap="none" spc="0" normalizeH="0" baseline="0" noProof="0" dirty="0">
              <a:ln>
                <a:noFill/>
              </a:ln>
              <a:solidFill>
                <a:srgbClr val="002060"/>
              </a:solidFill>
              <a:effectLst/>
              <a:uLnTx/>
              <a:uFillTx/>
              <a:latin typeface="Arial Unicode MS" pitchFamily="34" charset="-128"/>
              <a:ea typeface="新細明體" panose="02020500000000000000" pitchFamily="18"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rgbClr val="002060"/>
              </a:solidFill>
              <a:effectLst/>
              <a:uLnTx/>
              <a:uFillTx/>
              <a:latin typeface="Arial Unicode MS" pitchFamily="34" charset="-128"/>
              <a:ea typeface="新細明體" panose="02020500000000000000" pitchFamily="18"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r>
              <a:rPr lang="en-US" altLang="zh-TW" b="1" kern="0" dirty="0" smtClean="0">
                <a:solidFill>
                  <a:srgbClr val="002060"/>
                </a:solidFill>
                <a:latin typeface="Mongolian Baiti" panose="03000500000000000000" pitchFamily="66" charset="0"/>
                <a:ea typeface="新細明體" panose="02020500000000000000" pitchFamily="18" charset="-120"/>
                <a:cs typeface="Mongolian Baiti" panose="03000500000000000000" pitchFamily="66" charset="0"/>
              </a:rPr>
              <a:t>August</a:t>
            </a:r>
            <a:r>
              <a:rPr kumimoji="0" lang="en-US" altLang="zh-TW" sz="3200" b="1" i="0" u="none" strike="noStrike" kern="0" cap="none" spc="0" normalizeH="0" baseline="0" noProof="0" dirty="0" smtClean="0">
                <a:ln>
                  <a:noFill/>
                </a:ln>
                <a:solidFill>
                  <a:srgbClr val="002060"/>
                </a:solidFill>
                <a:effectLst/>
                <a:uLnTx/>
                <a:uFillTx/>
                <a:latin typeface="Mongolian Baiti" panose="03000500000000000000" pitchFamily="66" charset="0"/>
                <a:ea typeface="新細明體" panose="02020500000000000000" pitchFamily="18" charset="-120"/>
                <a:cs typeface="Mongolian Baiti" panose="03000500000000000000" pitchFamily="66" charset="0"/>
              </a:rPr>
              <a:t> </a:t>
            </a:r>
            <a:r>
              <a:rPr lang="en-US" altLang="zh-TW" b="1" kern="0" noProof="0" dirty="0" smtClean="0">
                <a:solidFill>
                  <a:srgbClr val="002060"/>
                </a:solidFill>
                <a:latin typeface="Mongolian Baiti" panose="03000500000000000000" pitchFamily="66" charset="0"/>
                <a:ea typeface="新細明體" panose="02020500000000000000" pitchFamily="18" charset="-120"/>
                <a:cs typeface="Mongolian Baiti" panose="03000500000000000000" pitchFamily="66" charset="0"/>
              </a:rPr>
              <a:t>29</a:t>
            </a:r>
            <a:r>
              <a:rPr kumimoji="0" lang="en-US" altLang="zh-TW" sz="3200" b="1" i="0" u="none" strike="noStrike" kern="0" cap="none" spc="0" normalizeH="0" baseline="0" noProof="0" dirty="0" smtClean="0">
                <a:ln>
                  <a:noFill/>
                </a:ln>
                <a:solidFill>
                  <a:srgbClr val="002060"/>
                </a:solidFill>
                <a:effectLst/>
                <a:uLnTx/>
                <a:uFillTx/>
                <a:latin typeface="Mongolian Baiti" panose="03000500000000000000" pitchFamily="66" charset="0"/>
                <a:ea typeface="新細明體" panose="02020500000000000000" pitchFamily="18" charset="-120"/>
                <a:cs typeface="Mongolian Baiti" panose="03000500000000000000" pitchFamily="66" charset="0"/>
              </a:rPr>
              <a:t>,  2021</a:t>
            </a:r>
            <a:endParaRPr kumimoji="0" lang="en-US" altLang="zh-TW" sz="3200" b="1" i="0" u="none" strike="noStrike" kern="0" cap="none" spc="0" normalizeH="0" baseline="0" noProof="0" dirty="0">
              <a:ln>
                <a:noFill/>
              </a:ln>
              <a:solidFill>
                <a:srgbClr val="002060"/>
              </a:solidFill>
              <a:effectLst/>
              <a:uLnTx/>
              <a:uFillTx/>
              <a:latin typeface="Mongolian Baiti" panose="03000500000000000000" pitchFamily="66" charset="0"/>
              <a:ea typeface="新細明體" panose="02020500000000000000" pitchFamily="18" charset="-120"/>
              <a:cs typeface="Mongolian Baiti" panose="03000500000000000000" pitchFamily="66" charset="0"/>
            </a:endParaRPr>
          </a:p>
        </p:txBody>
      </p:sp>
    </p:spTree>
    <p:extLst>
      <p:ext uri="{BB962C8B-B14F-4D97-AF65-F5344CB8AC3E}">
        <p14:creationId xmlns:p14="http://schemas.microsoft.com/office/powerpoint/2010/main" val="324558730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482291" y="222807"/>
            <a:ext cx="9245065" cy="5232202"/>
          </a:xfrm>
          <a:prstGeom prst="rect">
            <a:avLst/>
          </a:prstGeom>
        </p:spPr>
        <p:txBody>
          <a:bodyPr wrap="square">
            <a:spAutoFit/>
          </a:bodyPr>
          <a:lstStyle/>
          <a:p>
            <a:pPr lvl="0" defTabSz="914400" fontAlgn="base">
              <a:spcBef>
                <a:spcPct val="0"/>
              </a:spcBef>
              <a:spcAft>
                <a:spcPct val="0"/>
              </a:spcAft>
              <a:defRPr/>
            </a:pPr>
            <a:r>
              <a:rPr kumimoji="1" lang="zh-TW" altLang="en-US" sz="4000" b="1" dirty="0">
                <a:solidFill>
                  <a:srgbClr val="FFFFFF"/>
                </a:solidFill>
                <a:latin typeface="DFKai-SB" panose="03000509000000000000" pitchFamily="65" charset="-120"/>
                <a:ea typeface="DFKai-SB" panose="03000509000000000000" pitchFamily="65" charset="-120"/>
              </a:rPr>
              <a:t>只要心裡尊主基督為聖</a:t>
            </a:r>
            <a:r>
              <a:rPr kumimoji="1" lang="zh-TW" altLang="en-US" sz="4000" b="1" dirty="0" smtClean="0">
                <a:solidFill>
                  <a:srgbClr val="FFFFFF"/>
                </a:solidFill>
                <a:latin typeface="DFKai-SB" panose="03000509000000000000" pitchFamily="65" charset="-120"/>
                <a:ea typeface="DFKai-SB" panose="03000509000000000000" pitchFamily="65" charset="-120"/>
              </a:rPr>
              <a:t>。</a:t>
            </a:r>
            <a:r>
              <a:rPr kumimoji="1" lang="zh-TW" altLang="en-US" sz="2400" b="1" dirty="0" smtClean="0">
                <a:solidFill>
                  <a:srgbClr val="FFFFFF"/>
                </a:solidFill>
                <a:latin typeface="DFKai-SB" panose="03000509000000000000" pitchFamily="65" charset="-120"/>
                <a:ea typeface="DFKai-SB" panose="03000509000000000000" pitchFamily="65" charset="-120"/>
              </a:rPr>
              <a:t> </a:t>
            </a:r>
            <a:r>
              <a:rPr kumimoji="1" lang="zh-TW" altLang="en-US" sz="4000" b="1" dirty="0" smtClean="0">
                <a:solidFill>
                  <a:srgbClr val="FFFFFF"/>
                </a:solidFill>
                <a:latin typeface="DFKai-SB" panose="03000509000000000000" pitchFamily="65" charset="-120"/>
                <a:ea typeface="DFKai-SB" panose="03000509000000000000" pitchFamily="65" charset="-120"/>
              </a:rPr>
              <a:t>有</a:t>
            </a:r>
            <a:r>
              <a:rPr kumimoji="1" lang="zh-TW" altLang="en-US" sz="4000" b="1" dirty="0">
                <a:solidFill>
                  <a:srgbClr val="FFFFFF"/>
                </a:solidFill>
                <a:latin typeface="DFKai-SB" panose="03000509000000000000" pitchFamily="65" charset="-120"/>
                <a:ea typeface="DFKai-SB" panose="03000509000000000000" pitchFamily="65" charset="-120"/>
              </a:rPr>
              <a:t>人問你們心中盼望的緣由，就要常作準備，以溫柔、敬畏的心</a:t>
            </a:r>
            <a:r>
              <a:rPr kumimoji="1" lang="zh-TW" altLang="en-US" sz="4000" b="1" u="sng" dirty="0">
                <a:solidFill>
                  <a:srgbClr val="FFFFFF"/>
                </a:solidFill>
                <a:latin typeface="DFKai-SB" panose="03000509000000000000" pitchFamily="65" charset="-120"/>
                <a:ea typeface="DFKai-SB" panose="03000509000000000000" pitchFamily="65" charset="-120"/>
              </a:rPr>
              <a:t>回</a:t>
            </a:r>
            <a:r>
              <a:rPr kumimoji="1" lang="zh-TW" altLang="en-US" sz="4000" b="1" u="sng" dirty="0" smtClean="0">
                <a:solidFill>
                  <a:srgbClr val="FFFFFF"/>
                </a:solidFill>
                <a:latin typeface="DFKai-SB" panose="03000509000000000000" pitchFamily="65" charset="-120"/>
                <a:ea typeface="DFKai-SB" panose="03000509000000000000" pitchFamily="65" charset="-120"/>
              </a:rPr>
              <a:t>答</a:t>
            </a:r>
            <a:r>
              <a:rPr kumimoji="1" lang="zh-TW" altLang="en-US" sz="2400" b="1" dirty="0" smtClean="0">
                <a:solidFill>
                  <a:srgbClr val="FFFFFF"/>
                </a:solidFill>
                <a:latin typeface="DFKai-SB" panose="03000509000000000000" pitchFamily="65" charset="-120"/>
                <a:ea typeface="DFKai-SB" panose="03000509000000000000" pitchFamily="65" charset="-120"/>
              </a:rPr>
              <a:t> </a:t>
            </a:r>
            <a:r>
              <a:rPr kumimoji="1" lang="en-US" altLang="zh-TW" sz="4000" b="1" dirty="0" smtClean="0">
                <a:solidFill>
                  <a:srgbClr val="FFFFFF"/>
                </a:solidFill>
                <a:latin typeface="DFKai-SB" panose="03000509000000000000" pitchFamily="65" charset="-120"/>
                <a:ea typeface="DFKai-SB" panose="03000509000000000000" pitchFamily="65" charset="-120"/>
              </a:rPr>
              <a:t>(</a:t>
            </a:r>
            <a:r>
              <a:rPr kumimoji="1" lang="el-GR" altLang="zh-TW" sz="4400" dirty="0">
                <a:solidFill>
                  <a:srgbClr val="FFFFFF"/>
                </a:solidFill>
                <a:latin typeface="Cambria" panose="02040503050406030204" pitchFamily="18" charset="0"/>
                <a:ea typeface="Cambria" panose="02040503050406030204" pitchFamily="18" charset="0"/>
                <a:cs typeface="Ezra SIL" panose="02000400000000000000" pitchFamily="2" charset="-79"/>
              </a:rPr>
              <a:t>ἀπολογία</a:t>
            </a:r>
            <a:r>
              <a:rPr kumimoji="1" lang="en-US" altLang="zh-TW" sz="4000" b="1" dirty="0" smtClean="0">
                <a:solidFill>
                  <a:srgbClr val="FFFFFF"/>
                </a:solidFill>
                <a:latin typeface="DFKai-SB" panose="03000509000000000000" pitchFamily="65" charset="-120"/>
                <a:ea typeface="DFKai-SB" panose="03000509000000000000" pitchFamily="65" charset="-120"/>
              </a:rPr>
              <a:t>)</a:t>
            </a:r>
            <a:r>
              <a:rPr kumimoji="1" lang="zh-TW" altLang="en-US" sz="2400" b="1" dirty="0" smtClean="0">
                <a:solidFill>
                  <a:srgbClr val="FFFFFF"/>
                </a:solidFill>
                <a:latin typeface="DFKai-SB" panose="03000509000000000000" pitchFamily="65" charset="-120"/>
                <a:ea typeface="DFKai-SB" panose="03000509000000000000" pitchFamily="65" charset="-120"/>
              </a:rPr>
              <a:t> </a:t>
            </a:r>
            <a:r>
              <a:rPr kumimoji="1" lang="zh-TW" altLang="en-US" sz="4000" b="1" dirty="0" smtClean="0">
                <a:solidFill>
                  <a:srgbClr val="FFFFFF"/>
                </a:solidFill>
                <a:latin typeface="DFKai-SB" panose="03000509000000000000" pitchFamily="65" charset="-120"/>
                <a:ea typeface="DFKai-SB" panose="03000509000000000000" pitchFamily="65" charset="-120"/>
              </a:rPr>
              <a:t>各</a:t>
            </a:r>
            <a:r>
              <a:rPr kumimoji="1" lang="zh-TW" altLang="en-US" sz="4000" b="1" dirty="0">
                <a:solidFill>
                  <a:srgbClr val="FFFFFF"/>
                </a:solidFill>
                <a:latin typeface="DFKai-SB" panose="03000509000000000000" pitchFamily="65" charset="-120"/>
                <a:ea typeface="DFKai-SB" panose="03000509000000000000" pitchFamily="65" charset="-120"/>
              </a:rPr>
              <a:t>人</a:t>
            </a:r>
            <a:r>
              <a:rPr kumimoji="1" lang="zh-TW" altLang="en-US" sz="4000" b="1" dirty="0" smtClean="0">
                <a:solidFill>
                  <a:srgbClr val="FFFFFF"/>
                </a:solidFill>
                <a:latin typeface="DFKai-SB" panose="03000509000000000000" pitchFamily="65" charset="-120"/>
                <a:ea typeface="DFKai-SB" panose="03000509000000000000" pitchFamily="65" charset="-120"/>
              </a:rPr>
              <a:t>；</a:t>
            </a:r>
            <a:endParaRPr kumimoji="1" lang="en-US" altLang="zh-TW" sz="4000" b="1" dirty="0" smtClean="0">
              <a:solidFill>
                <a:srgbClr val="FFFFFF"/>
              </a:solidFill>
              <a:latin typeface="DFKai-SB" panose="03000509000000000000" pitchFamily="65" charset="-120"/>
              <a:ea typeface="DFKai-SB" panose="03000509000000000000" pitchFamily="65" charset="-120"/>
            </a:endParaRPr>
          </a:p>
          <a:p>
            <a:pPr lvl="0" defTabSz="914400" fontAlgn="base">
              <a:spcBef>
                <a:spcPct val="0"/>
              </a:spcBef>
              <a:spcAft>
                <a:spcPct val="0"/>
              </a:spcAft>
              <a:defRPr/>
            </a:pPr>
            <a:r>
              <a:rPr kumimoji="1" lang="zh-TW" altLang="en-US" b="1" dirty="0" smtClean="0">
                <a:solidFill>
                  <a:srgbClr val="FFFFFF"/>
                </a:solidFill>
                <a:latin typeface="DFKai-SB" panose="03000509000000000000" pitchFamily="65" charset="-120"/>
                <a:ea typeface="DFKai-SB" panose="03000509000000000000" pitchFamily="65" charset="-120"/>
              </a:rPr>
              <a:t> </a:t>
            </a:r>
            <a:r>
              <a:rPr kumimoji="1" lang="en-US" altLang="zh-TW" sz="36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a:t>
            </a:r>
            <a:r>
              <a:rPr kumimoji="1" lang="zh-TW" altLang="en-US" sz="3600" b="1" dirty="0">
                <a:solidFill>
                  <a:srgbClr val="FFFFFF"/>
                </a:solidFill>
                <a:latin typeface="DFKai-SB" panose="03000509000000000000" pitchFamily="65" charset="-120"/>
                <a:ea typeface="DFKai-SB" panose="03000509000000000000" pitchFamily="65" charset="-120"/>
              </a:rPr>
              <a:t>彼得前書 </a:t>
            </a:r>
            <a:r>
              <a:rPr kumimoji="1" lang="en-US" altLang="zh-TW" sz="3200" b="1" dirty="0" smtClean="0">
                <a:solidFill>
                  <a:srgbClr val="FFFFFF"/>
                </a:solidFill>
                <a:latin typeface="Century" panose="02040604050505020304" pitchFamily="18" charset="0"/>
                <a:ea typeface="DFKai-SB" panose="03000509000000000000" pitchFamily="65" charset="-120"/>
              </a:rPr>
              <a:t>1 Peter 3:15</a:t>
            </a:r>
            <a:r>
              <a:rPr kumimoji="1" lang="en-US" altLang="zh-TW" sz="36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a:t>
            </a:r>
            <a:r>
              <a:rPr kumimoji="1" lang="zh-TW" altLang="en-US" sz="36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 </a:t>
            </a:r>
            <a:endParaRPr kumimoji="1" lang="en-US" altLang="zh-TW" sz="36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endParaRPr>
          </a:p>
          <a:p>
            <a:pPr lvl="0" defTabSz="914400" fontAlgn="base">
              <a:spcBef>
                <a:spcPct val="0"/>
              </a:spcBef>
              <a:spcAft>
                <a:spcPct val="0"/>
              </a:spcAft>
              <a:defRPr/>
            </a:pPr>
            <a:endParaRPr kumimoji="1" lang="en-US" altLang="zh-TW" sz="5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endParaRPr>
          </a:p>
          <a:p>
            <a:pPr lvl="0" defTabSz="914400" fontAlgn="base">
              <a:spcBef>
                <a:spcPct val="0"/>
              </a:spcBef>
              <a:spcAft>
                <a:spcPct val="0"/>
              </a:spcAft>
              <a:defRPr/>
            </a:pPr>
            <a:endParaRPr kumimoji="1" lang="en-US" altLang="zh-TW" sz="5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lvl="0" defTabSz="914400" fontAlgn="base">
              <a:spcBef>
                <a:spcPct val="0"/>
              </a:spcBef>
              <a:spcAft>
                <a:spcPct val="0"/>
              </a:spcAft>
              <a:defRPr/>
            </a:pPr>
            <a:r>
              <a:rPr lang="en-US" altLang="zh-TW" sz="3200" b="1" dirty="0">
                <a:solidFill>
                  <a:srgbClr val="FFFFFF"/>
                </a:solidFill>
                <a:latin typeface="Century" panose="02040604050505020304" pitchFamily="18" charset="0"/>
                <a:ea typeface="DFKai-SB" pitchFamily="65" charset="-120"/>
                <a:cs typeface="Arial" charset="0"/>
              </a:rPr>
              <a:t>but in your hearts honor Christ the Lord as holy, always being prepared to </a:t>
            </a:r>
            <a:r>
              <a:rPr lang="en-US" altLang="zh-TW" sz="3200" b="1" u="sng" dirty="0">
                <a:solidFill>
                  <a:srgbClr val="FFFFFF"/>
                </a:solidFill>
                <a:latin typeface="Century" panose="02040604050505020304" pitchFamily="18" charset="0"/>
                <a:ea typeface="DFKai-SB" pitchFamily="65" charset="-120"/>
                <a:cs typeface="Arial" charset="0"/>
              </a:rPr>
              <a:t>make a defense</a:t>
            </a:r>
            <a:r>
              <a:rPr lang="en-US" altLang="zh-TW" sz="3200" b="1" dirty="0">
                <a:solidFill>
                  <a:srgbClr val="FFFFFF"/>
                </a:solidFill>
                <a:latin typeface="Century" panose="02040604050505020304" pitchFamily="18" charset="0"/>
                <a:ea typeface="DFKai-SB" pitchFamily="65" charset="-120"/>
                <a:cs typeface="Arial" charset="0"/>
              </a:rPr>
              <a:t> to anyone who asks you for a reason for the hope that is in you; yet do it with gentleness and respect</a:t>
            </a:r>
            <a:r>
              <a:rPr lang="en-US" altLang="zh-TW" sz="3200" b="1" dirty="0" smtClean="0">
                <a:solidFill>
                  <a:srgbClr val="FFFFFF"/>
                </a:solidFill>
                <a:latin typeface="Century" panose="02040604050505020304" pitchFamily="18" charset="0"/>
                <a:ea typeface="DFKai-SB" pitchFamily="65" charset="-120"/>
                <a:cs typeface="Arial" charset="0"/>
              </a:rPr>
              <a:t>,</a:t>
            </a:r>
            <a:r>
              <a:rPr lang="zh-TW" altLang="en-US" sz="3200" b="1" dirty="0" smtClean="0">
                <a:solidFill>
                  <a:srgbClr val="FFFFFF"/>
                </a:solidFill>
                <a:latin typeface="Century" panose="02040604050505020304" pitchFamily="18" charset="0"/>
                <a:ea typeface="DFKai-SB" pitchFamily="65" charset="-120"/>
                <a:cs typeface="Arial" charset="0"/>
              </a:rPr>
              <a:t>  </a:t>
            </a:r>
            <a:r>
              <a:rPr lang="en-US" altLang="zh-TW" sz="2800" b="1" dirty="0" smtClean="0">
                <a:solidFill>
                  <a:srgbClr val="FFFFFF"/>
                </a:solidFill>
                <a:latin typeface="Century" panose="02040604050505020304" pitchFamily="18" charset="0"/>
                <a:ea typeface="DFKai-SB" pitchFamily="65" charset="-120"/>
                <a:cs typeface="Arial" charset="0"/>
              </a:rPr>
              <a:t>(ESV)</a:t>
            </a:r>
            <a:endParaRPr kumimoji="0" lang="en-US" altLang="zh-TW" sz="28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p:txBody>
      </p:sp>
    </p:spTree>
    <p:extLst>
      <p:ext uri="{BB962C8B-B14F-4D97-AF65-F5344CB8AC3E}">
        <p14:creationId xmlns:p14="http://schemas.microsoft.com/office/powerpoint/2010/main" val="189283159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gradFill rotWithShape="0">
          <a:gsLst>
            <a:gs pos="100000">
              <a:srgbClr val="CCFFCC"/>
            </a:gs>
            <a:gs pos="100000">
              <a:srgbClr val="00002F"/>
            </a:gs>
          </a:gsLst>
          <a:lin ang="5400000" scaled="1"/>
        </a:gra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1119419" y="678581"/>
            <a:ext cx="9839158" cy="5534526"/>
          </a:xfrm>
          <a:prstGeom prst="rect">
            <a:avLst/>
          </a:prstGeom>
        </p:spPr>
      </p:pic>
    </p:spTree>
    <p:extLst>
      <p:ext uri="{BB962C8B-B14F-4D97-AF65-F5344CB8AC3E}">
        <p14:creationId xmlns:p14="http://schemas.microsoft.com/office/powerpoint/2010/main" val="183956201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56606" y="84146"/>
            <a:ext cx="6901280" cy="6667976"/>
          </a:xfrm>
          <a:prstGeom prst="rect">
            <a:avLst/>
          </a:prstGeom>
        </p:spPr>
      </p:pic>
    </p:spTree>
    <p:extLst>
      <p:ext uri="{BB962C8B-B14F-4D97-AF65-F5344CB8AC3E}">
        <p14:creationId xmlns:p14="http://schemas.microsoft.com/office/powerpoint/2010/main" val="410958005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227221" y="1227221"/>
            <a:ext cx="9707078" cy="4739759"/>
          </a:xfrm>
          <a:prstGeom prst="rect">
            <a:avLst/>
          </a:prstGeom>
        </p:spPr>
        <p:txBody>
          <a:bodyPr wrap="square">
            <a:spAutoFit/>
          </a:bodyPr>
          <a:lstStyle/>
          <a:p>
            <a:pPr lvl="0" defTabSz="914400" fontAlgn="base">
              <a:spcBef>
                <a:spcPct val="0"/>
              </a:spcBef>
              <a:spcAft>
                <a:spcPct val="0"/>
              </a:spcAft>
              <a:defRPr/>
            </a:pPr>
            <a:r>
              <a:rPr kumimoji="1" lang="zh-TW" altLang="en-US" sz="4400" b="1" u="sng" dirty="0">
                <a:solidFill>
                  <a:srgbClr val="FFFFFF"/>
                </a:solidFill>
                <a:latin typeface="DFKai-SB" panose="03000509000000000000" pitchFamily="65" charset="-120"/>
                <a:ea typeface="DFKai-SB" panose="03000509000000000000" pitchFamily="65" charset="-120"/>
              </a:rPr>
              <a:t>意</a:t>
            </a:r>
            <a:r>
              <a:rPr kumimoji="1" lang="zh-TW" altLang="en-US" sz="4400" b="1" u="sng" dirty="0" smtClean="0">
                <a:solidFill>
                  <a:srgbClr val="FFFFFF"/>
                </a:solidFill>
                <a:latin typeface="DFKai-SB" panose="03000509000000000000" pitchFamily="65" charset="-120"/>
                <a:ea typeface="DFKai-SB" panose="03000509000000000000" pitchFamily="65" charset="-120"/>
              </a:rPr>
              <a:t>義</a:t>
            </a:r>
            <a:r>
              <a:rPr kumimoji="1" lang="zh-TW" altLang="en-US" sz="4400" b="1" dirty="0" smtClean="0">
                <a:solidFill>
                  <a:srgbClr val="FFFFFF"/>
                </a:solidFill>
                <a:latin typeface="DFKai-SB" panose="03000509000000000000" pitchFamily="65" charset="-120"/>
                <a:ea typeface="DFKai-SB" panose="03000509000000000000" pitchFamily="65" charset="-120"/>
              </a:rPr>
              <a:t>：</a:t>
            </a:r>
            <a:endParaRPr kumimoji="1" lang="en-US" altLang="zh-TW" sz="4400" b="1" dirty="0" smtClean="0">
              <a:solidFill>
                <a:srgbClr val="FFFFFF"/>
              </a:solidFill>
              <a:latin typeface="DFKai-SB" panose="03000509000000000000" pitchFamily="65" charset="-120"/>
              <a:ea typeface="DFKai-SB" panose="03000509000000000000" pitchFamily="65" charset="-120"/>
            </a:endParaRPr>
          </a:p>
          <a:p>
            <a:pPr lvl="0" defTabSz="914400" fontAlgn="base">
              <a:spcBef>
                <a:spcPct val="0"/>
              </a:spcBef>
              <a:spcAft>
                <a:spcPct val="0"/>
              </a:spcAft>
              <a:defRPr/>
            </a:pPr>
            <a:endParaRPr kumimoji="1" lang="en-US" altLang="zh-TW" sz="1200" b="1" dirty="0" smtClean="0">
              <a:solidFill>
                <a:srgbClr val="FFFFFF"/>
              </a:solidFill>
              <a:latin typeface="DFKai-SB" panose="03000509000000000000" pitchFamily="65" charset="-120"/>
              <a:ea typeface="DFKai-SB" panose="03000509000000000000" pitchFamily="65" charset="-120"/>
            </a:endParaRPr>
          </a:p>
          <a:p>
            <a:pPr marL="1027427" lvl="1" indent="-571500" defTabSz="914400" fontAlgn="base">
              <a:spcBef>
                <a:spcPct val="0"/>
              </a:spcBef>
              <a:spcAft>
                <a:spcPct val="0"/>
              </a:spcAft>
              <a:buFont typeface="Arial" panose="020B0604020202020204" pitchFamily="34" charset="0"/>
              <a:buChar char="•"/>
              <a:defRPr/>
            </a:pPr>
            <a:r>
              <a:rPr kumimoji="1" lang="zh-TW" altLang="en-US" sz="4000" b="1" dirty="0">
                <a:solidFill>
                  <a:srgbClr val="FFFFFF"/>
                </a:solidFill>
                <a:latin typeface="DFKai-SB" panose="03000509000000000000" pitchFamily="65" charset="-120"/>
                <a:ea typeface="DFKai-SB" panose="03000509000000000000" pitchFamily="65" charset="-120"/>
              </a:rPr>
              <a:t>辯道</a:t>
            </a:r>
            <a:r>
              <a:rPr kumimoji="1" lang="zh-TW" altLang="en-US" sz="4000" b="1" dirty="0" smtClean="0">
                <a:solidFill>
                  <a:srgbClr val="FFFFFF"/>
                </a:solidFill>
                <a:latin typeface="DFKai-SB" panose="03000509000000000000" pitchFamily="65" charset="-120"/>
                <a:ea typeface="DFKai-SB" panose="03000509000000000000" pitchFamily="65" charset="-120"/>
              </a:rPr>
              <a:t>學；宣</a:t>
            </a:r>
            <a:r>
              <a:rPr kumimoji="1" lang="zh-TW" altLang="en-US" sz="4000" b="1" dirty="0">
                <a:solidFill>
                  <a:srgbClr val="FFFFFF"/>
                </a:solidFill>
                <a:latin typeface="DFKai-SB" panose="03000509000000000000" pitchFamily="65" charset="-120"/>
                <a:ea typeface="DFKai-SB" panose="03000509000000000000" pitchFamily="65" charset="-120"/>
              </a:rPr>
              <a:t>講福音，保衛我們的信</a:t>
            </a:r>
            <a:r>
              <a:rPr kumimoji="1" lang="zh-TW" altLang="en-US" sz="4000" b="1" dirty="0" smtClean="0">
                <a:solidFill>
                  <a:srgbClr val="FFFFFF"/>
                </a:solidFill>
                <a:latin typeface="DFKai-SB" panose="03000509000000000000" pitchFamily="65" charset="-120"/>
                <a:ea typeface="DFKai-SB" panose="03000509000000000000" pitchFamily="65" charset="-120"/>
              </a:rPr>
              <a:t>仰</a:t>
            </a:r>
            <a:endParaRPr kumimoji="1" lang="en-US" altLang="zh-TW" sz="4000" b="1" dirty="0" smtClean="0">
              <a:solidFill>
                <a:srgbClr val="FFFFFF"/>
              </a:solidFill>
              <a:latin typeface="DFKai-SB" panose="03000509000000000000" pitchFamily="65" charset="-120"/>
              <a:ea typeface="DFKai-SB" panose="03000509000000000000" pitchFamily="65" charset="-120"/>
            </a:endParaRPr>
          </a:p>
          <a:p>
            <a:pPr marL="1027427" lvl="1" indent="-571500" defTabSz="914400" fontAlgn="base">
              <a:spcBef>
                <a:spcPct val="0"/>
              </a:spcBef>
              <a:spcAft>
                <a:spcPct val="0"/>
              </a:spcAft>
              <a:buFont typeface="Arial" panose="020B0604020202020204" pitchFamily="34" charset="0"/>
              <a:buChar char="•"/>
              <a:defRPr/>
            </a:pPr>
            <a:endParaRPr kumimoji="1" lang="en-US" altLang="zh-TW" sz="900" b="1" dirty="0" smtClean="0">
              <a:solidFill>
                <a:srgbClr val="FFFFFF"/>
              </a:solidFill>
              <a:latin typeface="DFKai-SB" panose="03000509000000000000" pitchFamily="65" charset="-120"/>
              <a:ea typeface="DFKai-SB" panose="03000509000000000000" pitchFamily="65" charset="-120"/>
            </a:endParaRPr>
          </a:p>
          <a:p>
            <a:pPr lvl="0" defTabSz="914400" fontAlgn="base">
              <a:spcBef>
                <a:spcPct val="0"/>
              </a:spcBef>
              <a:spcAft>
                <a:spcPct val="0"/>
              </a:spcAft>
              <a:defRPr/>
            </a:pPr>
            <a:endParaRPr kumimoji="1" lang="en-US" altLang="zh-TW" sz="2800" b="1" dirty="0" smtClean="0">
              <a:solidFill>
                <a:srgbClr val="FFFFFF"/>
              </a:solidFill>
              <a:latin typeface="DFKai-SB" panose="03000509000000000000" pitchFamily="65" charset="-120"/>
              <a:ea typeface="DFKai-SB" panose="03000509000000000000" pitchFamily="65" charset="-120"/>
            </a:endParaRPr>
          </a:p>
          <a:p>
            <a:pPr lvl="0" defTabSz="914400" fontAlgn="base">
              <a:spcBef>
                <a:spcPct val="0"/>
              </a:spcBef>
              <a:spcAft>
                <a:spcPct val="0"/>
              </a:spcAft>
              <a:defRPr/>
            </a:pPr>
            <a:r>
              <a:rPr kumimoji="1" lang="zh-TW" altLang="en-US" sz="4400" b="1" u="sng" dirty="0" smtClean="0">
                <a:solidFill>
                  <a:srgbClr val="FFFFFF"/>
                </a:solidFill>
                <a:latin typeface="DFKai-SB" panose="03000509000000000000" pitchFamily="65" charset="-120"/>
                <a:ea typeface="DFKai-SB" panose="03000509000000000000" pitchFamily="65" charset="-120"/>
              </a:rPr>
              <a:t>功用</a:t>
            </a:r>
            <a:r>
              <a:rPr kumimoji="1" lang="zh-TW" altLang="en-US" sz="4400" b="1" dirty="0" smtClean="0">
                <a:solidFill>
                  <a:srgbClr val="FFFFFF"/>
                </a:solidFill>
                <a:latin typeface="DFKai-SB" panose="03000509000000000000" pitchFamily="65" charset="-120"/>
                <a:ea typeface="DFKai-SB" panose="03000509000000000000" pitchFamily="65" charset="-120"/>
              </a:rPr>
              <a:t>：</a:t>
            </a:r>
            <a:endParaRPr kumimoji="1" lang="en-US" altLang="zh-TW" sz="4400" b="1" dirty="0" smtClean="0">
              <a:solidFill>
                <a:srgbClr val="FFFFFF"/>
              </a:solidFill>
              <a:latin typeface="DFKai-SB" panose="03000509000000000000" pitchFamily="65" charset="-120"/>
              <a:ea typeface="DFKai-SB" panose="03000509000000000000" pitchFamily="65" charset="-120"/>
            </a:endParaRPr>
          </a:p>
          <a:p>
            <a:pPr lvl="0" defTabSz="914400" fontAlgn="base">
              <a:spcBef>
                <a:spcPct val="0"/>
              </a:spcBef>
              <a:spcAft>
                <a:spcPct val="0"/>
              </a:spcAft>
              <a:defRPr/>
            </a:pPr>
            <a:endParaRPr kumimoji="1" lang="en-US" altLang="zh-TW" sz="1200" b="1" dirty="0">
              <a:solidFill>
                <a:srgbClr val="FFFFFF"/>
              </a:solidFill>
              <a:latin typeface="DFKai-SB" panose="03000509000000000000" pitchFamily="65" charset="-120"/>
              <a:ea typeface="DFKai-SB" panose="03000509000000000000" pitchFamily="65" charset="-120"/>
            </a:endParaRPr>
          </a:p>
          <a:p>
            <a:pPr marL="1027427" lvl="1" indent="-571500" defTabSz="914400" fontAlgn="base">
              <a:spcBef>
                <a:spcPct val="0"/>
              </a:spcBef>
              <a:spcAft>
                <a:spcPct val="0"/>
              </a:spcAft>
              <a:buFont typeface="Arial" panose="020B0604020202020204" pitchFamily="34" charset="0"/>
              <a:buChar char="•"/>
              <a:defRPr/>
            </a:pPr>
            <a:r>
              <a:rPr kumimoji="1" lang="zh-TW" altLang="en-US" sz="4000" b="1" dirty="0" smtClean="0">
                <a:solidFill>
                  <a:srgbClr val="FFFFFF"/>
                </a:solidFill>
                <a:latin typeface="DFKai-SB" panose="03000509000000000000" pitchFamily="65" charset="-120"/>
                <a:ea typeface="DFKai-SB" panose="03000509000000000000" pitchFamily="65" charset="-120"/>
              </a:rPr>
              <a:t>回</a:t>
            </a:r>
            <a:r>
              <a:rPr kumimoji="1" lang="zh-TW" altLang="en-US" sz="4000" b="1" dirty="0">
                <a:solidFill>
                  <a:srgbClr val="FFFFFF"/>
                </a:solidFill>
                <a:latin typeface="DFKai-SB" panose="03000509000000000000" pitchFamily="65" charset="-120"/>
                <a:ea typeface="DFKai-SB" panose="03000509000000000000" pitchFamily="65" charset="-120"/>
              </a:rPr>
              <a:t>答慕道友的問</a:t>
            </a:r>
            <a:r>
              <a:rPr kumimoji="1" lang="zh-TW" altLang="en-US" sz="4000" b="1" dirty="0" smtClean="0">
                <a:solidFill>
                  <a:srgbClr val="FFFFFF"/>
                </a:solidFill>
                <a:latin typeface="DFKai-SB" panose="03000509000000000000" pitchFamily="65" charset="-120"/>
                <a:ea typeface="DFKai-SB" panose="03000509000000000000" pitchFamily="65" charset="-120"/>
              </a:rPr>
              <a:t>題</a:t>
            </a:r>
            <a:r>
              <a:rPr kumimoji="1" lang="zh-TW" altLang="en-US" sz="2800" b="1" dirty="0" smtClean="0">
                <a:solidFill>
                  <a:srgbClr val="FFFFFF"/>
                </a:solidFill>
                <a:latin typeface="DFKai-SB" panose="03000509000000000000" pitchFamily="65" charset="-120"/>
                <a:ea typeface="DFKai-SB" panose="03000509000000000000" pitchFamily="65" charset="-120"/>
              </a:rPr>
              <a:t> </a:t>
            </a:r>
            <a:r>
              <a:rPr kumimoji="1" lang="en-US" altLang="zh-TW" sz="4000" b="1" dirty="0" smtClean="0">
                <a:solidFill>
                  <a:srgbClr val="FFFFFF"/>
                </a:solidFill>
                <a:latin typeface="DFKai-SB" panose="03000509000000000000" pitchFamily="65" charset="-120"/>
                <a:ea typeface="DFKai-SB" panose="03000509000000000000" pitchFamily="65" charset="-120"/>
              </a:rPr>
              <a:t>(</a:t>
            </a:r>
            <a:r>
              <a:rPr kumimoji="1" lang="zh-TW" altLang="en-US" sz="4000" b="1" dirty="0" smtClean="0">
                <a:solidFill>
                  <a:srgbClr val="FFFFFF"/>
                </a:solidFill>
                <a:latin typeface="DFKai-SB" panose="03000509000000000000" pitchFamily="65" charset="-120"/>
                <a:ea typeface="DFKai-SB" panose="03000509000000000000" pitchFamily="65" charset="-120"/>
              </a:rPr>
              <a:t>溫</a:t>
            </a:r>
            <a:r>
              <a:rPr kumimoji="1" lang="zh-TW" altLang="en-US" sz="4000" b="1" dirty="0">
                <a:solidFill>
                  <a:srgbClr val="FFFFFF"/>
                </a:solidFill>
                <a:latin typeface="DFKai-SB" panose="03000509000000000000" pitchFamily="65" charset="-120"/>
                <a:ea typeface="DFKai-SB" panose="03000509000000000000" pitchFamily="65" charset="-120"/>
              </a:rPr>
              <a:t>柔、敬</a:t>
            </a:r>
            <a:r>
              <a:rPr kumimoji="1" lang="zh-TW" altLang="en-US" sz="4000" b="1" dirty="0" smtClean="0">
                <a:solidFill>
                  <a:srgbClr val="FFFFFF"/>
                </a:solidFill>
                <a:latin typeface="DFKai-SB" panose="03000509000000000000" pitchFamily="65" charset="-120"/>
                <a:ea typeface="DFKai-SB" panose="03000509000000000000" pitchFamily="65" charset="-120"/>
              </a:rPr>
              <a:t>畏的心</a:t>
            </a:r>
            <a:r>
              <a:rPr kumimoji="1" lang="en-US" altLang="zh-TW" sz="4000" b="1" dirty="0" smtClean="0">
                <a:solidFill>
                  <a:srgbClr val="FFFFFF"/>
                </a:solidFill>
                <a:latin typeface="DFKai-SB" panose="03000509000000000000" pitchFamily="65" charset="-120"/>
                <a:ea typeface="DFKai-SB" panose="03000509000000000000" pitchFamily="65" charset="-120"/>
              </a:rPr>
              <a:t>)</a:t>
            </a:r>
            <a:endParaRPr kumimoji="1" lang="en-US" altLang="zh-TW" sz="2000" b="1" dirty="0">
              <a:solidFill>
                <a:srgbClr val="FFFFFF"/>
              </a:solidFill>
              <a:latin typeface="Century" panose="02040604050505020304" pitchFamily="18" charset="0"/>
              <a:ea typeface="DFKai-SB" panose="03000509000000000000" pitchFamily="65" charset="-120"/>
            </a:endParaRPr>
          </a:p>
          <a:p>
            <a:pPr lvl="0" defTabSz="914400" fontAlgn="base">
              <a:spcBef>
                <a:spcPct val="0"/>
              </a:spcBef>
              <a:spcAft>
                <a:spcPct val="0"/>
              </a:spcAft>
              <a:defRPr/>
            </a:pPr>
            <a:endParaRPr kumimoji="1" lang="en-US" altLang="zh-TW" sz="900" b="1" dirty="0">
              <a:solidFill>
                <a:srgbClr val="FFFFFF"/>
              </a:solidFill>
              <a:latin typeface="Century" panose="02040604050505020304" pitchFamily="18" charset="0"/>
              <a:ea typeface="DFKai-SB" panose="03000509000000000000" pitchFamily="65" charset="-120"/>
            </a:endParaRPr>
          </a:p>
          <a:p>
            <a:pPr marL="1027427" lvl="1" indent="-571500" defTabSz="914400" fontAlgn="base">
              <a:spcBef>
                <a:spcPct val="0"/>
              </a:spcBef>
              <a:spcAft>
                <a:spcPct val="0"/>
              </a:spcAft>
              <a:buFont typeface="Arial" panose="020B0604020202020204" pitchFamily="34" charset="0"/>
              <a:buChar char="•"/>
              <a:defRPr/>
            </a:pPr>
            <a:r>
              <a:rPr kumimoji="1" lang="zh-TW" altLang="en-US" sz="4000" b="1" dirty="0">
                <a:solidFill>
                  <a:srgbClr val="FFFFFF"/>
                </a:solidFill>
                <a:latin typeface="DFKai-SB" panose="03000509000000000000" pitchFamily="65" charset="-120"/>
                <a:ea typeface="DFKai-SB" panose="03000509000000000000" pitchFamily="65" charset="-120"/>
              </a:rPr>
              <a:t>整理我們自己的信</a:t>
            </a:r>
            <a:r>
              <a:rPr kumimoji="1" lang="zh-TW" altLang="en-US" sz="4000" b="1" dirty="0" smtClean="0">
                <a:solidFill>
                  <a:srgbClr val="FFFFFF"/>
                </a:solidFill>
                <a:latin typeface="DFKai-SB" panose="03000509000000000000" pitchFamily="65" charset="-120"/>
                <a:ea typeface="DFKai-SB" panose="03000509000000000000" pitchFamily="65" charset="-120"/>
              </a:rPr>
              <a:t>仰</a:t>
            </a:r>
            <a:endParaRPr kumimoji="1" lang="en-US" altLang="zh-TW" sz="4000" b="1" dirty="0" smtClean="0">
              <a:solidFill>
                <a:srgbClr val="FFFFFF"/>
              </a:solidFill>
              <a:latin typeface="DFKai-SB" panose="03000509000000000000" pitchFamily="65" charset="-120"/>
              <a:ea typeface="DFKai-SB" panose="03000509000000000000" pitchFamily="65" charset="-120"/>
            </a:endParaRPr>
          </a:p>
          <a:p>
            <a:pPr marL="571500" lvl="0" indent="-571500" defTabSz="914400" fontAlgn="base">
              <a:spcBef>
                <a:spcPct val="0"/>
              </a:spcBef>
              <a:spcAft>
                <a:spcPct val="0"/>
              </a:spcAft>
              <a:buFont typeface="Arial" panose="020B0604020202020204" pitchFamily="34" charset="0"/>
              <a:buChar char="•"/>
              <a:defRPr/>
            </a:pPr>
            <a:endParaRPr kumimoji="1" lang="en-US" altLang="zh-TW" sz="2400" b="1" dirty="0">
              <a:solidFill>
                <a:srgbClr val="FFFFFF"/>
              </a:solidFill>
              <a:latin typeface="Century" panose="02040604050505020304" pitchFamily="18" charset="0"/>
              <a:ea typeface="DFKai-SB" panose="03000509000000000000" pitchFamily="65" charset="-120"/>
            </a:endParaRPr>
          </a:p>
        </p:txBody>
      </p:sp>
      <p:sp>
        <p:nvSpPr>
          <p:cNvPr id="3" name="TextBox 2"/>
          <p:cNvSpPr txBox="1"/>
          <p:nvPr/>
        </p:nvSpPr>
        <p:spPr>
          <a:xfrm>
            <a:off x="962526" y="134754"/>
            <a:ext cx="10101713" cy="923330"/>
          </a:xfrm>
          <a:prstGeom prst="rect">
            <a:avLst/>
          </a:prstGeom>
          <a:noFill/>
        </p:spPr>
        <p:txBody>
          <a:bodyPr wrap="square" rtlCol="0">
            <a:spAutoFit/>
          </a:bodyPr>
          <a:lstStyle/>
          <a:p>
            <a:pPr algn="ctr"/>
            <a:r>
              <a:rPr lang="zh-TW" altLang="en-US" sz="5400" b="1" u="sng" dirty="0" smtClean="0">
                <a:solidFill>
                  <a:schemeClr val="bg1"/>
                </a:solidFill>
                <a:latin typeface="DFKai-SB" panose="03000509000000000000" pitchFamily="65" charset="-120"/>
                <a:ea typeface="DFKai-SB" panose="03000509000000000000" pitchFamily="65" charset="-120"/>
              </a:rPr>
              <a:t>護教學</a:t>
            </a:r>
            <a:r>
              <a:rPr lang="zh-TW" altLang="en-US" sz="2800" b="1" u="sng" dirty="0" smtClean="0">
                <a:solidFill>
                  <a:schemeClr val="bg1"/>
                </a:solidFill>
                <a:latin typeface="DFKai-SB" panose="03000509000000000000" pitchFamily="65" charset="-120"/>
                <a:ea typeface="DFKai-SB" panose="03000509000000000000" pitchFamily="65" charset="-120"/>
              </a:rPr>
              <a:t> </a:t>
            </a:r>
            <a:r>
              <a:rPr lang="en-US" altLang="zh-TW" sz="4000" b="1" u="sng" dirty="0" smtClean="0">
                <a:solidFill>
                  <a:schemeClr val="bg1"/>
                </a:solidFill>
                <a:latin typeface="Century" panose="02040604050505020304" pitchFamily="18" charset="0"/>
                <a:ea typeface="DFKai-SB" panose="03000509000000000000" pitchFamily="65" charset="-120"/>
              </a:rPr>
              <a:t>Apologetics</a:t>
            </a:r>
            <a:r>
              <a:rPr lang="en-US" altLang="zh-TW" sz="2400" b="1" u="sng" dirty="0" smtClean="0">
                <a:solidFill>
                  <a:schemeClr val="bg1"/>
                </a:solidFill>
                <a:latin typeface="DFKai-SB" panose="03000509000000000000" pitchFamily="65" charset="-120"/>
                <a:ea typeface="DFKai-SB" panose="03000509000000000000" pitchFamily="65" charset="-120"/>
              </a:rPr>
              <a:t> </a:t>
            </a:r>
            <a:r>
              <a:rPr lang="zh-TW" altLang="en-US" sz="4800" b="1" u="sng" dirty="0" smtClean="0">
                <a:solidFill>
                  <a:schemeClr val="bg1"/>
                </a:solidFill>
                <a:latin typeface="DFKai-SB" panose="03000509000000000000" pitchFamily="65" charset="-120"/>
                <a:ea typeface="DFKai-SB" panose="03000509000000000000" pitchFamily="65" charset="-120"/>
              </a:rPr>
              <a:t>的意義與功用</a:t>
            </a:r>
            <a:endParaRPr lang="en-US" sz="4800" b="1" u="sng" dirty="0">
              <a:solidFill>
                <a:schemeClr val="bg1"/>
              </a:solidFill>
              <a:latin typeface="DFKai-SB" panose="03000509000000000000" pitchFamily="65" charset="-120"/>
              <a:ea typeface="DFKai-SB" panose="03000509000000000000" pitchFamily="65" charset="-120"/>
            </a:endParaRPr>
          </a:p>
        </p:txBody>
      </p:sp>
    </p:spTree>
    <p:extLst>
      <p:ext uri="{BB962C8B-B14F-4D97-AF65-F5344CB8AC3E}">
        <p14:creationId xmlns:p14="http://schemas.microsoft.com/office/powerpoint/2010/main" val="427451223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407694" y="1130967"/>
            <a:ext cx="9533823" cy="4708981"/>
          </a:xfrm>
          <a:prstGeom prst="rect">
            <a:avLst/>
          </a:prstGeom>
        </p:spPr>
        <p:txBody>
          <a:bodyPr wrap="square">
            <a:spAutoFit/>
          </a:bodyPr>
          <a:lstStyle/>
          <a:p>
            <a:pPr marL="571500" marR="0" lvl="0" indent="-57150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1" lang="zh-TW" altLang="en-US" sz="4400" b="1" dirty="0">
                <a:solidFill>
                  <a:srgbClr val="FFFFFF"/>
                </a:solidFill>
                <a:latin typeface="DFKai-SB" panose="03000509000000000000" pitchFamily="65" charset="-120"/>
                <a:ea typeface="DFKai-SB" panose="03000509000000000000" pitchFamily="65" charset="-120"/>
              </a:rPr>
              <a:t>理性思考法 </a:t>
            </a:r>
            <a:r>
              <a:rPr kumimoji="1" lang="en-US" altLang="zh-TW" sz="3200" b="1" dirty="0" smtClean="0">
                <a:solidFill>
                  <a:srgbClr val="FFFFFF"/>
                </a:solidFill>
                <a:latin typeface="DFKai-SB" panose="03000509000000000000" pitchFamily="65" charset="-120"/>
                <a:ea typeface="DFKai-SB" panose="03000509000000000000" pitchFamily="65" charset="-120"/>
              </a:rPr>
              <a:t>(</a:t>
            </a:r>
            <a:r>
              <a:rPr kumimoji="1" lang="en-US" altLang="zh-TW" sz="3200" b="1" dirty="0" smtClean="0">
                <a:solidFill>
                  <a:srgbClr val="FFFFFF"/>
                </a:solidFill>
                <a:latin typeface="Century" panose="02040604050505020304" pitchFamily="18" charset="0"/>
                <a:ea typeface="DFKai-SB" panose="03000509000000000000" pitchFamily="65" charset="-120"/>
              </a:rPr>
              <a:t>Rational Approach</a:t>
            </a:r>
            <a:r>
              <a:rPr kumimoji="1" lang="en-US" altLang="zh-TW" sz="3200" b="1" dirty="0" smtClean="0">
                <a:solidFill>
                  <a:srgbClr val="FFFFFF"/>
                </a:solidFill>
                <a:latin typeface="DFKai-SB" panose="03000509000000000000" pitchFamily="65" charset="-120"/>
                <a:ea typeface="DFKai-SB" panose="03000509000000000000" pitchFamily="65" charset="-120"/>
              </a:rPr>
              <a:t>)</a:t>
            </a:r>
            <a:endParaRPr kumimoji="1" lang="en-US" altLang="zh-TW" sz="2400" b="1" i="0" u="none"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20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endParaRPr>
          </a:p>
          <a:p>
            <a:pPr marL="571500" lvl="0" indent="-571500" defTabSz="914400" fontAlgn="base">
              <a:spcBef>
                <a:spcPct val="0"/>
              </a:spcBef>
              <a:spcAft>
                <a:spcPct val="0"/>
              </a:spcAft>
              <a:buFont typeface="Arial" panose="020B0604020202020204" pitchFamily="34" charset="0"/>
              <a:buChar char="•"/>
              <a:defRPr/>
            </a:pPr>
            <a:r>
              <a:rPr kumimoji="1" lang="zh-TW" altLang="en-US" sz="4400" b="1" dirty="0">
                <a:solidFill>
                  <a:srgbClr val="FFFFFF"/>
                </a:solidFill>
                <a:latin typeface="DFKai-SB" panose="03000509000000000000" pitchFamily="65" charset="-120"/>
                <a:ea typeface="DFKai-SB" panose="03000509000000000000" pitchFamily="65" charset="-120"/>
              </a:rPr>
              <a:t>證據推論</a:t>
            </a:r>
            <a:r>
              <a:rPr kumimoji="1" lang="zh-TW" altLang="en-US" sz="4400" b="1" dirty="0" smtClean="0">
                <a:solidFill>
                  <a:srgbClr val="FFFFFF"/>
                </a:solidFill>
                <a:latin typeface="DFKai-SB" panose="03000509000000000000" pitchFamily="65" charset="-120"/>
                <a:ea typeface="DFKai-SB" panose="03000509000000000000" pitchFamily="65" charset="-120"/>
              </a:rPr>
              <a:t>法 </a:t>
            </a:r>
            <a:r>
              <a:rPr kumimoji="1" lang="en-US" altLang="zh-TW" sz="3200" b="1" dirty="0" smtClean="0">
                <a:solidFill>
                  <a:srgbClr val="FFFFFF"/>
                </a:solidFill>
                <a:latin typeface="DFKai-SB" panose="03000509000000000000" pitchFamily="65" charset="-120"/>
                <a:ea typeface="DFKai-SB" panose="03000509000000000000" pitchFamily="65" charset="-120"/>
              </a:rPr>
              <a:t>(</a:t>
            </a:r>
            <a:r>
              <a:rPr kumimoji="1" lang="en-US" altLang="zh-TW" sz="3200" b="1" dirty="0" smtClean="0">
                <a:solidFill>
                  <a:srgbClr val="FFFFFF"/>
                </a:solidFill>
                <a:latin typeface="Century" panose="02040604050505020304" pitchFamily="18" charset="0"/>
                <a:ea typeface="DFKai-SB" panose="03000509000000000000" pitchFamily="65" charset="-120"/>
              </a:rPr>
              <a:t>Evidential </a:t>
            </a:r>
            <a:r>
              <a:rPr kumimoji="1" lang="en-US" altLang="zh-TW" sz="3200" b="1" dirty="0">
                <a:solidFill>
                  <a:srgbClr val="FFFFFF"/>
                </a:solidFill>
                <a:latin typeface="Century" panose="02040604050505020304" pitchFamily="18" charset="0"/>
                <a:ea typeface="DFKai-SB" panose="03000509000000000000" pitchFamily="65" charset="-120"/>
              </a:rPr>
              <a:t>Approach</a:t>
            </a:r>
            <a:r>
              <a:rPr kumimoji="1" lang="en-US" altLang="zh-TW" sz="3200" b="1" dirty="0">
                <a:solidFill>
                  <a:srgbClr val="FFFFFF"/>
                </a:solidFill>
                <a:latin typeface="DFKai-SB" panose="03000509000000000000" pitchFamily="65" charset="-120"/>
                <a:ea typeface="DFKai-SB" panose="03000509000000000000" pitchFamily="65" charset="-120"/>
              </a:rPr>
              <a:t>)</a:t>
            </a:r>
            <a:endParaRPr kumimoji="1" lang="en-US" altLang="zh-TW" sz="2400" b="1" dirty="0">
              <a:solidFill>
                <a:srgbClr val="FFFFFF"/>
              </a:solidFill>
              <a:latin typeface="Century" panose="02040604050505020304" pitchFamily="18" charset="0"/>
              <a:ea typeface="DFKai-SB" panose="03000509000000000000" pitchFamily="65" charset="-12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20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endParaRPr>
          </a:p>
          <a:p>
            <a:pPr marL="571500" lvl="0" indent="-571500" defTabSz="914400" fontAlgn="base">
              <a:spcBef>
                <a:spcPct val="0"/>
              </a:spcBef>
              <a:spcAft>
                <a:spcPct val="0"/>
              </a:spcAft>
              <a:buFont typeface="Arial" panose="020B0604020202020204" pitchFamily="34" charset="0"/>
              <a:buChar char="•"/>
              <a:defRPr/>
            </a:pPr>
            <a:r>
              <a:rPr kumimoji="1" lang="zh-TW" altLang="en-US" sz="4400" b="1" dirty="0">
                <a:solidFill>
                  <a:srgbClr val="FFFFFF"/>
                </a:solidFill>
                <a:latin typeface="DFKai-SB" panose="03000509000000000000" pitchFamily="65" charset="-120"/>
                <a:ea typeface="DFKai-SB" panose="03000509000000000000" pitchFamily="65" charset="-120"/>
              </a:rPr>
              <a:t>前提假設</a:t>
            </a:r>
            <a:r>
              <a:rPr kumimoji="1" lang="zh-TW" altLang="en-US" sz="4400" b="1" dirty="0" smtClean="0">
                <a:solidFill>
                  <a:srgbClr val="FFFFFF"/>
                </a:solidFill>
                <a:latin typeface="DFKai-SB" panose="03000509000000000000" pitchFamily="65" charset="-120"/>
                <a:ea typeface="DFKai-SB" panose="03000509000000000000" pitchFamily="65" charset="-120"/>
              </a:rPr>
              <a:t>法 </a:t>
            </a:r>
            <a:r>
              <a:rPr kumimoji="1" lang="en-US" altLang="zh-TW" sz="3200" b="1" dirty="0" smtClean="0">
                <a:solidFill>
                  <a:srgbClr val="FFFFFF"/>
                </a:solidFill>
                <a:latin typeface="DFKai-SB" panose="03000509000000000000" pitchFamily="65" charset="-120"/>
                <a:ea typeface="DFKai-SB" panose="03000509000000000000" pitchFamily="65" charset="-120"/>
              </a:rPr>
              <a:t>(</a:t>
            </a:r>
            <a:r>
              <a:rPr kumimoji="1" lang="en-US" altLang="zh-TW" sz="3200" b="1" dirty="0" smtClean="0">
                <a:solidFill>
                  <a:srgbClr val="FFFFFF"/>
                </a:solidFill>
                <a:latin typeface="Century" panose="02040604050505020304" pitchFamily="18" charset="0"/>
                <a:ea typeface="DFKai-SB" panose="03000509000000000000" pitchFamily="65" charset="-120"/>
              </a:rPr>
              <a:t>Pre-suppositional </a:t>
            </a:r>
            <a:r>
              <a:rPr kumimoji="1" lang="en-US" altLang="zh-TW" sz="3200" b="1" dirty="0">
                <a:solidFill>
                  <a:srgbClr val="FFFFFF"/>
                </a:solidFill>
                <a:latin typeface="Century" panose="02040604050505020304" pitchFamily="18" charset="0"/>
                <a:ea typeface="DFKai-SB" panose="03000509000000000000" pitchFamily="65" charset="-120"/>
              </a:rPr>
              <a:t>Approach</a:t>
            </a:r>
            <a:r>
              <a:rPr kumimoji="1" lang="en-US" altLang="zh-TW" sz="3200" b="1" dirty="0">
                <a:solidFill>
                  <a:srgbClr val="FFFFFF"/>
                </a:solidFill>
                <a:latin typeface="DFKai-SB" panose="03000509000000000000" pitchFamily="65" charset="-120"/>
                <a:ea typeface="DFKai-SB" panose="03000509000000000000" pitchFamily="65" charset="-120"/>
              </a:rPr>
              <a:t>)</a:t>
            </a:r>
            <a:endParaRPr kumimoji="1" lang="en-US" altLang="zh-TW" sz="3200" b="1" dirty="0">
              <a:solidFill>
                <a:srgbClr val="FFFFFF"/>
              </a:solidFill>
              <a:latin typeface="Century" panose="02040604050505020304" pitchFamily="18" charset="0"/>
              <a:ea typeface="DFKai-SB" panose="03000509000000000000" pitchFamily="65" charset="-12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2000" b="1" i="0" u="none"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cs typeface="+mn-cs"/>
            </a:endParaRPr>
          </a:p>
          <a:p>
            <a:pPr marL="571500" lvl="0" indent="-571500" defTabSz="914400" fontAlgn="base">
              <a:spcBef>
                <a:spcPct val="0"/>
              </a:spcBef>
              <a:spcAft>
                <a:spcPct val="0"/>
              </a:spcAft>
              <a:buFont typeface="Arial" panose="020B0604020202020204" pitchFamily="34" charset="0"/>
              <a:buChar char="•"/>
              <a:defRPr/>
            </a:pPr>
            <a:r>
              <a:rPr kumimoji="1" lang="zh-TW" altLang="en-US" sz="4400" b="1" dirty="0">
                <a:solidFill>
                  <a:srgbClr val="FFFFFF"/>
                </a:solidFill>
                <a:latin typeface="DFKai-SB" panose="03000509000000000000" pitchFamily="65" charset="-120"/>
                <a:ea typeface="DFKai-SB" panose="03000509000000000000" pitchFamily="65" charset="-120"/>
              </a:rPr>
              <a:t>信心跳躍</a:t>
            </a:r>
            <a:r>
              <a:rPr kumimoji="1" lang="zh-TW" altLang="en-US" sz="4400" b="1" dirty="0" smtClean="0">
                <a:solidFill>
                  <a:srgbClr val="FFFFFF"/>
                </a:solidFill>
                <a:latin typeface="DFKai-SB" panose="03000509000000000000" pitchFamily="65" charset="-120"/>
                <a:ea typeface="DFKai-SB" panose="03000509000000000000" pitchFamily="65" charset="-120"/>
              </a:rPr>
              <a:t>法 </a:t>
            </a:r>
            <a:r>
              <a:rPr kumimoji="1" lang="en-US" altLang="zh-TW" sz="3200" b="1" dirty="0" smtClean="0">
                <a:solidFill>
                  <a:srgbClr val="FFFFFF"/>
                </a:solidFill>
                <a:latin typeface="DFKai-SB" panose="03000509000000000000" pitchFamily="65" charset="-120"/>
                <a:ea typeface="DFKai-SB" panose="03000509000000000000" pitchFamily="65" charset="-120"/>
              </a:rPr>
              <a:t>(</a:t>
            </a:r>
            <a:r>
              <a:rPr kumimoji="1" lang="en-US" altLang="zh-TW" sz="3200" b="1" dirty="0" smtClean="0">
                <a:solidFill>
                  <a:srgbClr val="FFFFFF"/>
                </a:solidFill>
                <a:latin typeface="Century" panose="02040604050505020304" pitchFamily="18" charset="0"/>
                <a:ea typeface="DFKai-SB" panose="03000509000000000000" pitchFamily="65" charset="-120"/>
              </a:rPr>
              <a:t>Fideism </a:t>
            </a:r>
            <a:r>
              <a:rPr kumimoji="1" lang="en-US" altLang="zh-TW" sz="3200" b="1" dirty="0">
                <a:solidFill>
                  <a:srgbClr val="FFFFFF"/>
                </a:solidFill>
                <a:latin typeface="Century" panose="02040604050505020304" pitchFamily="18" charset="0"/>
                <a:ea typeface="DFKai-SB" panose="03000509000000000000" pitchFamily="65" charset="-120"/>
              </a:rPr>
              <a:t>Approach</a:t>
            </a:r>
            <a:r>
              <a:rPr kumimoji="1" lang="en-US" altLang="zh-TW" sz="3200" b="1" dirty="0" smtClean="0">
                <a:solidFill>
                  <a:srgbClr val="FFFFFF"/>
                </a:solidFill>
                <a:latin typeface="DFKai-SB" panose="03000509000000000000" pitchFamily="65" charset="-120"/>
                <a:ea typeface="DFKai-SB" panose="03000509000000000000" pitchFamily="65" charset="-120"/>
              </a:rPr>
              <a:t>)</a:t>
            </a:r>
          </a:p>
          <a:p>
            <a:pPr marL="571500" lvl="0" indent="-571500" defTabSz="914400" fontAlgn="base">
              <a:spcBef>
                <a:spcPct val="0"/>
              </a:spcBef>
              <a:spcAft>
                <a:spcPct val="0"/>
              </a:spcAft>
              <a:buFont typeface="Arial" panose="020B0604020202020204" pitchFamily="34" charset="0"/>
              <a:buChar char="•"/>
              <a:defRPr/>
            </a:pPr>
            <a:endParaRPr kumimoji="1" lang="en-US" altLang="zh-TW" sz="2000" b="1" dirty="0">
              <a:solidFill>
                <a:srgbClr val="FFFFFF"/>
              </a:solidFill>
              <a:latin typeface="DFKai-SB" panose="03000509000000000000" pitchFamily="65" charset="-120"/>
              <a:ea typeface="DFKai-SB" panose="03000509000000000000" pitchFamily="65" charset="-120"/>
            </a:endParaRPr>
          </a:p>
          <a:p>
            <a:pPr marL="571500" lvl="0" indent="-571500" defTabSz="914400" fontAlgn="base">
              <a:spcBef>
                <a:spcPct val="0"/>
              </a:spcBef>
              <a:spcAft>
                <a:spcPct val="0"/>
              </a:spcAft>
              <a:buFont typeface="Arial" panose="020B0604020202020204" pitchFamily="34" charset="0"/>
              <a:buChar char="•"/>
              <a:defRPr/>
            </a:pPr>
            <a:r>
              <a:rPr kumimoji="1" lang="zh-TW" altLang="en-US" sz="4400" b="1" dirty="0">
                <a:solidFill>
                  <a:srgbClr val="FFFFFF"/>
                </a:solidFill>
                <a:latin typeface="Century" panose="02040604050505020304" pitchFamily="18" charset="0"/>
                <a:ea typeface="DFKai-SB" panose="03000509000000000000" pitchFamily="65" charset="-120"/>
              </a:rPr>
              <a:t>華人常見的護教挑</a:t>
            </a:r>
            <a:r>
              <a:rPr kumimoji="1" lang="zh-TW" altLang="en-US" sz="4400" b="1" dirty="0" smtClean="0">
                <a:solidFill>
                  <a:srgbClr val="FFFFFF"/>
                </a:solidFill>
                <a:latin typeface="Century" panose="02040604050505020304" pitchFamily="18" charset="0"/>
                <a:ea typeface="DFKai-SB" panose="03000509000000000000" pitchFamily="65" charset="-120"/>
              </a:rPr>
              <a:t>戰</a:t>
            </a:r>
            <a:endParaRPr kumimoji="1" lang="zh-TW" altLang="en-US" sz="4400" b="1" dirty="0">
              <a:solidFill>
                <a:srgbClr val="FFFFFF"/>
              </a:solidFill>
              <a:latin typeface="Century" panose="02040604050505020304" pitchFamily="18" charset="0"/>
              <a:ea typeface="DFKai-SB" panose="03000509000000000000" pitchFamily="65" charset="-120"/>
            </a:endParaRPr>
          </a:p>
        </p:txBody>
      </p:sp>
      <p:sp>
        <p:nvSpPr>
          <p:cNvPr id="3" name="TextBox 2"/>
          <p:cNvSpPr txBox="1"/>
          <p:nvPr/>
        </p:nvSpPr>
        <p:spPr>
          <a:xfrm>
            <a:off x="1602606" y="182880"/>
            <a:ext cx="9144000" cy="830997"/>
          </a:xfrm>
          <a:prstGeom prst="rect">
            <a:avLst/>
          </a:prstGeom>
          <a:noFill/>
        </p:spPr>
        <p:txBody>
          <a:bodyPr wrap="square" rtlCol="0">
            <a:spAutoFit/>
          </a:bodyPr>
          <a:lstStyle/>
          <a:p>
            <a:pPr algn="ctr"/>
            <a:r>
              <a:rPr lang="zh-TW" altLang="en-US" sz="4800" b="1" u="sng" dirty="0" smtClean="0">
                <a:solidFill>
                  <a:schemeClr val="bg1"/>
                </a:solidFill>
                <a:latin typeface="DFKai-SB" panose="03000509000000000000" pitchFamily="65" charset="-120"/>
                <a:ea typeface="DFKai-SB" panose="03000509000000000000" pitchFamily="65" charset="-120"/>
              </a:rPr>
              <a:t>基本護教的方法</a:t>
            </a:r>
            <a:endParaRPr lang="en-US" sz="4800" b="1" u="sng" dirty="0">
              <a:solidFill>
                <a:schemeClr val="bg1"/>
              </a:solidFill>
              <a:latin typeface="DFKai-SB" panose="03000509000000000000" pitchFamily="65" charset="-120"/>
              <a:ea typeface="DFKai-SB" panose="03000509000000000000" pitchFamily="65" charset="-120"/>
            </a:endParaRPr>
          </a:p>
        </p:txBody>
      </p:sp>
    </p:spTree>
    <p:extLst>
      <p:ext uri="{BB962C8B-B14F-4D97-AF65-F5344CB8AC3E}">
        <p14:creationId xmlns:p14="http://schemas.microsoft.com/office/powerpoint/2010/main" val="66860994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374006" y="1235258"/>
            <a:ext cx="9454415" cy="5201424"/>
          </a:xfrm>
          <a:prstGeom prst="rect">
            <a:avLst/>
          </a:prstGeom>
        </p:spPr>
        <p:txBody>
          <a:bodyPr wrap="square">
            <a:spAutoFit/>
          </a:bodyPr>
          <a:lstStyle/>
          <a:p>
            <a:pPr marR="0" lvl="0" algn="l" defTabSz="914400" rtl="0" eaLnBrk="1" fontAlgn="base" latinLnBrk="0" hangingPunct="1">
              <a:lnSpc>
                <a:spcPct val="100000"/>
              </a:lnSpc>
              <a:spcBef>
                <a:spcPct val="0"/>
              </a:spcBef>
              <a:spcAft>
                <a:spcPct val="0"/>
              </a:spcAft>
              <a:buClrTx/>
              <a:buSzTx/>
              <a:tabLst/>
              <a:defRPr/>
            </a:pPr>
            <a:r>
              <a:rPr kumimoji="1" lang="zh-TW" altLang="en-US" sz="4400" b="1" u="sng" dirty="0" smtClean="0">
                <a:solidFill>
                  <a:srgbClr val="FFFFFF"/>
                </a:solidFill>
                <a:latin typeface="DFKai-SB" panose="03000509000000000000" pitchFamily="65" charset="-120"/>
                <a:ea typeface="DFKai-SB" panose="03000509000000000000" pitchFamily="65" charset="-120"/>
              </a:rPr>
              <a:t>主要論點</a:t>
            </a:r>
            <a:r>
              <a:rPr kumimoji="1" lang="zh-TW" altLang="en-US" sz="4400" b="1" dirty="0" smtClean="0">
                <a:solidFill>
                  <a:srgbClr val="FFFFFF"/>
                </a:solidFill>
                <a:latin typeface="DFKai-SB" panose="03000509000000000000" pitchFamily="65" charset="-120"/>
                <a:ea typeface="DFKai-SB" panose="03000509000000000000" pitchFamily="65" charset="-120"/>
              </a:rPr>
              <a:t>：</a:t>
            </a:r>
            <a:endParaRPr kumimoji="1" lang="en-US" altLang="zh-TW" sz="4400" b="1" dirty="0" smtClean="0">
              <a:solidFill>
                <a:srgbClr val="FFFFFF"/>
              </a:solidFill>
              <a:latin typeface="DFKai-SB" panose="03000509000000000000" pitchFamily="65" charset="-120"/>
              <a:ea typeface="DFKai-SB" panose="03000509000000000000" pitchFamily="65" charset="-120"/>
            </a:endParaRPr>
          </a:p>
          <a:p>
            <a:pPr marR="0" lvl="0" algn="l" defTabSz="914400" rtl="0" eaLnBrk="1" fontAlgn="base" latinLnBrk="0" hangingPunct="1">
              <a:lnSpc>
                <a:spcPct val="100000"/>
              </a:lnSpc>
              <a:spcBef>
                <a:spcPct val="0"/>
              </a:spcBef>
              <a:spcAft>
                <a:spcPct val="0"/>
              </a:spcAft>
              <a:buClrTx/>
              <a:buSzTx/>
              <a:tabLst/>
              <a:defRPr/>
            </a:pPr>
            <a:endParaRPr kumimoji="1" lang="en-US" altLang="zh-TW" sz="1200" b="1" dirty="0">
              <a:solidFill>
                <a:srgbClr val="FFFFFF"/>
              </a:solidFill>
              <a:latin typeface="DFKai-SB" panose="03000509000000000000" pitchFamily="65" charset="-120"/>
              <a:ea typeface="DFKai-SB" panose="03000509000000000000" pitchFamily="65" charset="-120"/>
            </a:endParaRPr>
          </a:p>
          <a:p>
            <a:pPr marL="571500" marR="0" lvl="0" indent="-57150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1" lang="zh-TW" altLang="en-US" sz="4000" b="1" dirty="0" smtClean="0">
                <a:solidFill>
                  <a:srgbClr val="FFFFFF"/>
                </a:solidFill>
                <a:latin typeface="DFKai-SB" panose="03000509000000000000" pitchFamily="65" charset="-120"/>
                <a:ea typeface="DFKai-SB" panose="03000509000000000000" pitchFamily="65" charset="-120"/>
              </a:rPr>
              <a:t>肯定人類知識的來源來自理性思考</a:t>
            </a:r>
            <a:endParaRPr kumimoji="1" lang="en-US" altLang="zh-TW" sz="4000" b="1" dirty="0" smtClean="0">
              <a:solidFill>
                <a:srgbClr val="FFFFFF"/>
              </a:solidFill>
              <a:latin typeface="DFKai-SB" panose="03000509000000000000" pitchFamily="65" charset="-120"/>
              <a:ea typeface="DFKai-SB" panose="03000509000000000000" pitchFamily="65" charset="-120"/>
            </a:endParaRPr>
          </a:p>
          <a:p>
            <a:pPr marR="0" lvl="0" algn="l" defTabSz="914400" rtl="0" eaLnBrk="1" fontAlgn="base" latinLnBrk="0" hangingPunct="1">
              <a:lnSpc>
                <a:spcPct val="100000"/>
              </a:lnSpc>
              <a:spcBef>
                <a:spcPct val="0"/>
              </a:spcBef>
              <a:spcAft>
                <a:spcPct val="0"/>
              </a:spcAft>
              <a:buClrTx/>
              <a:buSzTx/>
              <a:tabLst/>
              <a:defRPr/>
            </a:pPr>
            <a:endParaRPr kumimoji="1" lang="en-US" altLang="zh-TW" sz="12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endParaRPr>
          </a:p>
          <a:p>
            <a:pPr marL="571500" lvl="0" indent="-571500" defTabSz="914400" fontAlgn="base">
              <a:spcBef>
                <a:spcPct val="0"/>
              </a:spcBef>
              <a:spcAft>
                <a:spcPct val="0"/>
              </a:spcAft>
              <a:buFont typeface="Arial" panose="020B0604020202020204" pitchFamily="34" charset="0"/>
              <a:buChar char="•"/>
              <a:defRPr/>
            </a:pPr>
            <a:r>
              <a:rPr kumimoji="1" lang="zh-TW" altLang="en-US" sz="4000" b="1" dirty="0" smtClean="0">
                <a:solidFill>
                  <a:srgbClr val="FFFFFF"/>
                </a:solidFill>
                <a:latin typeface="DFKai-SB" panose="03000509000000000000" pitchFamily="65" charset="-120"/>
                <a:ea typeface="DFKai-SB" panose="03000509000000000000" pitchFamily="65" charset="-120"/>
              </a:rPr>
              <a:t>人人都有理性和邏輯思維的能力</a:t>
            </a:r>
            <a:endParaRPr kumimoji="1" lang="en-US" altLang="zh-TW" sz="4000" b="1" dirty="0" smtClean="0">
              <a:solidFill>
                <a:srgbClr val="FFFFFF"/>
              </a:solidFill>
              <a:latin typeface="DFKai-SB" panose="03000509000000000000" pitchFamily="65" charset="-120"/>
              <a:ea typeface="DFKai-SB" panose="03000509000000000000" pitchFamily="65" charset="-120"/>
            </a:endParaRPr>
          </a:p>
          <a:p>
            <a:pPr lvl="0" defTabSz="914400" fontAlgn="base">
              <a:spcBef>
                <a:spcPct val="0"/>
              </a:spcBef>
              <a:spcAft>
                <a:spcPct val="0"/>
              </a:spcAft>
              <a:defRPr/>
            </a:pPr>
            <a:endParaRPr kumimoji="1" lang="en-US" altLang="zh-TW" sz="1200" b="1" dirty="0" smtClean="0">
              <a:solidFill>
                <a:srgbClr val="FFFFFF"/>
              </a:solidFill>
              <a:latin typeface="DFKai-SB" panose="03000509000000000000" pitchFamily="65" charset="-120"/>
              <a:ea typeface="DFKai-SB" panose="03000509000000000000" pitchFamily="65" charset="-120"/>
            </a:endParaRPr>
          </a:p>
          <a:p>
            <a:pPr marL="571500" lvl="0" indent="-571500" defTabSz="914400" fontAlgn="base">
              <a:spcBef>
                <a:spcPct val="0"/>
              </a:spcBef>
              <a:spcAft>
                <a:spcPct val="0"/>
              </a:spcAft>
              <a:buFont typeface="Arial" panose="020B0604020202020204" pitchFamily="34" charset="0"/>
              <a:buChar char="•"/>
              <a:defRPr/>
            </a:pPr>
            <a:r>
              <a:rPr kumimoji="1" lang="zh-TW" altLang="en-US" sz="4000" b="1" dirty="0" smtClean="0">
                <a:solidFill>
                  <a:srgbClr val="FFFFFF"/>
                </a:solidFill>
                <a:latin typeface="DFKai-SB" panose="03000509000000000000" pitchFamily="65" charset="-120"/>
                <a:ea typeface="DFKai-SB" panose="03000509000000000000" pitchFamily="65" charset="-120"/>
              </a:rPr>
              <a:t>基督徒所謂的「一</a:t>
            </a:r>
            <a:r>
              <a:rPr kumimoji="1" lang="zh-TW" altLang="en-US" sz="4000" b="1" dirty="0">
                <a:solidFill>
                  <a:srgbClr val="FFFFFF"/>
                </a:solidFill>
                <a:latin typeface="DFKai-SB" panose="03000509000000000000" pitchFamily="65" charset="-120"/>
                <a:ea typeface="DFKai-SB" panose="03000509000000000000" pitchFamily="65" charset="-120"/>
              </a:rPr>
              <a:t>般啟</a:t>
            </a:r>
            <a:r>
              <a:rPr kumimoji="1" lang="zh-TW" altLang="en-US" sz="4000" b="1" dirty="0" smtClean="0">
                <a:solidFill>
                  <a:srgbClr val="FFFFFF"/>
                </a:solidFill>
                <a:latin typeface="DFKai-SB" panose="03000509000000000000" pitchFamily="65" charset="-120"/>
                <a:ea typeface="DFKai-SB" panose="03000509000000000000" pitchFamily="65" charset="-120"/>
              </a:rPr>
              <a:t>示」</a:t>
            </a:r>
            <a:endParaRPr kumimoji="1" lang="en-US" altLang="zh-TW" sz="4000" b="1" dirty="0" smtClean="0">
              <a:solidFill>
                <a:srgbClr val="FFFFFF"/>
              </a:solidFill>
              <a:latin typeface="DFKai-SB" panose="03000509000000000000" pitchFamily="65" charset="-120"/>
              <a:ea typeface="DFKai-SB" panose="03000509000000000000" pitchFamily="65" charset="-120"/>
            </a:endParaRPr>
          </a:p>
          <a:p>
            <a:pPr lvl="0" defTabSz="914400" fontAlgn="base">
              <a:spcBef>
                <a:spcPct val="0"/>
              </a:spcBef>
              <a:spcAft>
                <a:spcPct val="0"/>
              </a:spcAft>
              <a:defRPr/>
            </a:pPr>
            <a:endParaRPr kumimoji="1" lang="en-US" altLang="zh-TW" sz="28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endParaRPr>
          </a:p>
          <a:p>
            <a:pPr lvl="0" defTabSz="914400" fontAlgn="base">
              <a:spcBef>
                <a:spcPct val="0"/>
              </a:spcBef>
              <a:spcAft>
                <a:spcPct val="0"/>
              </a:spcAft>
              <a:defRPr/>
            </a:pPr>
            <a:r>
              <a:rPr kumimoji="1" lang="zh-TW" altLang="en-US" sz="4400" b="1" u="sng" dirty="0">
                <a:solidFill>
                  <a:srgbClr val="FFFFFF"/>
                </a:solidFill>
                <a:latin typeface="DFKai-SB" panose="03000509000000000000" pitchFamily="65" charset="-120"/>
                <a:ea typeface="DFKai-SB" panose="03000509000000000000" pitchFamily="65" charset="-120"/>
              </a:rPr>
              <a:t>侷限性</a:t>
            </a:r>
            <a:r>
              <a:rPr kumimoji="1" lang="zh-TW" altLang="en-US" sz="4400" b="1" dirty="0" smtClean="0">
                <a:solidFill>
                  <a:srgbClr val="FFFFFF"/>
                </a:solidFill>
                <a:latin typeface="DFKai-SB" panose="03000509000000000000" pitchFamily="65" charset="-120"/>
                <a:ea typeface="DFKai-SB" panose="03000509000000000000" pitchFamily="65" charset="-120"/>
              </a:rPr>
              <a:t>：</a:t>
            </a:r>
            <a:endParaRPr kumimoji="1" lang="en-US" altLang="zh-TW" sz="4400" b="1" dirty="0" smtClean="0">
              <a:solidFill>
                <a:srgbClr val="FFFFFF"/>
              </a:solidFill>
              <a:latin typeface="DFKai-SB" panose="03000509000000000000" pitchFamily="65" charset="-120"/>
              <a:ea typeface="DFKai-SB" panose="03000509000000000000" pitchFamily="65" charset="-120"/>
            </a:endParaRPr>
          </a:p>
          <a:p>
            <a:pPr lvl="0" defTabSz="914400" fontAlgn="base">
              <a:spcBef>
                <a:spcPct val="0"/>
              </a:spcBef>
              <a:spcAft>
                <a:spcPct val="0"/>
              </a:spcAft>
              <a:defRPr/>
            </a:pPr>
            <a:endParaRPr kumimoji="1" lang="en-US" altLang="zh-TW" sz="1200" b="1" i="0" u="none"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cs typeface="+mn-cs"/>
            </a:endParaRPr>
          </a:p>
          <a:p>
            <a:pPr marL="571500" lvl="0" indent="-571500" defTabSz="914400" fontAlgn="base">
              <a:spcBef>
                <a:spcPct val="0"/>
              </a:spcBef>
              <a:spcAft>
                <a:spcPct val="0"/>
              </a:spcAft>
              <a:buFont typeface="Arial" panose="020B0604020202020204" pitchFamily="34" charset="0"/>
              <a:buChar char="•"/>
              <a:defRPr/>
            </a:pPr>
            <a:r>
              <a:rPr kumimoji="1" lang="zh-TW" altLang="en-US" sz="4000" b="1" dirty="0" smtClean="0">
                <a:solidFill>
                  <a:srgbClr val="FFFFFF"/>
                </a:solidFill>
                <a:latin typeface="DFKai-SB" panose="03000509000000000000" pitchFamily="65" charset="-120"/>
                <a:ea typeface="DFKai-SB" panose="03000509000000000000" pitchFamily="65" charset="-120"/>
              </a:rPr>
              <a:t>有些問題無法用理性來回答</a:t>
            </a:r>
            <a:endParaRPr kumimoji="1" lang="en-US" altLang="zh-TW" sz="2000" b="1" dirty="0">
              <a:solidFill>
                <a:srgbClr val="FFFFFF"/>
              </a:solidFill>
              <a:latin typeface="Century" panose="02040604050505020304" pitchFamily="18" charset="0"/>
              <a:ea typeface="DFKai-SB" panose="03000509000000000000" pitchFamily="65" charset="-120"/>
            </a:endParaRPr>
          </a:p>
        </p:txBody>
      </p:sp>
      <p:sp>
        <p:nvSpPr>
          <p:cNvPr id="3" name="TextBox 2"/>
          <p:cNvSpPr txBox="1"/>
          <p:nvPr/>
        </p:nvSpPr>
        <p:spPr>
          <a:xfrm>
            <a:off x="1602606" y="182880"/>
            <a:ext cx="9144000" cy="830997"/>
          </a:xfrm>
          <a:prstGeom prst="rect">
            <a:avLst/>
          </a:prstGeom>
          <a:noFill/>
        </p:spPr>
        <p:txBody>
          <a:bodyPr wrap="square" rtlCol="0">
            <a:spAutoFit/>
          </a:bodyPr>
          <a:lstStyle/>
          <a:p>
            <a:pPr lvl="0" algn="ctr" defTabSz="914400" fontAlgn="base">
              <a:spcBef>
                <a:spcPct val="0"/>
              </a:spcBef>
              <a:spcAft>
                <a:spcPct val="0"/>
              </a:spcAft>
              <a:defRPr/>
            </a:pPr>
            <a:r>
              <a:rPr kumimoji="1" lang="zh-TW" altLang="en-US" sz="4800" b="1" dirty="0">
                <a:solidFill>
                  <a:srgbClr val="FFFFFF"/>
                </a:solidFill>
                <a:latin typeface="DFKai-SB" panose="03000509000000000000" pitchFamily="65" charset="-120"/>
                <a:ea typeface="DFKai-SB" panose="03000509000000000000" pitchFamily="65" charset="-120"/>
              </a:rPr>
              <a:t>理性思考法 </a:t>
            </a:r>
            <a:r>
              <a:rPr kumimoji="1" lang="en-US" altLang="zh-TW" sz="3600" b="1" dirty="0">
                <a:solidFill>
                  <a:srgbClr val="FFFFFF"/>
                </a:solidFill>
                <a:latin typeface="DFKai-SB" panose="03000509000000000000" pitchFamily="65" charset="-120"/>
                <a:ea typeface="DFKai-SB" panose="03000509000000000000" pitchFamily="65" charset="-120"/>
              </a:rPr>
              <a:t>(</a:t>
            </a:r>
            <a:r>
              <a:rPr kumimoji="1" lang="en-US" altLang="zh-TW" sz="3600" b="1" dirty="0">
                <a:solidFill>
                  <a:srgbClr val="FFFFFF"/>
                </a:solidFill>
                <a:latin typeface="Century" panose="02040604050505020304" pitchFamily="18" charset="0"/>
                <a:ea typeface="DFKai-SB" panose="03000509000000000000" pitchFamily="65" charset="-120"/>
              </a:rPr>
              <a:t>Rational Approach</a:t>
            </a:r>
            <a:r>
              <a:rPr kumimoji="1" lang="en-US" altLang="zh-TW" sz="3600" b="1" dirty="0">
                <a:solidFill>
                  <a:srgbClr val="FFFFFF"/>
                </a:solidFill>
                <a:latin typeface="DFKai-SB" panose="03000509000000000000" pitchFamily="65" charset="-120"/>
                <a:ea typeface="DFKai-SB" panose="03000509000000000000" pitchFamily="65" charset="-120"/>
              </a:rPr>
              <a:t>)</a:t>
            </a:r>
            <a:endParaRPr kumimoji="1" lang="en-US" altLang="zh-TW" sz="2800" b="1" dirty="0">
              <a:solidFill>
                <a:srgbClr val="FFFFFF"/>
              </a:solidFill>
              <a:latin typeface="Century" panose="02040604050505020304" pitchFamily="18" charset="0"/>
              <a:ea typeface="DFKai-SB" panose="03000509000000000000" pitchFamily="65" charset="-120"/>
            </a:endParaRPr>
          </a:p>
        </p:txBody>
      </p:sp>
    </p:spTree>
    <p:extLst>
      <p:ext uri="{BB962C8B-B14F-4D97-AF65-F5344CB8AC3E}">
        <p14:creationId xmlns:p14="http://schemas.microsoft.com/office/powerpoint/2010/main" val="325214491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374006" y="965750"/>
            <a:ext cx="9454415" cy="5601533"/>
          </a:xfrm>
          <a:prstGeom prst="rect">
            <a:avLst/>
          </a:prstGeom>
        </p:spPr>
        <p:txBody>
          <a:bodyPr wrap="square">
            <a:spAutoFit/>
          </a:bodyPr>
          <a:lstStyle/>
          <a:p>
            <a:pPr marR="0" lvl="0" algn="l" defTabSz="914400" rtl="0" eaLnBrk="1" fontAlgn="base" latinLnBrk="0" hangingPunct="1">
              <a:lnSpc>
                <a:spcPct val="100000"/>
              </a:lnSpc>
              <a:spcBef>
                <a:spcPct val="0"/>
              </a:spcBef>
              <a:spcAft>
                <a:spcPct val="0"/>
              </a:spcAft>
              <a:buClrTx/>
              <a:buSzTx/>
              <a:tabLst/>
              <a:defRPr/>
            </a:pPr>
            <a:r>
              <a:rPr kumimoji="1" lang="zh-TW" altLang="en-US" sz="4400" b="1" u="sng" dirty="0" smtClean="0">
                <a:solidFill>
                  <a:srgbClr val="FFFFFF"/>
                </a:solidFill>
                <a:latin typeface="DFKai-SB" panose="03000509000000000000" pitchFamily="65" charset="-120"/>
                <a:ea typeface="DFKai-SB" panose="03000509000000000000" pitchFamily="65" charset="-120"/>
              </a:rPr>
              <a:t>主要論點</a:t>
            </a:r>
            <a:r>
              <a:rPr kumimoji="1" lang="zh-TW" altLang="en-US" sz="4400" b="1" dirty="0" smtClean="0">
                <a:solidFill>
                  <a:srgbClr val="FFFFFF"/>
                </a:solidFill>
                <a:latin typeface="DFKai-SB" panose="03000509000000000000" pitchFamily="65" charset="-120"/>
                <a:ea typeface="DFKai-SB" panose="03000509000000000000" pitchFamily="65" charset="-120"/>
              </a:rPr>
              <a:t>：</a:t>
            </a:r>
            <a:endParaRPr kumimoji="1" lang="en-US" altLang="zh-TW" sz="4400" b="1" dirty="0" smtClean="0">
              <a:solidFill>
                <a:srgbClr val="FFFFFF"/>
              </a:solidFill>
              <a:latin typeface="DFKai-SB" panose="03000509000000000000" pitchFamily="65" charset="-120"/>
              <a:ea typeface="DFKai-SB" panose="03000509000000000000" pitchFamily="65" charset="-120"/>
            </a:endParaRPr>
          </a:p>
          <a:p>
            <a:pPr marR="0" lvl="0" algn="l" defTabSz="914400" rtl="0" eaLnBrk="1" fontAlgn="base" latinLnBrk="0" hangingPunct="1">
              <a:lnSpc>
                <a:spcPct val="100000"/>
              </a:lnSpc>
              <a:spcBef>
                <a:spcPct val="0"/>
              </a:spcBef>
              <a:spcAft>
                <a:spcPct val="0"/>
              </a:spcAft>
              <a:buClrTx/>
              <a:buSzTx/>
              <a:tabLst/>
              <a:defRPr/>
            </a:pPr>
            <a:endParaRPr kumimoji="1" lang="en-US" altLang="zh-TW" sz="1200" b="1" dirty="0">
              <a:solidFill>
                <a:srgbClr val="FFFFFF"/>
              </a:solidFill>
              <a:latin typeface="DFKai-SB" panose="03000509000000000000" pitchFamily="65" charset="-120"/>
              <a:ea typeface="DFKai-SB" panose="03000509000000000000" pitchFamily="65" charset="-120"/>
            </a:endParaRPr>
          </a:p>
          <a:p>
            <a:pPr marL="571500" marR="0" lvl="0" indent="-57150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1" lang="zh-TW" altLang="en-US" sz="4000" b="1" dirty="0" smtClean="0">
                <a:solidFill>
                  <a:srgbClr val="FFFFFF"/>
                </a:solidFill>
                <a:latin typeface="DFKai-SB" panose="03000509000000000000" pitchFamily="65" charset="-120"/>
                <a:ea typeface="DFKai-SB" panose="03000509000000000000" pitchFamily="65" charset="-120"/>
              </a:rPr>
              <a:t>認為只有科學才是鑑別真理的唯一工具</a:t>
            </a:r>
            <a:endParaRPr kumimoji="1" lang="en-US" altLang="zh-TW" sz="4000" b="1" dirty="0" smtClean="0">
              <a:solidFill>
                <a:srgbClr val="FFFFFF"/>
              </a:solidFill>
              <a:latin typeface="DFKai-SB" panose="03000509000000000000" pitchFamily="65" charset="-120"/>
              <a:ea typeface="DFKai-SB" panose="03000509000000000000" pitchFamily="65" charset="-120"/>
            </a:endParaRPr>
          </a:p>
          <a:p>
            <a:pPr marR="0" lvl="0" algn="l" defTabSz="914400" rtl="0" eaLnBrk="1" fontAlgn="base" latinLnBrk="0" hangingPunct="1">
              <a:lnSpc>
                <a:spcPct val="100000"/>
              </a:lnSpc>
              <a:spcBef>
                <a:spcPct val="0"/>
              </a:spcBef>
              <a:spcAft>
                <a:spcPct val="0"/>
              </a:spcAft>
              <a:buClrTx/>
              <a:buSzTx/>
              <a:tabLst/>
              <a:defRPr/>
            </a:pPr>
            <a:endParaRPr kumimoji="1" lang="en-US" altLang="zh-TW" sz="9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endParaRPr>
          </a:p>
          <a:p>
            <a:pPr marL="571500" lvl="0" indent="-571500" defTabSz="914400" fontAlgn="base">
              <a:spcBef>
                <a:spcPct val="0"/>
              </a:spcBef>
              <a:spcAft>
                <a:spcPct val="0"/>
              </a:spcAft>
              <a:buFont typeface="Arial" panose="020B0604020202020204" pitchFamily="34" charset="0"/>
              <a:buChar char="•"/>
              <a:defRPr/>
            </a:pPr>
            <a:r>
              <a:rPr kumimoji="1" lang="zh-TW" altLang="en-US" sz="4000" b="1" dirty="0" smtClean="0">
                <a:solidFill>
                  <a:srgbClr val="FFFFFF"/>
                </a:solidFill>
                <a:latin typeface="DFKai-SB" panose="03000509000000000000" pitchFamily="65" charset="-120"/>
                <a:ea typeface="DFKai-SB" panose="03000509000000000000" pitchFamily="65" charset="-120"/>
              </a:rPr>
              <a:t>雙方都拿出證據來，看誰的比較合理</a:t>
            </a:r>
            <a:endParaRPr kumimoji="1" lang="en-US" altLang="zh-TW" sz="4000" b="1" dirty="0" smtClean="0">
              <a:solidFill>
                <a:srgbClr val="FFFFFF"/>
              </a:solidFill>
              <a:latin typeface="DFKai-SB" panose="03000509000000000000" pitchFamily="65" charset="-120"/>
              <a:ea typeface="DFKai-SB" panose="03000509000000000000" pitchFamily="65" charset="-120"/>
            </a:endParaRPr>
          </a:p>
          <a:p>
            <a:pPr lvl="0" defTabSz="914400" fontAlgn="base">
              <a:spcBef>
                <a:spcPct val="0"/>
              </a:spcBef>
              <a:spcAft>
                <a:spcPct val="0"/>
              </a:spcAft>
              <a:defRPr/>
            </a:pPr>
            <a:endParaRPr kumimoji="1" lang="en-US" altLang="zh-TW" sz="28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endParaRPr>
          </a:p>
          <a:p>
            <a:pPr lvl="0" defTabSz="914400" fontAlgn="base">
              <a:spcBef>
                <a:spcPct val="0"/>
              </a:spcBef>
              <a:spcAft>
                <a:spcPct val="0"/>
              </a:spcAft>
              <a:defRPr/>
            </a:pPr>
            <a:r>
              <a:rPr kumimoji="1" lang="zh-TW" altLang="en-US" sz="4400" b="1" u="sng" dirty="0">
                <a:solidFill>
                  <a:srgbClr val="FFFFFF"/>
                </a:solidFill>
                <a:latin typeface="DFKai-SB" panose="03000509000000000000" pitchFamily="65" charset="-120"/>
                <a:ea typeface="DFKai-SB" panose="03000509000000000000" pitchFamily="65" charset="-120"/>
              </a:rPr>
              <a:t>侷限性</a:t>
            </a:r>
            <a:r>
              <a:rPr kumimoji="1" lang="zh-TW" altLang="en-US" sz="4400" b="1" dirty="0" smtClean="0">
                <a:solidFill>
                  <a:srgbClr val="FFFFFF"/>
                </a:solidFill>
                <a:latin typeface="DFKai-SB" panose="03000509000000000000" pitchFamily="65" charset="-120"/>
                <a:ea typeface="DFKai-SB" panose="03000509000000000000" pitchFamily="65" charset="-120"/>
              </a:rPr>
              <a:t>：</a:t>
            </a:r>
            <a:endParaRPr kumimoji="1" lang="en-US" altLang="zh-TW" sz="4400" b="1" dirty="0" smtClean="0">
              <a:solidFill>
                <a:srgbClr val="FFFFFF"/>
              </a:solidFill>
              <a:latin typeface="DFKai-SB" panose="03000509000000000000" pitchFamily="65" charset="-120"/>
              <a:ea typeface="DFKai-SB" panose="03000509000000000000" pitchFamily="65" charset="-120"/>
            </a:endParaRPr>
          </a:p>
          <a:p>
            <a:pPr lvl="0" defTabSz="914400" fontAlgn="base">
              <a:spcBef>
                <a:spcPct val="0"/>
              </a:spcBef>
              <a:spcAft>
                <a:spcPct val="0"/>
              </a:spcAft>
              <a:defRPr/>
            </a:pPr>
            <a:endParaRPr kumimoji="1" lang="en-US" altLang="zh-TW" sz="1200" b="1" i="0" u="none"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cs typeface="+mn-cs"/>
            </a:endParaRPr>
          </a:p>
          <a:p>
            <a:pPr marL="571500" lvl="0" indent="-571500" defTabSz="914400" fontAlgn="base">
              <a:spcBef>
                <a:spcPct val="0"/>
              </a:spcBef>
              <a:spcAft>
                <a:spcPct val="0"/>
              </a:spcAft>
              <a:buFont typeface="Arial" panose="020B0604020202020204" pitchFamily="34" charset="0"/>
              <a:buChar char="•"/>
              <a:defRPr/>
            </a:pPr>
            <a:r>
              <a:rPr kumimoji="1" lang="zh-TW" altLang="en-US" sz="4000" b="1" dirty="0" smtClean="0">
                <a:solidFill>
                  <a:srgbClr val="FFFFFF"/>
                </a:solidFill>
                <a:latin typeface="DFKai-SB" panose="03000509000000000000" pitchFamily="65" charset="-120"/>
                <a:ea typeface="DFKai-SB" panose="03000509000000000000" pitchFamily="65" charset="-120"/>
              </a:rPr>
              <a:t>間接證據只能提供推論的佐證，增加某種結論的可能性，不能絕對確認無疑</a:t>
            </a:r>
            <a:endParaRPr kumimoji="1" lang="en-US" altLang="zh-TW" sz="4000" b="1" dirty="0" smtClean="0">
              <a:solidFill>
                <a:srgbClr val="FFFFFF"/>
              </a:solidFill>
              <a:latin typeface="DFKai-SB" panose="03000509000000000000" pitchFamily="65" charset="-120"/>
              <a:ea typeface="DFKai-SB" panose="03000509000000000000" pitchFamily="65" charset="-120"/>
            </a:endParaRPr>
          </a:p>
          <a:p>
            <a:pPr lvl="0" defTabSz="914400" fontAlgn="base">
              <a:spcBef>
                <a:spcPct val="0"/>
              </a:spcBef>
              <a:spcAft>
                <a:spcPct val="0"/>
              </a:spcAft>
              <a:defRPr/>
            </a:pPr>
            <a:endParaRPr kumimoji="1" lang="en-US" altLang="zh-TW" sz="900" b="1" dirty="0" smtClean="0">
              <a:solidFill>
                <a:srgbClr val="FFFFFF"/>
              </a:solidFill>
              <a:latin typeface="DFKai-SB" panose="03000509000000000000" pitchFamily="65" charset="-120"/>
              <a:ea typeface="DFKai-SB" panose="03000509000000000000" pitchFamily="65" charset="-120"/>
            </a:endParaRPr>
          </a:p>
          <a:p>
            <a:pPr marL="571500" lvl="0" indent="-571500" defTabSz="914400" fontAlgn="base">
              <a:spcBef>
                <a:spcPct val="0"/>
              </a:spcBef>
              <a:spcAft>
                <a:spcPct val="0"/>
              </a:spcAft>
              <a:buFont typeface="Arial" panose="020B0604020202020204" pitchFamily="34" charset="0"/>
              <a:buChar char="•"/>
              <a:defRPr/>
            </a:pPr>
            <a:r>
              <a:rPr kumimoji="1" lang="zh-TW" altLang="en-US" sz="4000" b="1" dirty="0" smtClean="0">
                <a:solidFill>
                  <a:srgbClr val="FFFFFF"/>
                </a:solidFill>
                <a:latin typeface="DFKai-SB" panose="03000509000000000000" pitchFamily="65" charset="-120"/>
                <a:ea typeface="DFKai-SB" panose="03000509000000000000" pitchFamily="65" charset="-120"/>
              </a:rPr>
              <a:t>墮落的人的理性多少被原罪汙染和扭曲</a:t>
            </a:r>
            <a:endParaRPr kumimoji="1" lang="en-US" altLang="zh-TW" sz="4000" b="1" dirty="0" smtClean="0">
              <a:solidFill>
                <a:srgbClr val="FFFFFF"/>
              </a:solidFill>
              <a:latin typeface="DFKai-SB" panose="03000509000000000000" pitchFamily="65" charset="-120"/>
              <a:ea typeface="DFKai-SB" panose="03000509000000000000" pitchFamily="65" charset="-120"/>
            </a:endParaRPr>
          </a:p>
        </p:txBody>
      </p:sp>
      <p:sp>
        <p:nvSpPr>
          <p:cNvPr id="3" name="TextBox 2"/>
          <p:cNvSpPr txBox="1"/>
          <p:nvPr/>
        </p:nvSpPr>
        <p:spPr>
          <a:xfrm>
            <a:off x="1602606" y="52939"/>
            <a:ext cx="9144000" cy="830997"/>
          </a:xfrm>
          <a:prstGeom prst="rect">
            <a:avLst/>
          </a:prstGeom>
          <a:noFill/>
        </p:spPr>
        <p:txBody>
          <a:bodyPr wrap="square" rtlCol="0">
            <a:spAutoFit/>
          </a:bodyPr>
          <a:lstStyle/>
          <a:p>
            <a:pPr lvl="0" algn="ctr" defTabSz="914400" fontAlgn="base">
              <a:spcBef>
                <a:spcPct val="0"/>
              </a:spcBef>
              <a:spcAft>
                <a:spcPct val="0"/>
              </a:spcAft>
              <a:defRPr/>
            </a:pPr>
            <a:r>
              <a:rPr kumimoji="1" lang="zh-TW" altLang="en-US" sz="4800" b="1" u="sng" dirty="0">
                <a:solidFill>
                  <a:srgbClr val="FFFFFF"/>
                </a:solidFill>
                <a:latin typeface="DFKai-SB" panose="03000509000000000000" pitchFamily="65" charset="-120"/>
                <a:ea typeface="DFKai-SB" panose="03000509000000000000" pitchFamily="65" charset="-120"/>
              </a:rPr>
              <a:t>證據推論法</a:t>
            </a:r>
            <a:r>
              <a:rPr kumimoji="1" lang="zh-TW" altLang="en-US" sz="4400" b="1" dirty="0">
                <a:solidFill>
                  <a:srgbClr val="FFFFFF"/>
                </a:solidFill>
                <a:latin typeface="DFKai-SB" panose="03000509000000000000" pitchFamily="65" charset="-120"/>
                <a:ea typeface="DFKai-SB" panose="03000509000000000000" pitchFamily="65" charset="-120"/>
              </a:rPr>
              <a:t> </a:t>
            </a:r>
            <a:r>
              <a:rPr kumimoji="1" lang="en-US" altLang="zh-TW" sz="3600" b="1" dirty="0">
                <a:solidFill>
                  <a:srgbClr val="FFFFFF"/>
                </a:solidFill>
                <a:latin typeface="DFKai-SB" panose="03000509000000000000" pitchFamily="65" charset="-120"/>
                <a:ea typeface="DFKai-SB" panose="03000509000000000000" pitchFamily="65" charset="-120"/>
              </a:rPr>
              <a:t>(</a:t>
            </a:r>
            <a:r>
              <a:rPr kumimoji="1" lang="en-US" altLang="zh-TW" sz="3600" b="1" dirty="0">
                <a:solidFill>
                  <a:srgbClr val="FFFFFF"/>
                </a:solidFill>
                <a:latin typeface="Century" panose="02040604050505020304" pitchFamily="18" charset="0"/>
                <a:ea typeface="DFKai-SB" panose="03000509000000000000" pitchFamily="65" charset="-120"/>
              </a:rPr>
              <a:t>Evidential Approach</a:t>
            </a:r>
            <a:r>
              <a:rPr kumimoji="1" lang="en-US" altLang="zh-TW" sz="3600" b="1" dirty="0">
                <a:solidFill>
                  <a:srgbClr val="FFFFFF"/>
                </a:solidFill>
                <a:latin typeface="DFKai-SB" panose="03000509000000000000" pitchFamily="65" charset="-120"/>
                <a:ea typeface="DFKai-SB" panose="03000509000000000000" pitchFamily="65" charset="-120"/>
              </a:rPr>
              <a:t>)</a:t>
            </a:r>
            <a:endParaRPr kumimoji="1" lang="en-US" altLang="zh-TW" sz="2800" b="1" dirty="0">
              <a:solidFill>
                <a:srgbClr val="FFFFFF"/>
              </a:solidFill>
              <a:latin typeface="Century" panose="02040604050505020304" pitchFamily="18" charset="0"/>
              <a:ea typeface="DFKai-SB" panose="03000509000000000000" pitchFamily="65" charset="-120"/>
            </a:endParaRPr>
          </a:p>
        </p:txBody>
      </p:sp>
    </p:spTree>
    <p:extLst>
      <p:ext uri="{BB962C8B-B14F-4D97-AF65-F5344CB8AC3E}">
        <p14:creationId xmlns:p14="http://schemas.microsoft.com/office/powerpoint/2010/main" val="423606624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374006" y="965750"/>
            <a:ext cx="9454415" cy="5601533"/>
          </a:xfrm>
          <a:prstGeom prst="rect">
            <a:avLst/>
          </a:prstGeom>
        </p:spPr>
        <p:txBody>
          <a:bodyPr wrap="square">
            <a:spAutoFit/>
          </a:bodyPr>
          <a:lstStyle/>
          <a:p>
            <a:pPr marR="0" lvl="0" algn="l" defTabSz="914400" rtl="0" eaLnBrk="1" fontAlgn="base" latinLnBrk="0" hangingPunct="1">
              <a:lnSpc>
                <a:spcPct val="100000"/>
              </a:lnSpc>
              <a:spcBef>
                <a:spcPct val="0"/>
              </a:spcBef>
              <a:spcAft>
                <a:spcPct val="0"/>
              </a:spcAft>
              <a:buClrTx/>
              <a:buSzTx/>
              <a:tabLst/>
              <a:defRPr/>
            </a:pPr>
            <a:r>
              <a:rPr kumimoji="1" lang="zh-TW" altLang="en-US" sz="4400" b="1" u="sng" dirty="0" smtClean="0">
                <a:solidFill>
                  <a:srgbClr val="FFFFFF"/>
                </a:solidFill>
                <a:latin typeface="DFKai-SB" panose="03000509000000000000" pitchFamily="65" charset="-120"/>
                <a:ea typeface="DFKai-SB" panose="03000509000000000000" pitchFamily="65" charset="-120"/>
              </a:rPr>
              <a:t>主要論點</a:t>
            </a:r>
            <a:r>
              <a:rPr kumimoji="1" lang="zh-TW" altLang="en-US" sz="4400" b="1" dirty="0" smtClean="0">
                <a:solidFill>
                  <a:srgbClr val="FFFFFF"/>
                </a:solidFill>
                <a:latin typeface="DFKai-SB" panose="03000509000000000000" pitchFamily="65" charset="-120"/>
                <a:ea typeface="DFKai-SB" panose="03000509000000000000" pitchFamily="65" charset="-120"/>
              </a:rPr>
              <a:t>：</a:t>
            </a:r>
            <a:endParaRPr kumimoji="1" lang="en-US" altLang="zh-TW" sz="4400" b="1" dirty="0" smtClean="0">
              <a:solidFill>
                <a:srgbClr val="FFFFFF"/>
              </a:solidFill>
              <a:latin typeface="DFKai-SB" panose="03000509000000000000" pitchFamily="65" charset="-120"/>
              <a:ea typeface="DFKai-SB" panose="03000509000000000000" pitchFamily="65" charset="-120"/>
            </a:endParaRPr>
          </a:p>
          <a:p>
            <a:pPr marR="0" lvl="0" algn="l" defTabSz="914400" rtl="0" eaLnBrk="1" fontAlgn="base" latinLnBrk="0" hangingPunct="1">
              <a:lnSpc>
                <a:spcPct val="100000"/>
              </a:lnSpc>
              <a:spcBef>
                <a:spcPct val="0"/>
              </a:spcBef>
              <a:spcAft>
                <a:spcPct val="0"/>
              </a:spcAft>
              <a:buClrTx/>
              <a:buSzTx/>
              <a:tabLst/>
              <a:defRPr/>
            </a:pPr>
            <a:endParaRPr kumimoji="1" lang="en-US" altLang="zh-TW" sz="1200" b="1" dirty="0">
              <a:solidFill>
                <a:srgbClr val="FFFFFF"/>
              </a:solidFill>
              <a:latin typeface="DFKai-SB" panose="03000509000000000000" pitchFamily="65" charset="-120"/>
              <a:ea typeface="DFKai-SB" panose="03000509000000000000" pitchFamily="65" charset="-120"/>
            </a:endParaRPr>
          </a:p>
          <a:p>
            <a:pPr marL="571500" lvl="0" indent="-571500" defTabSz="914400" fontAlgn="base">
              <a:spcBef>
                <a:spcPct val="0"/>
              </a:spcBef>
              <a:spcAft>
                <a:spcPct val="0"/>
              </a:spcAft>
              <a:buFont typeface="Arial" panose="020B0604020202020204" pitchFamily="34" charset="0"/>
              <a:buChar char="•"/>
              <a:defRPr/>
            </a:pPr>
            <a:r>
              <a:rPr kumimoji="1" lang="zh-TW" altLang="en-US" sz="4000" b="1" dirty="0" smtClean="0">
                <a:solidFill>
                  <a:srgbClr val="FFFFFF"/>
                </a:solidFill>
                <a:latin typeface="DFKai-SB" panose="03000509000000000000" pitchFamily="65" charset="-120"/>
                <a:ea typeface="DFKai-SB" panose="03000509000000000000" pitchFamily="65" charset="-120"/>
              </a:rPr>
              <a:t>每個人的思維都有一個先入為</a:t>
            </a:r>
            <a:r>
              <a:rPr kumimoji="1" lang="zh-TW" altLang="en-US" sz="4000" b="1" dirty="0">
                <a:solidFill>
                  <a:srgbClr val="FFFFFF"/>
                </a:solidFill>
                <a:latin typeface="DFKai-SB" panose="03000509000000000000" pitchFamily="65" charset="-120"/>
                <a:ea typeface="DFKai-SB" panose="03000509000000000000" pitchFamily="65" charset="-120"/>
              </a:rPr>
              <a:t>主的前提假</a:t>
            </a:r>
            <a:r>
              <a:rPr kumimoji="1" lang="zh-TW" altLang="en-US" sz="4000" b="1" dirty="0" smtClean="0">
                <a:solidFill>
                  <a:srgbClr val="FFFFFF"/>
                </a:solidFill>
                <a:latin typeface="DFKai-SB" panose="03000509000000000000" pitchFamily="65" charset="-120"/>
                <a:ea typeface="DFKai-SB" panose="03000509000000000000" pitchFamily="65" charset="-120"/>
              </a:rPr>
              <a:t>設，然後由此才開始發展邏輯推理</a:t>
            </a:r>
            <a:endParaRPr kumimoji="1" lang="en-US" altLang="zh-TW" sz="4000" b="1" dirty="0" smtClean="0">
              <a:solidFill>
                <a:srgbClr val="FFFFFF"/>
              </a:solidFill>
              <a:latin typeface="DFKai-SB" panose="03000509000000000000" pitchFamily="65" charset="-120"/>
              <a:ea typeface="DFKai-SB" panose="03000509000000000000" pitchFamily="65" charset="-120"/>
            </a:endParaRPr>
          </a:p>
          <a:p>
            <a:pPr lvl="0" defTabSz="914400" fontAlgn="base">
              <a:spcBef>
                <a:spcPct val="0"/>
              </a:spcBef>
              <a:spcAft>
                <a:spcPct val="0"/>
              </a:spcAft>
              <a:defRPr/>
            </a:pPr>
            <a:endParaRPr kumimoji="1" lang="en-US" altLang="zh-TW" sz="900" b="1" dirty="0" smtClean="0">
              <a:solidFill>
                <a:srgbClr val="FFFFFF"/>
              </a:solidFill>
              <a:latin typeface="DFKai-SB" panose="03000509000000000000" pitchFamily="65" charset="-120"/>
              <a:ea typeface="DFKai-SB" panose="03000509000000000000" pitchFamily="65" charset="-120"/>
            </a:endParaRPr>
          </a:p>
          <a:p>
            <a:pPr marL="571500" lvl="0" indent="-571500" defTabSz="914400" fontAlgn="base">
              <a:spcBef>
                <a:spcPct val="0"/>
              </a:spcBef>
              <a:spcAft>
                <a:spcPct val="0"/>
              </a:spcAft>
              <a:buFont typeface="Arial" panose="020B0604020202020204" pitchFamily="34" charset="0"/>
              <a:buChar char="•"/>
              <a:defRPr/>
            </a:pPr>
            <a:r>
              <a:rPr kumimoji="1" lang="zh-TW" altLang="en-US" sz="4000" b="1" dirty="0" smtClean="0">
                <a:solidFill>
                  <a:srgbClr val="FFFFFF"/>
                </a:solidFill>
                <a:latin typeface="DFKai-SB" panose="03000509000000000000" pitchFamily="65" charset="-120"/>
                <a:ea typeface="DFKai-SB" panose="03000509000000000000" pitchFamily="65" charset="-120"/>
              </a:rPr>
              <a:t>強調多元主義和反理性的後現代思想</a:t>
            </a:r>
            <a:endParaRPr kumimoji="1" lang="en-US" altLang="zh-TW" sz="4000" b="1" dirty="0" smtClean="0">
              <a:solidFill>
                <a:srgbClr val="FFFFFF"/>
              </a:solidFill>
              <a:latin typeface="DFKai-SB" panose="03000509000000000000" pitchFamily="65" charset="-120"/>
              <a:ea typeface="DFKai-SB" panose="03000509000000000000" pitchFamily="65" charset="-120"/>
            </a:endParaRPr>
          </a:p>
          <a:p>
            <a:pPr marR="0" lvl="0" algn="l" defTabSz="914400" rtl="0" eaLnBrk="1" fontAlgn="base" latinLnBrk="0" hangingPunct="1">
              <a:lnSpc>
                <a:spcPct val="100000"/>
              </a:lnSpc>
              <a:spcBef>
                <a:spcPct val="0"/>
              </a:spcBef>
              <a:spcAft>
                <a:spcPct val="0"/>
              </a:spcAft>
              <a:buClrTx/>
              <a:buSzTx/>
              <a:tabLst/>
              <a:defRPr/>
            </a:pPr>
            <a:endParaRPr kumimoji="1" lang="en-US" altLang="zh-TW" sz="9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endParaRPr>
          </a:p>
          <a:p>
            <a:pPr marL="571500" lvl="0" indent="-571500" defTabSz="914400" fontAlgn="base">
              <a:spcBef>
                <a:spcPct val="0"/>
              </a:spcBef>
              <a:spcAft>
                <a:spcPct val="0"/>
              </a:spcAft>
              <a:buFont typeface="Arial" panose="020B0604020202020204" pitchFamily="34" charset="0"/>
              <a:buChar char="•"/>
              <a:defRPr/>
            </a:pPr>
            <a:r>
              <a:rPr kumimoji="1" lang="zh-TW" altLang="en-US" sz="4000" b="1" dirty="0" smtClean="0">
                <a:solidFill>
                  <a:srgbClr val="FFFFFF"/>
                </a:solidFill>
                <a:latin typeface="DFKai-SB" panose="03000509000000000000" pitchFamily="65" charset="-120"/>
                <a:ea typeface="DFKai-SB" panose="03000509000000000000" pitchFamily="65" charset="-120"/>
              </a:rPr>
              <a:t>沒有什麼一定的道理和權威</a:t>
            </a:r>
            <a:endParaRPr kumimoji="1" lang="en-US" altLang="zh-TW" sz="4000" b="1" dirty="0" smtClean="0">
              <a:solidFill>
                <a:srgbClr val="FFFFFF"/>
              </a:solidFill>
              <a:latin typeface="DFKai-SB" panose="03000509000000000000" pitchFamily="65" charset="-120"/>
              <a:ea typeface="DFKai-SB" panose="03000509000000000000" pitchFamily="65" charset="-120"/>
            </a:endParaRPr>
          </a:p>
          <a:p>
            <a:pPr lvl="0" defTabSz="914400" fontAlgn="base">
              <a:spcBef>
                <a:spcPct val="0"/>
              </a:spcBef>
              <a:spcAft>
                <a:spcPct val="0"/>
              </a:spcAft>
              <a:defRPr/>
            </a:pPr>
            <a:endParaRPr kumimoji="1" lang="en-US" altLang="zh-TW" sz="2000" b="1" i="0" u="none"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cs typeface="+mn-cs"/>
            </a:endParaRPr>
          </a:p>
          <a:p>
            <a:pPr lvl="0" defTabSz="914400" fontAlgn="base">
              <a:spcBef>
                <a:spcPct val="0"/>
              </a:spcBef>
              <a:spcAft>
                <a:spcPct val="0"/>
              </a:spcAft>
              <a:defRPr/>
            </a:pPr>
            <a:r>
              <a:rPr kumimoji="1" lang="zh-TW" altLang="en-US" sz="4400" b="1" u="sng" dirty="0" smtClean="0">
                <a:solidFill>
                  <a:srgbClr val="FFFFFF"/>
                </a:solidFill>
                <a:latin typeface="DFKai-SB" panose="03000509000000000000" pitchFamily="65" charset="-120"/>
                <a:ea typeface="DFKai-SB" panose="03000509000000000000" pitchFamily="65" charset="-120"/>
              </a:rPr>
              <a:t>侷</a:t>
            </a:r>
            <a:r>
              <a:rPr kumimoji="1" lang="zh-TW" altLang="en-US" sz="4400" b="1" u="sng" dirty="0">
                <a:solidFill>
                  <a:srgbClr val="FFFFFF"/>
                </a:solidFill>
                <a:latin typeface="DFKai-SB" panose="03000509000000000000" pitchFamily="65" charset="-120"/>
                <a:ea typeface="DFKai-SB" panose="03000509000000000000" pitchFamily="65" charset="-120"/>
              </a:rPr>
              <a:t>限性</a:t>
            </a:r>
            <a:r>
              <a:rPr kumimoji="1" lang="zh-TW" altLang="en-US" sz="4400" b="1" dirty="0" smtClean="0">
                <a:solidFill>
                  <a:srgbClr val="FFFFFF"/>
                </a:solidFill>
                <a:latin typeface="DFKai-SB" panose="03000509000000000000" pitchFamily="65" charset="-120"/>
                <a:ea typeface="DFKai-SB" panose="03000509000000000000" pitchFamily="65" charset="-120"/>
              </a:rPr>
              <a:t>：</a:t>
            </a:r>
            <a:endParaRPr kumimoji="1" lang="en-US" altLang="zh-TW" sz="4400" b="1" dirty="0" smtClean="0">
              <a:solidFill>
                <a:srgbClr val="FFFFFF"/>
              </a:solidFill>
              <a:latin typeface="DFKai-SB" panose="03000509000000000000" pitchFamily="65" charset="-120"/>
              <a:ea typeface="DFKai-SB" panose="03000509000000000000" pitchFamily="65" charset="-120"/>
            </a:endParaRPr>
          </a:p>
          <a:p>
            <a:pPr lvl="0" defTabSz="914400" fontAlgn="base">
              <a:spcBef>
                <a:spcPct val="0"/>
              </a:spcBef>
              <a:spcAft>
                <a:spcPct val="0"/>
              </a:spcAft>
              <a:defRPr/>
            </a:pPr>
            <a:endParaRPr kumimoji="1" lang="en-US" altLang="zh-TW" sz="1200" b="1" i="0" u="none"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cs typeface="+mn-cs"/>
            </a:endParaRPr>
          </a:p>
          <a:p>
            <a:pPr marL="571500" lvl="0" indent="-571500" defTabSz="914400" fontAlgn="base">
              <a:spcBef>
                <a:spcPct val="0"/>
              </a:spcBef>
              <a:spcAft>
                <a:spcPct val="0"/>
              </a:spcAft>
              <a:buFont typeface="Arial" panose="020B0604020202020204" pitchFamily="34" charset="0"/>
              <a:buChar char="•"/>
              <a:defRPr/>
            </a:pPr>
            <a:r>
              <a:rPr kumimoji="1" lang="zh-TW" altLang="en-US" sz="4000" b="1" dirty="0" smtClean="0">
                <a:solidFill>
                  <a:srgbClr val="FFFFFF"/>
                </a:solidFill>
                <a:latin typeface="DFKai-SB" panose="03000509000000000000" pitchFamily="65" charset="-120"/>
                <a:ea typeface="DFKai-SB" panose="03000509000000000000" pitchFamily="65" charset="-120"/>
              </a:rPr>
              <a:t>若不能</a:t>
            </a:r>
            <a:r>
              <a:rPr kumimoji="1" lang="zh-TW" altLang="en-US" sz="4000" b="1" dirty="0">
                <a:solidFill>
                  <a:srgbClr val="FFFFFF"/>
                </a:solidFill>
                <a:latin typeface="DFKai-SB" panose="03000509000000000000" pitchFamily="65" charset="-120"/>
                <a:ea typeface="DFKai-SB" panose="03000509000000000000" pitchFamily="65" charset="-120"/>
              </a:rPr>
              <a:t>動搖前提假</a:t>
            </a:r>
            <a:r>
              <a:rPr kumimoji="1" lang="zh-TW" altLang="en-US" sz="4000" b="1" dirty="0" smtClean="0">
                <a:solidFill>
                  <a:srgbClr val="FFFFFF"/>
                </a:solidFill>
                <a:latin typeface="DFKai-SB" panose="03000509000000000000" pitchFamily="65" charset="-120"/>
                <a:ea typeface="DFKai-SB" panose="03000509000000000000" pitchFamily="65" charset="-120"/>
              </a:rPr>
              <a:t>設，溝通會有困難</a:t>
            </a:r>
            <a:endParaRPr kumimoji="1" lang="en-US" altLang="zh-TW" sz="2000" b="1" dirty="0">
              <a:solidFill>
                <a:srgbClr val="FFFFFF"/>
              </a:solidFill>
              <a:latin typeface="Century" panose="02040604050505020304" pitchFamily="18" charset="0"/>
              <a:ea typeface="DFKai-SB" panose="03000509000000000000" pitchFamily="65" charset="-120"/>
            </a:endParaRPr>
          </a:p>
        </p:txBody>
      </p:sp>
      <p:sp>
        <p:nvSpPr>
          <p:cNvPr id="3" name="TextBox 2"/>
          <p:cNvSpPr txBox="1"/>
          <p:nvPr/>
        </p:nvSpPr>
        <p:spPr>
          <a:xfrm>
            <a:off x="1333099" y="52939"/>
            <a:ext cx="9577137" cy="830997"/>
          </a:xfrm>
          <a:prstGeom prst="rect">
            <a:avLst/>
          </a:prstGeom>
          <a:noFill/>
        </p:spPr>
        <p:txBody>
          <a:bodyPr wrap="square" rtlCol="0">
            <a:spAutoFit/>
          </a:bodyPr>
          <a:lstStyle/>
          <a:p>
            <a:pPr lvl="0" algn="ctr" defTabSz="914400" fontAlgn="base">
              <a:spcBef>
                <a:spcPct val="0"/>
              </a:spcBef>
              <a:spcAft>
                <a:spcPct val="0"/>
              </a:spcAft>
              <a:defRPr/>
            </a:pPr>
            <a:r>
              <a:rPr kumimoji="1" lang="zh-TW" altLang="en-US" sz="4800" b="1" u="sng" dirty="0">
                <a:solidFill>
                  <a:srgbClr val="FFFFFF"/>
                </a:solidFill>
                <a:latin typeface="DFKai-SB" panose="03000509000000000000" pitchFamily="65" charset="-120"/>
                <a:ea typeface="DFKai-SB" panose="03000509000000000000" pitchFamily="65" charset="-120"/>
              </a:rPr>
              <a:t>前提假設法</a:t>
            </a:r>
            <a:r>
              <a:rPr kumimoji="1" lang="zh-TW" altLang="en-US" sz="4400" b="1" dirty="0">
                <a:solidFill>
                  <a:srgbClr val="FFFFFF"/>
                </a:solidFill>
                <a:latin typeface="DFKai-SB" panose="03000509000000000000" pitchFamily="65" charset="-120"/>
                <a:ea typeface="DFKai-SB" panose="03000509000000000000" pitchFamily="65" charset="-120"/>
              </a:rPr>
              <a:t> </a:t>
            </a:r>
            <a:r>
              <a:rPr kumimoji="1" lang="en-US" altLang="zh-TW" sz="3200" b="1" dirty="0">
                <a:solidFill>
                  <a:srgbClr val="FFFFFF"/>
                </a:solidFill>
                <a:latin typeface="DFKai-SB" panose="03000509000000000000" pitchFamily="65" charset="-120"/>
                <a:ea typeface="DFKai-SB" panose="03000509000000000000" pitchFamily="65" charset="-120"/>
              </a:rPr>
              <a:t>(</a:t>
            </a:r>
            <a:r>
              <a:rPr kumimoji="1" lang="en-US" altLang="zh-TW" sz="3200" b="1" dirty="0">
                <a:solidFill>
                  <a:srgbClr val="FFFFFF"/>
                </a:solidFill>
                <a:latin typeface="Century" panose="02040604050505020304" pitchFamily="18" charset="0"/>
                <a:ea typeface="DFKai-SB" panose="03000509000000000000" pitchFamily="65" charset="-120"/>
              </a:rPr>
              <a:t>Pre-suppositional Approach</a:t>
            </a:r>
            <a:r>
              <a:rPr kumimoji="1" lang="en-US" altLang="zh-TW" sz="3200" b="1" dirty="0">
                <a:solidFill>
                  <a:srgbClr val="FFFFFF"/>
                </a:solidFill>
                <a:latin typeface="DFKai-SB" panose="03000509000000000000" pitchFamily="65" charset="-120"/>
                <a:ea typeface="DFKai-SB" panose="03000509000000000000" pitchFamily="65" charset="-120"/>
              </a:rPr>
              <a:t>)</a:t>
            </a:r>
            <a:endParaRPr kumimoji="1" lang="en-US" altLang="zh-TW" sz="3200" b="1" dirty="0">
              <a:solidFill>
                <a:srgbClr val="FFFFFF"/>
              </a:solidFill>
              <a:latin typeface="Century" panose="02040604050505020304" pitchFamily="18" charset="0"/>
              <a:ea typeface="DFKai-SB" panose="03000509000000000000" pitchFamily="65" charset="-120"/>
            </a:endParaRPr>
          </a:p>
        </p:txBody>
      </p:sp>
    </p:spTree>
    <p:extLst>
      <p:ext uri="{BB962C8B-B14F-4D97-AF65-F5344CB8AC3E}">
        <p14:creationId xmlns:p14="http://schemas.microsoft.com/office/powerpoint/2010/main" val="278396520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374006" y="965750"/>
            <a:ext cx="9454415" cy="5601533"/>
          </a:xfrm>
          <a:prstGeom prst="rect">
            <a:avLst/>
          </a:prstGeom>
        </p:spPr>
        <p:txBody>
          <a:bodyPr wrap="square">
            <a:spAutoFit/>
          </a:bodyPr>
          <a:lstStyle/>
          <a:p>
            <a:pPr marR="0" lvl="0" algn="l" defTabSz="914400" rtl="0" eaLnBrk="1" fontAlgn="base" latinLnBrk="0" hangingPunct="1">
              <a:lnSpc>
                <a:spcPct val="100000"/>
              </a:lnSpc>
              <a:spcBef>
                <a:spcPct val="0"/>
              </a:spcBef>
              <a:spcAft>
                <a:spcPct val="0"/>
              </a:spcAft>
              <a:buClrTx/>
              <a:buSzTx/>
              <a:tabLst/>
              <a:defRPr/>
            </a:pPr>
            <a:r>
              <a:rPr kumimoji="1" lang="zh-TW" altLang="en-US" sz="4400" b="1" u="sng" dirty="0" smtClean="0">
                <a:solidFill>
                  <a:srgbClr val="FFFFFF"/>
                </a:solidFill>
                <a:latin typeface="DFKai-SB" panose="03000509000000000000" pitchFamily="65" charset="-120"/>
                <a:ea typeface="DFKai-SB" panose="03000509000000000000" pitchFamily="65" charset="-120"/>
              </a:rPr>
              <a:t>主要論點</a:t>
            </a:r>
            <a:r>
              <a:rPr kumimoji="1" lang="zh-TW" altLang="en-US" sz="4400" b="1" dirty="0" smtClean="0">
                <a:solidFill>
                  <a:srgbClr val="FFFFFF"/>
                </a:solidFill>
                <a:latin typeface="DFKai-SB" panose="03000509000000000000" pitchFamily="65" charset="-120"/>
                <a:ea typeface="DFKai-SB" panose="03000509000000000000" pitchFamily="65" charset="-120"/>
              </a:rPr>
              <a:t>：</a:t>
            </a:r>
            <a:endParaRPr kumimoji="1" lang="en-US" altLang="zh-TW" sz="4400" b="1" dirty="0" smtClean="0">
              <a:solidFill>
                <a:srgbClr val="FFFFFF"/>
              </a:solidFill>
              <a:latin typeface="DFKai-SB" panose="03000509000000000000" pitchFamily="65" charset="-120"/>
              <a:ea typeface="DFKai-SB" panose="03000509000000000000" pitchFamily="65" charset="-120"/>
            </a:endParaRPr>
          </a:p>
          <a:p>
            <a:pPr marR="0" lvl="0" algn="l" defTabSz="914400" rtl="0" eaLnBrk="1" fontAlgn="base" latinLnBrk="0" hangingPunct="1">
              <a:lnSpc>
                <a:spcPct val="100000"/>
              </a:lnSpc>
              <a:spcBef>
                <a:spcPct val="0"/>
              </a:spcBef>
              <a:spcAft>
                <a:spcPct val="0"/>
              </a:spcAft>
              <a:buClrTx/>
              <a:buSzTx/>
              <a:tabLst/>
              <a:defRPr/>
            </a:pPr>
            <a:endParaRPr kumimoji="1" lang="en-US" altLang="zh-TW" sz="1200" b="1" dirty="0">
              <a:solidFill>
                <a:srgbClr val="FFFFFF"/>
              </a:solidFill>
              <a:latin typeface="DFKai-SB" panose="03000509000000000000" pitchFamily="65" charset="-120"/>
              <a:ea typeface="DFKai-SB" panose="03000509000000000000" pitchFamily="65" charset="-120"/>
            </a:endParaRPr>
          </a:p>
          <a:p>
            <a:pPr marL="571500" lvl="0" indent="-571500" defTabSz="914400" fontAlgn="base">
              <a:spcBef>
                <a:spcPct val="0"/>
              </a:spcBef>
              <a:spcAft>
                <a:spcPct val="0"/>
              </a:spcAft>
              <a:buFont typeface="Arial" panose="020B0604020202020204" pitchFamily="34" charset="0"/>
              <a:buChar char="•"/>
              <a:defRPr/>
            </a:pPr>
            <a:r>
              <a:rPr kumimoji="1" lang="zh-TW" altLang="en-US" sz="4000" b="1" dirty="0" smtClean="0">
                <a:solidFill>
                  <a:srgbClr val="FFFFFF"/>
                </a:solidFill>
                <a:latin typeface="DFKai-SB" panose="03000509000000000000" pitchFamily="65" charset="-120"/>
                <a:ea typeface="DFKai-SB" panose="03000509000000000000" pitchFamily="65" charset="-120"/>
              </a:rPr>
              <a:t>信心在先，然後再以理性去理解明白</a:t>
            </a:r>
            <a:endParaRPr kumimoji="1" lang="en-US" altLang="zh-TW" sz="4000" b="1" dirty="0" smtClean="0">
              <a:solidFill>
                <a:srgbClr val="FFFFFF"/>
              </a:solidFill>
              <a:latin typeface="DFKai-SB" panose="03000509000000000000" pitchFamily="65" charset="-120"/>
              <a:ea typeface="DFKai-SB" panose="03000509000000000000" pitchFamily="65" charset="-120"/>
            </a:endParaRPr>
          </a:p>
          <a:p>
            <a:pPr marL="571500" lvl="0" indent="-571500" defTabSz="914400" fontAlgn="base">
              <a:spcBef>
                <a:spcPct val="0"/>
              </a:spcBef>
              <a:spcAft>
                <a:spcPct val="0"/>
              </a:spcAft>
              <a:buFont typeface="Arial" panose="020B0604020202020204" pitchFamily="34" charset="0"/>
              <a:buChar char="•"/>
              <a:defRPr/>
            </a:pPr>
            <a:endParaRPr kumimoji="1" lang="en-US" altLang="zh-TW" sz="900" b="1" dirty="0" smtClean="0">
              <a:solidFill>
                <a:srgbClr val="FFFFFF"/>
              </a:solidFill>
              <a:latin typeface="DFKai-SB" panose="03000509000000000000" pitchFamily="65" charset="-120"/>
              <a:ea typeface="DFKai-SB" panose="03000509000000000000" pitchFamily="65" charset="-120"/>
            </a:endParaRPr>
          </a:p>
          <a:p>
            <a:pPr marL="571500" lvl="0" indent="-571500" defTabSz="914400" fontAlgn="base">
              <a:spcBef>
                <a:spcPct val="0"/>
              </a:spcBef>
              <a:spcAft>
                <a:spcPct val="0"/>
              </a:spcAft>
              <a:buFont typeface="Arial" panose="020B0604020202020204" pitchFamily="34" charset="0"/>
              <a:buChar char="•"/>
              <a:defRPr/>
            </a:pPr>
            <a:r>
              <a:rPr kumimoji="1" lang="zh-TW" altLang="en-US" sz="4000" b="1" dirty="0" smtClean="0">
                <a:solidFill>
                  <a:srgbClr val="FFFFFF"/>
                </a:solidFill>
                <a:latin typeface="DFKai-SB" panose="03000509000000000000" pitchFamily="65" charset="-120"/>
                <a:ea typeface="DFKai-SB" panose="03000509000000000000" pitchFamily="65" charset="-120"/>
              </a:rPr>
              <a:t>強調</a:t>
            </a:r>
            <a:r>
              <a:rPr kumimoji="1" lang="zh-TW" altLang="en-US" sz="4000" b="1" u="sng" dirty="0" smtClean="0">
                <a:solidFill>
                  <a:srgbClr val="FFFF00"/>
                </a:solidFill>
                <a:latin typeface="DFKai-SB" panose="03000509000000000000" pitchFamily="65" charset="-120"/>
                <a:ea typeface="DFKai-SB" panose="03000509000000000000" pitchFamily="65" charset="-120"/>
              </a:rPr>
              <a:t>直覺</a:t>
            </a:r>
            <a:r>
              <a:rPr kumimoji="1" lang="zh-TW" altLang="en-US" sz="4000" b="1" dirty="0" smtClean="0">
                <a:solidFill>
                  <a:srgbClr val="FFFFFF"/>
                </a:solidFill>
                <a:latin typeface="DFKai-SB" panose="03000509000000000000" pitchFamily="65" charset="-120"/>
                <a:ea typeface="DFKai-SB" panose="03000509000000000000" pitchFamily="65" charset="-120"/>
              </a:rPr>
              <a:t>和</a:t>
            </a:r>
            <a:r>
              <a:rPr kumimoji="1" lang="zh-TW" altLang="en-US" sz="4000" b="1" u="sng" dirty="0" smtClean="0">
                <a:solidFill>
                  <a:srgbClr val="FFFF00"/>
                </a:solidFill>
                <a:latin typeface="DFKai-SB" panose="03000509000000000000" pitchFamily="65" charset="-120"/>
                <a:ea typeface="DFKai-SB" panose="03000509000000000000" pitchFamily="65" charset="-120"/>
              </a:rPr>
              <a:t>意志</a:t>
            </a:r>
            <a:r>
              <a:rPr kumimoji="1" lang="zh-TW" altLang="en-US" sz="4000" b="1" dirty="0">
                <a:solidFill>
                  <a:srgbClr val="FFFFFF"/>
                </a:solidFill>
                <a:latin typeface="DFKai-SB" panose="03000509000000000000" pitchFamily="65" charset="-120"/>
                <a:ea typeface="DFKai-SB" panose="03000509000000000000" pitchFamily="65" charset="-120"/>
              </a:rPr>
              <a:t>在信仰抉</a:t>
            </a:r>
            <a:r>
              <a:rPr kumimoji="1" lang="zh-TW" altLang="en-US" sz="4000" b="1" dirty="0" smtClean="0">
                <a:solidFill>
                  <a:srgbClr val="FFFFFF"/>
                </a:solidFill>
                <a:latin typeface="DFKai-SB" panose="03000509000000000000" pitchFamily="65" charset="-120"/>
                <a:ea typeface="DFKai-SB" panose="03000509000000000000" pitchFamily="65" charset="-120"/>
              </a:rPr>
              <a:t>擇上的重要性</a:t>
            </a:r>
            <a:endParaRPr kumimoji="1" lang="en-US" altLang="zh-TW" sz="4000" b="1" dirty="0" smtClean="0">
              <a:solidFill>
                <a:srgbClr val="FFFFFF"/>
              </a:solidFill>
              <a:latin typeface="DFKai-SB" panose="03000509000000000000" pitchFamily="65" charset="-120"/>
              <a:ea typeface="DFKai-SB" panose="03000509000000000000" pitchFamily="65" charset="-120"/>
            </a:endParaRPr>
          </a:p>
          <a:p>
            <a:pPr marR="0" lvl="0" algn="l" defTabSz="914400" rtl="0" eaLnBrk="1" fontAlgn="base" latinLnBrk="0" hangingPunct="1">
              <a:lnSpc>
                <a:spcPct val="100000"/>
              </a:lnSpc>
              <a:spcBef>
                <a:spcPct val="0"/>
              </a:spcBef>
              <a:spcAft>
                <a:spcPct val="0"/>
              </a:spcAft>
              <a:buClrTx/>
              <a:buSzTx/>
              <a:tabLst/>
              <a:defRPr/>
            </a:pPr>
            <a:endParaRPr kumimoji="1" lang="en-US" altLang="zh-TW" sz="9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endParaRPr>
          </a:p>
          <a:p>
            <a:pPr marL="571500" lvl="0" indent="-571500" defTabSz="914400" fontAlgn="base">
              <a:spcBef>
                <a:spcPct val="0"/>
              </a:spcBef>
              <a:spcAft>
                <a:spcPct val="0"/>
              </a:spcAft>
              <a:buFont typeface="Arial" panose="020B0604020202020204" pitchFamily="34" charset="0"/>
              <a:buChar char="•"/>
              <a:defRPr/>
            </a:pPr>
            <a:r>
              <a:rPr kumimoji="1" lang="zh-TW" altLang="en-US" sz="4000" b="1" dirty="0" smtClean="0">
                <a:solidFill>
                  <a:srgbClr val="FFFFFF"/>
                </a:solidFill>
                <a:latin typeface="DFKai-SB" panose="03000509000000000000" pitchFamily="65" charset="-120"/>
                <a:ea typeface="DFKai-SB" panose="03000509000000000000" pitchFamily="65" charset="-120"/>
              </a:rPr>
              <a:t>信仰最重要的一件事是與神相遇</a:t>
            </a:r>
            <a:endParaRPr kumimoji="1" lang="en-US" altLang="zh-TW" sz="4000" b="1" dirty="0" smtClean="0">
              <a:solidFill>
                <a:srgbClr val="FFFFFF"/>
              </a:solidFill>
              <a:latin typeface="DFKai-SB" panose="03000509000000000000" pitchFamily="65" charset="-120"/>
              <a:ea typeface="DFKai-SB" panose="03000509000000000000" pitchFamily="65" charset="-120"/>
            </a:endParaRPr>
          </a:p>
          <a:p>
            <a:pPr lvl="0" defTabSz="914400" fontAlgn="base">
              <a:spcBef>
                <a:spcPct val="0"/>
              </a:spcBef>
              <a:spcAft>
                <a:spcPct val="0"/>
              </a:spcAft>
              <a:defRPr/>
            </a:pPr>
            <a:endParaRPr kumimoji="1" lang="en-US" altLang="zh-TW" sz="2000" b="1" i="0" u="none"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cs typeface="+mn-cs"/>
            </a:endParaRPr>
          </a:p>
          <a:p>
            <a:pPr lvl="0" defTabSz="914400" fontAlgn="base">
              <a:spcBef>
                <a:spcPct val="0"/>
              </a:spcBef>
              <a:spcAft>
                <a:spcPct val="0"/>
              </a:spcAft>
              <a:defRPr/>
            </a:pPr>
            <a:r>
              <a:rPr kumimoji="1" lang="zh-TW" altLang="en-US" sz="4400" b="1" u="sng" dirty="0" smtClean="0">
                <a:solidFill>
                  <a:srgbClr val="FFFFFF"/>
                </a:solidFill>
                <a:latin typeface="DFKai-SB" panose="03000509000000000000" pitchFamily="65" charset="-120"/>
                <a:ea typeface="DFKai-SB" panose="03000509000000000000" pitchFamily="65" charset="-120"/>
              </a:rPr>
              <a:t>侷</a:t>
            </a:r>
            <a:r>
              <a:rPr kumimoji="1" lang="zh-TW" altLang="en-US" sz="4400" b="1" u="sng" dirty="0">
                <a:solidFill>
                  <a:srgbClr val="FFFFFF"/>
                </a:solidFill>
                <a:latin typeface="DFKai-SB" panose="03000509000000000000" pitchFamily="65" charset="-120"/>
                <a:ea typeface="DFKai-SB" panose="03000509000000000000" pitchFamily="65" charset="-120"/>
              </a:rPr>
              <a:t>限性</a:t>
            </a:r>
            <a:r>
              <a:rPr kumimoji="1" lang="zh-TW" altLang="en-US" sz="4400" b="1" dirty="0" smtClean="0">
                <a:solidFill>
                  <a:srgbClr val="FFFFFF"/>
                </a:solidFill>
                <a:latin typeface="DFKai-SB" panose="03000509000000000000" pitchFamily="65" charset="-120"/>
                <a:ea typeface="DFKai-SB" panose="03000509000000000000" pitchFamily="65" charset="-120"/>
              </a:rPr>
              <a:t>：</a:t>
            </a:r>
            <a:endParaRPr kumimoji="1" lang="en-US" altLang="zh-TW" sz="4400" b="1" dirty="0" smtClean="0">
              <a:solidFill>
                <a:srgbClr val="FFFFFF"/>
              </a:solidFill>
              <a:latin typeface="DFKai-SB" panose="03000509000000000000" pitchFamily="65" charset="-120"/>
              <a:ea typeface="DFKai-SB" panose="03000509000000000000" pitchFamily="65" charset="-120"/>
            </a:endParaRPr>
          </a:p>
          <a:p>
            <a:pPr lvl="0" defTabSz="914400" fontAlgn="base">
              <a:spcBef>
                <a:spcPct val="0"/>
              </a:spcBef>
              <a:spcAft>
                <a:spcPct val="0"/>
              </a:spcAft>
              <a:defRPr/>
            </a:pPr>
            <a:endParaRPr kumimoji="1" lang="en-US" altLang="zh-TW" sz="1200" b="1" i="0" u="none"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cs typeface="+mn-cs"/>
            </a:endParaRPr>
          </a:p>
          <a:p>
            <a:pPr marL="571500" lvl="0" indent="-571500" defTabSz="914400" fontAlgn="base">
              <a:spcBef>
                <a:spcPct val="0"/>
              </a:spcBef>
              <a:spcAft>
                <a:spcPct val="0"/>
              </a:spcAft>
              <a:buFont typeface="Arial" panose="020B0604020202020204" pitchFamily="34" charset="0"/>
              <a:buChar char="•"/>
              <a:defRPr/>
            </a:pPr>
            <a:r>
              <a:rPr kumimoji="1" lang="zh-TW" altLang="en-US" sz="4000" b="1" dirty="0" smtClean="0">
                <a:solidFill>
                  <a:srgbClr val="FFFFFF"/>
                </a:solidFill>
                <a:latin typeface="DFKai-SB" panose="03000509000000000000" pitchFamily="65" charset="-120"/>
                <a:ea typeface="DFKai-SB" panose="03000509000000000000" pitchFamily="65" charset="-120"/>
              </a:rPr>
              <a:t>不能解釋人生</a:t>
            </a:r>
            <a:r>
              <a:rPr kumimoji="1" lang="zh-TW" altLang="en-US" sz="4000" b="1" u="sng" dirty="0" smtClean="0">
                <a:solidFill>
                  <a:srgbClr val="FFFFFF"/>
                </a:solidFill>
                <a:latin typeface="DFKai-SB" panose="03000509000000000000" pitchFamily="65" charset="-120"/>
                <a:ea typeface="DFKai-SB" panose="03000509000000000000" pitchFamily="65" charset="-120"/>
              </a:rPr>
              <a:t>為什麼</a:t>
            </a:r>
            <a:r>
              <a:rPr kumimoji="1" lang="zh-TW" altLang="en-US" sz="4000" b="1" dirty="0" smtClean="0">
                <a:solidFill>
                  <a:srgbClr val="FFFFFF"/>
                </a:solidFill>
                <a:latin typeface="DFKai-SB" panose="03000509000000000000" pitchFamily="65" charset="-120"/>
                <a:ea typeface="DFKai-SB" panose="03000509000000000000" pitchFamily="65" charset="-120"/>
              </a:rPr>
              <a:t> </a:t>
            </a:r>
            <a:r>
              <a:rPr kumimoji="1" lang="en-US" altLang="zh-TW" sz="3600" b="1" u="sng" dirty="0" smtClean="0">
                <a:solidFill>
                  <a:srgbClr val="FFFFFF"/>
                </a:solidFill>
                <a:latin typeface="Century" panose="02040604050505020304" pitchFamily="18" charset="0"/>
                <a:ea typeface="DFKai-SB" panose="03000509000000000000" pitchFamily="65" charset="-120"/>
              </a:rPr>
              <a:t>Why</a:t>
            </a:r>
            <a:r>
              <a:rPr kumimoji="1" lang="en-US" altLang="zh-TW" sz="4000" b="1" dirty="0" smtClean="0">
                <a:solidFill>
                  <a:srgbClr val="FFFFFF"/>
                </a:solidFill>
                <a:latin typeface="DFKai-SB" panose="03000509000000000000" pitchFamily="65" charset="-120"/>
                <a:ea typeface="DFKai-SB" panose="03000509000000000000" pitchFamily="65" charset="-120"/>
              </a:rPr>
              <a:t> </a:t>
            </a:r>
            <a:r>
              <a:rPr kumimoji="1" lang="zh-TW" altLang="en-US" sz="4000" b="1" dirty="0" smtClean="0">
                <a:solidFill>
                  <a:srgbClr val="FFFFFF"/>
                </a:solidFill>
                <a:latin typeface="DFKai-SB" panose="03000509000000000000" pitchFamily="65" charset="-120"/>
                <a:ea typeface="DFKai-SB" panose="03000509000000000000" pitchFamily="65" charset="-120"/>
              </a:rPr>
              <a:t>遇見患難，但是能幫助</a:t>
            </a:r>
            <a:r>
              <a:rPr kumimoji="1" lang="zh-TW" altLang="en-US" sz="4000" b="1" u="sng" dirty="0" smtClean="0">
                <a:solidFill>
                  <a:srgbClr val="FFFFFF"/>
                </a:solidFill>
                <a:latin typeface="DFKai-SB" panose="03000509000000000000" pitchFamily="65" charset="-120"/>
                <a:ea typeface="DFKai-SB" panose="03000509000000000000" pitchFamily="65" charset="-120"/>
              </a:rPr>
              <a:t>如何</a:t>
            </a:r>
            <a:r>
              <a:rPr kumimoji="1" lang="zh-TW" altLang="en-US" sz="4000" b="1" dirty="0" smtClean="0">
                <a:solidFill>
                  <a:srgbClr val="FFFFFF"/>
                </a:solidFill>
                <a:latin typeface="DFKai-SB" panose="03000509000000000000" pitchFamily="65" charset="-120"/>
                <a:ea typeface="DFKai-SB" panose="03000509000000000000" pitchFamily="65" charset="-120"/>
              </a:rPr>
              <a:t> </a:t>
            </a:r>
            <a:r>
              <a:rPr kumimoji="1" lang="en-US" altLang="zh-TW" sz="3600" b="1" u="sng" dirty="0" smtClean="0">
                <a:solidFill>
                  <a:srgbClr val="FFFFFF"/>
                </a:solidFill>
                <a:latin typeface="Century" panose="02040604050505020304" pitchFamily="18" charset="0"/>
                <a:ea typeface="DFKai-SB" panose="03000509000000000000" pitchFamily="65" charset="-120"/>
              </a:rPr>
              <a:t>How</a:t>
            </a:r>
            <a:r>
              <a:rPr kumimoji="1" lang="en-US" altLang="zh-TW" sz="4000" b="1" dirty="0" smtClean="0">
                <a:solidFill>
                  <a:srgbClr val="FFFFFF"/>
                </a:solidFill>
                <a:latin typeface="DFKai-SB" panose="03000509000000000000" pitchFamily="65" charset="-120"/>
                <a:ea typeface="DFKai-SB" panose="03000509000000000000" pitchFamily="65" charset="-120"/>
              </a:rPr>
              <a:t> </a:t>
            </a:r>
            <a:r>
              <a:rPr kumimoji="1" lang="zh-TW" altLang="en-US" sz="4000" b="1" dirty="0" smtClean="0">
                <a:solidFill>
                  <a:srgbClr val="FFFFFF"/>
                </a:solidFill>
                <a:latin typeface="DFKai-SB" panose="03000509000000000000" pitchFamily="65" charset="-120"/>
                <a:ea typeface="DFKai-SB" panose="03000509000000000000" pitchFamily="65" charset="-120"/>
              </a:rPr>
              <a:t>去面對</a:t>
            </a:r>
            <a:endParaRPr kumimoji="1" lang="en-US" altLang="zh-TW" sz="2000" b="1" dirty="0">
              <a:solidFill>
                <a:srgbClr val="FFFFFF"/>
              </a:solidFill>
              <a:latin typeface="Century" panose="02040604050505020304" pitchFamily="18" charset="0"/>
              <a:ea typeface="DFKai-SB" panose="03000509000000000000" pitchFamily="65" charset="-120"/>
            </a:endParaRPr>
          </a:p>
        </p:txBody>
      </p:sp>
      <p:sp>
        <p:nvSpPr>
          <p:cNvPr id="3" name="TextBox 2"/>
          <p:cNvSpPr txBox="1"/>
          <p:nvPr/>
        </p:nvSpPr>
        <p:spPr>
          <a:xfrm>
            <a:off x="1333099" y="52939"/>
            <a:ext cx="9577137" cy="830997"/>
          </a:xfrm>
          <a:prstGeom prst="rect">
            <a:avLst/>
          </a:prstGeom>
          <a:noFill/>
        </p:spPr>
        <p:txBody>
          <a:bodyPr wrap="square" rtlCol="0">
            <a:spAutoFit/>
          </a:bodyPr>
          <a:lstStyle/>
          <a:p>
            <a:pPr lvl="0" algn="ctr" defTabSz="914400" fontAlgn="base">
              <a:spcBef>
                <a:spcPct val="0"/>
              </a:spcBef>
              <a:spcAft>
                <a:spcPct val="0"/>
              </a:spcAft>
              <a:defRPr/>
            </a:pPr>
            <a:r>
              <a:rPr kumimoji="1" lang="zh-TW" altLang="en-US" sz="4800" b="1" u="sng" dirty="0">
                <a:solidFill>
                  <a:srgbClr val="FFFFFF"/>
                </a:solidFill>
                <a:latin typeface="DFKai-SB" panose="03000509000000000000" pitchFamily="65" charset="-120"/>
                <a:ea typeface="DFKai-SB" panose="03000509000000000000" pitchFamily="65" charset="-120"/>
              </a:rPr>
              <a:t>信心跳躍法</a:t>
            </a:r>
            <a:r>
              <a:rPr kumimoji="1" lang="zh-TW" altLang="en-US" sz="4400" b="1" dirty="0">
                <a:solidFill>
                  <a:srgbClr val="FFFFFF"/>
                </a:solidFill>
                <a:latin typeface="DFKai-SB" panose="03000509000000000000" pitchFamily="65" charset="-120"/>
                <a:ea typeface="DFKai-SB" panose="03000509000000000000" pitchFamily="65" charset="-120"/>
              </a:rPr>
              <a:t> </a:t>
            </a:r>
            <a:r>
              <a:rPr kumimoji="1" lang="en-US" altLang="zh-TW" sz="3200" b="1" dirty="0">
                <a:solidFill>
                  <a:srgbClr val="FFFFFF"/>
                </a:solidFill>
                <a:latin typeface="DFKai-SB" panose="03000509000000000000" pitchFamily="65" charset="-120"/>
                <a:ea typeface="DFKai-SB" panose="03000509000000000000" pitchFamily="65" charset="-120"/>
              </a:rPr>
              <a:t>(</a:t>
            </a:r>
            <a:r>
              <a:rPr kumimoji="1" lang="en-US" altLang="zh-TW" sz="3200" b="1" dirty="0">
                <a:solidFill>
                  <a:srgbClr val="FFFFFF"/>
                </a:solidFill>
                <a:latin typeface="Century" panose="02040604050505020304" pitchFamily="18" charset="0"/>
                <a:ea typeface="DFKai-SB" panose="03000509000000000000" pitchFamily="65" charset="-120"/>
              </a:rPr>
              <a:t>Fideism Approach</a:t>
            </a:r>
            <a:r>
              <a:rPr kumimoji="1" lang="en-US" altLang="zh-TW" sz="3200" b="1" dirty="0">
                <a:solidFill>
                  <a:srgbClr val="FFFFFF"/>
                </a:solidFill>
                <a:latin typeface="DFKai-SB" panose="03000509000000000000" pitchFamily="65" charset="-120"/>
                <a:ea typeface="DFKai-SB" panose="03000509000000000000" pitchFamily="65" charset="-120"/>
              </a:rPr>
              <a:t>)</a:t>
            </a:r>
            <a:endParaRPr kumimoji="1" lang="en-US" altLang="zh-TW" sz="2400" b="1" dirty="0">
              <a:solidFill>
                <a:srgbClr val="FFFFFF"/>
              </a:solidFill>
              <a:latin typeface="Century" panose="02040604050505020304" pitchFamily="18" charset="0"/>
              <a:ea typeface="DFKai-SB" panose="03000509000000000000" pitchFamily="65" charset="-120"/>
            </a:endParaRPr>
          </a:p>
        </p:txBody>
      </p:sp>
    </p:spTree>
    <p:extLst>
      <p:ext uri="{BB962C8B-B14F-4D97-AF65-F5344CB8AC3E}">
        <p14:creationId xmlns:p14="http://schemas.microsoft.com/office/powerpoint/2010/main" val="222467232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94184" y="1750210"/>
            <a:ext cx="9054966" cy="3123932"/>
          </a:xfrm>
          <a:prstGeom prst="rect">
            <a:avLst/>
          </a:prstGeom>
        </p:spPr>
        <p:txBody>
          <a:bodyPr wrap="square">
            <a:spAutoFit/>
          </a:bodyPr>
          <a:lstStyle/>
          <a:p>
            <a:pPr marL="571500" lvl="0" indent="-571500" defTabSz="914400" fontAlgn="base">
              <a:spcBef>
                <a:spcPct val="0"/>
              </a:spcBef>
              <a:spcAft>
                <a:spcPct val="0"/>
              </a:spcAft>
              <a:buFont typeface="Wingdings" panose="05000000000000000000" pitchFamily="2" charset="2"/>
              <a:buChar char="§"/>
              <a:defRPr/>
            </a:pPr>
            <a:r>
              <a:rPr kumimoji="1" lang="zh-TW" altLang="en-US" sz="4400" b="1" dirty="0">
                <a:solidFill>
                  <a:srgbClr val="FFFFFF"/>
                </a:solidFill>
                <a:latin typeface="DFKai-SB" panose="03000509000000000000" pitchFamily="65" charset="-120"/>
                <a:ea typeface="DFKai-SB" panose="03000509000000000000" pitchFamily="65" charset="-120"/>
              </a:rPr>
              <a:t>祭祖與敬</a:t>
            </a:r>
            <a:r>
              <a:rPr kumimoji="1" lang="zh-TW" altLang="en-US" sz="4400" b="1" dirty="0" smtClean="0">
                <a:solidFill>
                  <a:srgbClr val="FFFFFF"/>
                </a:solidFill>
                <a:latin typeface="DFKai-SB" panose="03000509000000000000" pitchFamily="65" charset="-120"/>
                <a:ea typeface="DFKai-SB" panose="03000509000000000000" pitchFamily="65" charset="-120"/>
              </a:rPr>
              <a:t>祖 </a:t>
            </a:r>
            <a:r>
              <a:rPr kumimoji="1" lang="zh-TW" altLang="en-US" sz="4000" b="1" dirty="0">
                <a:solidFill>
                  <a:srgbClr val="FFFFFF"/>
                </a:solidFill>
                <a:latin typeface="DFKai-SB" panose="03000509000000000000" pitchFamily="65" charset="-120"/>
                <a:ea typeface="DFKai-SB" panose="03000509000000000000" pitchFamily="65" charset="-120"/>
              </a:rPr>
              <a:t>─ </a:t>
            </a:r>
            <a:r>
              <a:rPr kumimoji="1" lang="zh-TW" altLang="en-US" sz="4000" b="1" dirty="0" smtClean="0">
                <a:solidFill>
                  <a:srgbClr val="FFFFFF"/>
                </a:solidFill>
                <a:latin typeface="DFKai-SB" panose="03000509000000000000" pitchFamily="65" charset="-120"/>
                <a:ea typeface="DFKai-SB" panose="03000509000000000000" pitchFamily="65" charset="-120"/>
              </a:rPr>
              <a:t>敬之</a:t>
            </a:r>
            <a:r>
              <a:rPr kumimoji="1" lang="zh-TW" altLang="en-US" sz="4000" b="1" dirty="0">
                <a:solidFill>
                  <a:srgbClr val="FFFFFF"/>
                </a:solidFill>
                <a:latin typeface="DFKai-SB" panose="03000509000000000000" pitchFamily="65" charset="-120"/>
                <a:ea typeface="DFKai-SB" panose="03000509000000000000" pitchFamily="65" charset="-120"/>
              </a:rPr>
              <a:t>以</a:t>
            </a:r>
            <a:r>
              <a:rPr kumimoji="1" lang="zh-TW" altLang="en-US" sz="4000" b="1" dirty="0" smtClean="0">
                <a:solidFill>
                  <a:srgbClr val="FFFFFF"/>
                </a:solidFill>
                <a:latin typeface="DFKai-SB" panose="03000509000000000000" pitchFamily="65" charset="-120"/>
                <a:ea typeface="DFKai-SB" panose="03000509000000000000" pitchFamily="65" charset="-120"/>
              </a:rPr>
              <a:t>禮而不祭拜</a:t>
            </a:r>
            <a:endParaRPr kumimoji="1" lang="en-US" altLang="zh-TW" sz="4000" b="1" dirty="0" smtClean="0">
              <a:solidFill>
                <a:srgbClr val="FFFFFF"/>
              </a:solidFill>
              <a:latin typeface="DFKai-SB" panose="03000509000000000000" pitchFamily="65" charset="-120"/>
              <a:ea typeface="DFKai-SB" panose="03000509000000000000" pitchFamily="65" charset="-120"/>
            </a:endParaRPr>
          </a:p>
          <a:p>
            <a:pPr marL="171450" marR="0" lvl="0" indent="-1714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endParaRPr kumimoji="1" lang="en-US" altLang="zh-TW" sz="1100" b="1" dirty="0">
              <a:solidFill>
                <a:srgbClr val="FFFFFF"/>
              </a:solidFill>
              <a:latin typeface="DFKai-SB" panose="03000509000000000000" pitchFamily="65" charset="-120"/>
              <a:ea typeface="DFKai-SB" panose="03000509000000000000" pitchFamily="65" charset="-120"/>
            </a:endParaRPr>
          </a:p>
          <a:p>
            <a:pPr marL="342900" lvl="0" indent="-342900" defTabSz="914400" fontAlgn="base">
              <a:spcBef>
                <a:spcPct val="0"/>
              </a:spcBef>
              <a:spcAft>
                <a:spcPct val="0"/>
              </a:spcAft>
              <a:buFont typeface="Wingdings" panose="05000000000000000000" pitchFamily="2" charset="2"/>
              <a:buChar char="§"/>
              <a:defRPr/>
            </a:pPr>
            <a:endParaRPr kumimoji="1" lang="en-US" altLang="zh-TW" b="1" i="0"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endParaRPr>
          </a:p>
          <a:p>
            <a:pPr marL="571500" lvl="0" indent="-571500" defTabSz="914400" fontAlgn="base">
              <a:spcBef>
                <a:spcPct val="0"/>
              </a:spcBef>
              <a:spcAft>
                <a:spcPct val="0"/>
              </a:spcAft>
              <a:buFont typeface="Wingdings" panose="05000000000000000000" pitchFamily="2" charset="2"/>
              <a:buChar char="§"/>
              <a:defRPr/>
            </a:pPr>
            <a:r>
              <a:rPr kumimoji="1" lang="zh-TW" altLang="en-US" sz="4400" b="1" dirty="0">
                <a:solidFill>
                  <a:srgbClr val="FFFFFF"/>
                </a:solidFill>
                <a:latin typeface="DFKai-SB" panose="03000509000000000000" pitchFamily="65" charset="-120"/>
                <a:ea typeface="DFKai-SB" panose="03000509000000000000" pitchFamily="65" charset="-120"/>
              </a:rPr>
              <a:t>面對異</a:t>
            </a:r>
            <a:r>
              <a:rPr kumimoji="1" lang="zh-TW" altLang="en-US" sz="4400" b="1" dirty="0" smtClean="0">
                <a:solidFill>
                  <a:srgbClr val="FFFFFF"/>
                </a:solidFill>
                <a:latin typeface="DFKai-SB" panose="03000509000000000000" pitchFamily="65" charset="-120"/>
                <a:ea typeface="DFKai-SB" panose="03000509000000000000" pitchFamily="65" charset="-120"/>
              </a:rPr>
              <a:t>端 </a:t>
            </a:r>
            <a:r>
              <a:rPr kumimoji="1" lang="zh-TW" altLang="en-US" sz="4000" b="1" dirty="0">
                <a:solidFill>
                  <a:srgbClr val="FFFFFF"/>
                </a:solidFill>
                <a:latin typeface="DFKai-SB" panose="03000509000000000000" pitchFamily="65" charset="-120"/>
                <a:ea typeface="DFKai-SB" panose="03000509000000000000" pitchFamily="65" charset="-120"/>
              </a:rPr>
              <a:t>─ </a:t>
            </a:r>
            <a:r>
              <a:rPr kumimoji="1" lang="zh-TW" altLang="en-US" sz="4000" b="1" dirty="0" smtClean="0">
                <a:solidFill>
                  <a:srgbClr val="FFFFFF"/>
                </a:solidFill>
                <a:latin typeface="DFKai-SB" panose="03000509000000000000" pitchFamily="65" charset="-120"/>
                <a:ea typeface="DFKai-SB" panose="03000509000000000000" pitchFamily="65" charset="-120"/>
              </a:rPr>
              <a:t>認識異端並多多加強自己對聖經真理的認識以及與  神的親密關係</a:t>
            </a:r>
            <a:endParaRPr kumimoji="1" lang="en-US" altLang="zh-TW" sz="4000" b="1" dirty="0" smtClean="0">
              <a:solidFill>
                <a:srgbClr val="FFFFFF"/>
              </a:solidFill>
              <a:latin typeface="DFKai-SB" panose="03000509000000000000" pitchFamily="65" charset="-120"/>
              <a:ea typeface="DFKai-SB" panose="03000509000000000000" pitchFamily="65" charset="-120"/>
            </a:endParaRPr>
          </a:p>
        </p:txBody>
      </p:sp>
      <p:sp>
        <p:nvSpPr>
          <p:cNvPr id="3" name="TextBox 2"/>
          <p:cNvSpPr txBox="1"/>
          <p:nvPr/>
        </p:nvSpPr>
        <p:spPr>
          <a:xfrm>
            <a:off x="1333099" y="346509"/>
            <a:ext cx="9577137" cy="923330"/>
          </a:xfrm>
          <a:prstGeom prst="rect">
            <a:avLst/>
          </a:prstGeom>
          <a:noFill/>
        </p:spPr>
        <p:txBody>
          <a:bodyPr wrap="square" rtlCol="0">
            <a:spAutoFit/>
          </a:bodyPr>
          <a:lstStyle/>
          <a:p>
            <a:pPr lvl="0" algn="ctr" defTabSz="914400" fontAlgn="base">
              <a:spcBef>
                <a:spcPct val="0"/>
              </a:spcBef>
              <a:spcAft>
                <a:spcPct val="0"/>
              </a:spcAft>
              <a:defRPr/>
            </a:pPr>
            <a:r>
              <a:rPr kumimoji="1" lang="zh-TW" altLang="en-US" sz="5400" b="1" u="sng" dirty="0" smtClean="0">
                <a:solidFill>
                  <a:srgbClr val="FFFFFF"/>
                </a:solidFill>
                <a:latin typeface="DFKai-SB" panose="03000509000000000000" pitchFamily="65" charset="-120"/>
                <a:ea typeface="DFKai-SB" panose="03000509000000000000" pitchFamily="65" charset="-120"/>
              </a:rPr>
              <a:t>華人常見的護教</a:t>
            </a:r>
            <a:r>
              <a:rPr kumimoji="1" lang="zh-TW" altLang="en-US" sz="5400" b="1" u="sng" dirty="0">
                <a:solidFill>
                  <a:srgbClr val="FFFFFF"/>
                </a:solidFill>
                <a:latin typeface="DFKai-SB" panose="03000509000000000000" pitchFamily="65" charset="-120"/>
                <a:ea typeface="DFKai-SB" panose="03000509000000000000" pitchFamily="65" charset="-120"/>
              </a:rPr>
              <a:t>挑戰</a:t>
            </a:r>
            <a:endParaRPr kumimoji="1" lang="en-US" altLang="zh-TW" sz="2800" b="1" u="sng" dirty="0">
              <a:solidFill>
                <a:srgbClr val="FFFFFF"/>
              </a:solidFill>
              <a:latin typeface="Century" panose="02040604050505020304" pitchFamily="18" charset="0"/>
              <a:ea typeface="DFKai-SB" panose="03000509000000000000" pitchFamily="65" charset="-120"/>
            </a:endParaRPr>
          </a:p>
        </p:txBody>
      </p:sp>
    </p:spTree>
    <p:extLst>
      <p:ext uri="{BB962C8B-B14F-4D97-AF65-F5344CB8AC3E}">
        <p14:creationId xmlns:p14="http://schemas.microsoft.com/office/powerpoint/2010/main" val="207487102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482291" y="222807"/>
            <a:ext cx="9245065" cy="6401753"/>
          </a:xfrm>
          <a:prstGeom prst="rect">
            <a:avLst/>
          </a:prstGeom>
        </p:spPr>
        <p:txBody>
          <a:bodyPr wrap="square">
            <a:spAutoFit/>
          </a:bodyPr>
          <a:lstStyle/>
          <a:p>
            <a:pPr lvl="0" defTabSz="914400" fontAlgn="base">
              <a:spcBef>
                <a:spcPct val="0"/>
              </a:spcBef>
              <a:spcAft>
                <a:spcPct val="0"/>
              </a:spcAft>
              <a:defRPr/>
            </a:pPr>
            <a:r>
              <a:rPr kumimoji="1" lang="zh-TW" altLang="en-US" sz="4000" b="1" dirty="0">
                <a:solidFill>
                  <a:srgbClr val="FFFFFF"/>
                </a:solidFill>
                <a:latin typeface="DFKai-SB" panose="03000509000000000000" pitchFamily="65" charset="-120"/>
                <a:ea typeface="DFKai-SB" panose="03000509000000000000" pitchFamily="65" charset="-120"/>
              </a:rPr>
              <a:t>只要心裡尊主基督為聖。有人問你們心中盼望的緣由，就要常作準備，以溫柔、敬畏的心回答各人</a:t>
            </a:r>
            <a:r>
              <a:rPr kumimoji="1" lang="zh-TW" altLang="en-US" sz="4000" b="1" dirty="0" smtClean="0">
                <a:solidFill>
                  <a:srgbClr val="FFFFFF"/>
                </a:solidFill>
                <a:latin typeface="DFKai-SB" panose="03000509000000000000" pitchFamily="65" charset="-120"/>
                <a:ea typeface="DFKai-SB" panose="03000509000000000000" pitchFamily="65" charset="-120"/>
              </a:rPr>
              <a:t>；存</a:t>
            </a:r>
            <a:r>
              <a:rPr kumimoji="1" lang="zh-TW" altLang="en-US" sz="4000" b="1" dirty="0">
                <a:solidFill>
                  <a:srgbClr val="FFFFFF"/>
                </a:solidFill>
                <a:latin typeface="DFKai-SB" panose="03000509000000000000" pitchFamily="65" charset="-120"/>
                <a:ea typeface="DFKai-SB" panose="03000509000000000000" pitchFamily="65" charset="-120"/>
              </a:rPr>
              <a:t>著無虧的良心，叫你們在何事上被毀謗，就在何事上可以叫那誣賴你們在基督裡有好品行的人自覺羞</a:t>
            </a:r>
            <a:r>
              <a:rPr kumimoji="1" lang="zh-TW" altLang="en-US" sz="4000" b="1" dirty="0" smtClean="0">
                <a:solidFill>
                  <a:srgbClr val="FFFFFF"/>
                </a:solidFill>
                <a:latin typeface="DFKai-SB" panose="03000509000000000000" pitchFamily="65" charset="-120"/>
                <a:ea typeface="DFKai-SB" panose="03000509000000000000" pitchFamily="65" charset="-120"/>
              </a:rPr>
              <a:t>愧。</a:t>
            </a:r>
            <a:r>
              <a:rPr kumimoji="1" lang="zh-TW" altLang="en-US" b="1" dirty="0" smtClean="0">
                <a:solidFill>
                  <a:srgbClr val="FFFFFF"/>
                </a:solidFill>
                <a:latin typeface="DFKai-SB" panose="03000509000000000000" pitchFamily="65" charset="-120"/>
                <a:ea typeface="DFKai-SB" panose="03000509000000000000" pitchFamily="65" charset="-120"/>
              </a:rPr>
              <a:t> </a:t>
            </a:r>
            <a:r>
              <a:rPr kumimoji="1" lang="en-US" altLang="zh-TW" sz="36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a:t>
            </a:r>
            <a:r>
              <a:rPr kumimoji="1" lang="zh-TW" altLang="en-US" sz="3600" b="1" dirty="0">
                <a:solidFill>
                  <a:srgbClr val="FFFFFF"/>
                </a:solidFill>
                <a:latin typeface="DFKai-SB" panose="03000509000000000000" pitchFamily="65" charset="-120"/>
                <a:ea typeface="DFKai-SB" panose="03000509000000000000" pitchFamily="65" charset="-120"/>
              </a:rPr>
              <a:t>彼得前書 </a:t>
            </a:r>
            <a:r>
              <a:rPr kumimoji="1" lang="en-US" altLang="zh-TW" sz="3200" b="1" dirty="0" smtClean="0">
                <a:solidFill>
                  <a:srgbClr val="FFFFFF"/>
                </a:solidFill>
                <a:latin typeface="Century" panose="02040604050505020304" pitchFamily="18" charset="0"/>
                <a:ea typeface="DFKai-SB" panose="03000509000000000000" pitchFamily="65" charset="-120"/>
              </a:rPr>
              <a:t>1 Peter 3:15-16</a:t>
            </a:r>
            <a:r>
              <a:rPr kumimoji="1" lang="en-US" altLang="zh-TW" sz="36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a:t>
            </a:r>
            <a:r>
              <a:rPr kumimoji="1" lang="zh-TW" altLang="en-US" sz="36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 </a:t>
            </a:r>
            <a:endParaRPr kumimoji="1" lang="en-US" altLang="zh-TW" sz="36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endParaRPr>
          </a:p>
          <a:p>
            <a:pPr lvl="0" defTabSz="914400" fontAlgn="base">
              <a:spcBef>
                <a:spcPct val="0"/>
              </a:spcBef>
              <a:spcAft>
                <a:spcPct val="0"/>
              </a:spcAft>
              <a:defRPr/>
            </a:pPr>
            <a:endParaRPr kumimoji="1" lang="en-US" altLang="zh-TW" sz="5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lvl="0" defTabSz="914400" fontAlgn="base">
              <a:spcBef>
                <a:spcPct val="0"/>
              </a:spcBef>
              <a:spcAft>
                <a:spcPct val="0"/>
              </a:spcAft>
              <a:defRPr/>
            </a:pPr>
            <a:r>
              <a:rPr lang="en-US" altLang="zh-TW" sz="2800" b="1" i="1" dirty="0">
                <a:solidFill>
                  <a:srgbClr val="FFFFFF"/>
                </a:solidFill>
                <a:latin typeface="Century" panose="02040604050505020304" pitchFamily="18" charset="0"/>
                <a:ea typeface="DFKai-SB" pitchFamily="65" charset="-120"/>
                <a:cs typeface="Arial" charset="0"/>
              </a:rPr>
              <a:t>15</a:t>
            </a:r>
            <a:r>
              <a:rPr lang="en-US" altLang="zh-TW" sz="3200" b="1" dirty="0">
                <a:solidFill>
                  <a:srgbClr val="FFFFFF"/>
                </a:solidFill>
                <a:latin typeface="Century" panose="02040604050505020304" pitchFamily="18" charset="0"/>
                <a:ea typeface="DFKai-SB" pitchFamily="65" charset="-120"/>
                <a:cs typeface="Arial" charset="0"/>
              </a:rPr>
              <a:t> </a:t>
            </a:r>
            <a:r>
              <a:rPr lang="en-US" altLang="zh-TW" sz="3200" b="1" dirty="0" smtClean="0">
                <a:solidFill>
                  <a:srgbClr val="FFFFFF"/>
                </a:solidFill>
                <a:latin typeface="Century" panose="02040604050505020304" pitchFamily="18" charset="0"/>
                <a:ea typeface="DFKai-SB" pitchFamily="65" charset="-120"/>
                <a:cs typeface="Arial" charset="0"/>
              </a:rPr>
              <a:t> But </a:t>
            </a:r>
            <a:r>
              <a:rPr lang="en-US" altLang="zh-TW" sz="3200" b="1" dirty="0">
                <a:solidFill>
                  <a:srgbClr val="FFFFFF"/>
                </a:solidFill>
                <a:latin typeface="Century" panose="02040604050505020304" pitchFamily="18" charset="0"/>
                <a:ea typeface="DFKai-SB" pitchFamily="65" charset="-120"/>
                <a:cs typeface="Arial" charset="0"/>
              </a:rPr>
              <a:t>in your hearts revere Christ as Lord. Always be prepared to give an answer to everyone who asks you to give the reason for the hope that you have. But do this with gentleness and respect, </a:t>
            </a:r>
            <a:endParaRPr kumimoji="0" lang="en-US" altLang="zh-TW" sz="3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p:txBody>
      </p:sp>
    </p:spTree>
    <p:extLst>
      <p:ext uri="{BB962C8B-B14F-4D97-AF65-F5344CB8AC3E}">
        <p14:creationId xmlns:p14="http://schemas.microsoft.com/office/powerpoint/2010/main" val="123073745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 y="12881"/>
            <a:ext cx="12192000" cy="6857999"/>
          </a:xfrm>
          <a:prstGeom prst="rect">
            <a:avLst/>
          </a:prstGeom>
        </p:spPr>
      </p:pic>
      <p:sp>
        <p:nvSpPr>
          <p:cNvPr id="123906" name="TextBox 1"/>
          <p:cNvSpPr txBox="1">
            <a:spLocks noChangeArrowheads="1"/>
          </p:cNvSpPr>
          <p:nvPr/>
        </p:nvSpPr>
        <p:spPr bwMode="auto">
          <a:xfrm>
            <a:off x="1506825" y="2394105"/>
            <a:ext cx="9144000" cy="1446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8800" b="1" i="0" u="none" strike="noStrike" kern="1200" cap="none" spc="0" normalizeH="0" baseline="0" noProof="0" dirty="0">
                <a:ln>
                  <a:noFill/>
                </a:ln>
                <a:solidFill>
                  <a:srgbClr val="002060"/>
                </a:solidFill>
                <a:effectLst/>
                <a:uLnTx/>
                <a:uFillTx/>
                <a:latin typeface="DFKai-SB" pitchFamily="65" charset="-120"/>
                <a:ea typeface="DFKai-SB" pitchFamily="65" charset="-120"/>
                <a:cs typeface="Arial" charset="0"/>
              </a:rPr>
              <a:t>同心禱告</a:t>
            </a:r>
            <a:endParaRPr kumimoji="0" lang="en-US" altLang="zh-TW" sz="2400" b="1" i="0" u="none" strike="noStrike" kern="1200" cap="none" spc="0" normalizeH="0" baseline="0" noProof="0" dirty="0">
              <a:ln>
                <a:noFill/>
              </a:ln>
              <a:solidFill>
                <a:srgbClr val="002060"/>
              </a:solidFill>
              <a:effectLst/>
              <a:uLnTx/>
              <a:uFillTx/>
              <a:latin typeface="DFKai-SB" pitchFamily="65" charset="-120"/>
              <a:ea typeface="DFKai-SB" pitchFamily="65" charset="-120"/>
              <a:cs typeface="Arial" charset="0"/>
            </a:endParaRPr>
          </a:p>
        </p:txBody>
      </p:sp>
    </p:spTree>
    <p:extLst>
      <p:ext uri="{BB962C8B-B14F-4D97-AF65-F5344CB8AC3E}">
        <p14:creationId xmlns:p14="http://schemas.microsoft.com/office/powerpoint/2010/main" val="2540002014"/>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默认设计模板">
  <a:themeElements>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默认设计模板">
      <a:majorFont>
        <a:latin typeface="Arial"/>
        <a:ea typeface="Microsoft YaHei"/>
        <a:cs typeface=""/>
      </a:majorFont>
      <a:minorFont>
        <a:latin typeface="Arial"/>
        <a:ea typeface="Microsoft YaHe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altLang="zh-TW" sz="1800" b="0" i="0" u="none" strike="noStrike" cap="none" normalizeH="0" baseline="0" smtClean="0">
            <a:ln>
              <a:noFill/>
            </a:ln>
            <a:solidFill>
              <a:schemeClr val="tx1"/>
            </a:solidFill>
            <a:effectLst/>
            <a:latin typeface="Arial"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altLang="zh-TW" sz="1800" b="0" i="0" u="none" strike="noStrike" cap="none" normalizeH="0" baseline="0" smtClean="0">
            <a:ln>
              <a:noFill/>
            </a:ln>
            <a:solidFill>
              <a:schemeClr val="tx1"/>
            </a:solidFill>
            <a:effectLst/>
            <a:latin typeface="Arial" pitchFamily="34" charset="0"/>
            <a:ea typeface="宋体" pitchFamily="2" charset="-122"/>
          </a:defRPr>
        </a:defPPr>
      </a:lstStyle>
    </a:lnDef>
  </a:objectDefaults>
  <a:extraClrSchemeLst>
    <a:extraClrScheme>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96_新詩選">
  <a:themeElements>
    <a:clrScheme name="">
      <a:dk1>
        <a:srgbClr val="000000"/>
      </a:dk1>
      <a:lt1>
        <a:srgbClr val="FFFFFF"/>
      </a:lt1>
      <a:dk2>
        <a:srgbClr val="9900FF"/>
      </a:dk2>
      <a:lt2>
        <a:srgbClr val="000000"/>
      </a:lt2>
      <a:accent1>
        <a:srgbClr val="00CC99"/>
      </a:accent1>
      <a:accent2>
        <a:srgbClr val="3333CC"/>
      </a:accent2>
      <a:accent3>
        <a:srgbClr val="CAAAFF"/>
      </a:accent3>
      <a:accent4>
        <a:srgbClr val="DADADA"/>
      </a:accent4>
      <a:accent5>
        <a:srgbClr val="AAE2CA"/>
      </a:accent5>
      <a:accent6>
        <a:srgbClr val="2D2DB9"/>
      </a:accent6>
      <a:hlink>
        <a:srgbClr val="CCCCFF"/>
      </a:hlink>
      <a:folHlink>
        <a:srgbClr val="B2B2B2"/>
      </a:folHlink>
    </a:clrScheme>
    <a:fontScheme name="96_新詩選">
      <a:majorFont>
        <a:latin typeface="Times New Roman"/>
        <a:ea typeface="新細明體"/>
        <a:cs typeface=""/>
      </a:majorFont>
      <a:minorFont>
        <a:latin typeface="標楷體"/>
        <a:ea typeface="新細明體"/>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96_新詩選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97_新詩選">
  <a:themeElements>
    <a:clrScheme name="">
      <a:dk1>
        <a:srgbClr val="000000"/>
      </a:dk1>
      <a:lt1>
        <a:srgbClr val="FFFFFF"/>
      </a:lt1>
      <a:dk2>
        <a:srgbClr val="9900FF"/>
      </a:dk2>
      <a:lt2>
        <a:srgbClr val="000000"/>
      </a:lt2>
      <a:accent1>
        <a:srgbClr val="00CC99"/>
      </a:accent1>
      <a:accent2>
        <a:srgbClr val="3333CC"/>
      </a:accent2>
      <a:accent3>
        <a:srgbClr val="CAAAFF"/>
      </a:accent3>
      <a:accent4>
        <a:srgbClr val="DADADA"/>
      </a:accent4>
      <a:accent5>
        <a:srgbClr val="AAE2CA"/>
      </a:accent5>
      <a:accent6>
        <a:srgbClr val="2D2DB9"/>
      </a:accent6>
      <a:hlink>
        <a:srgbClr val="CCCCFF"/>
      </a:hlink>
      <a:folHlink>
        <a:srgbClr val="B2B2B2"/>
      </a:folHlink>
    </a:clrScheme>
    <a:fontScheme name="96_新詩選">
      <a:majorFont>
        <a:latin typeface="Times New Roman"/>
        <a:ea typeface="新細明體"/>
        <a:cs typeface=""/>
      </a:majorFont>
      <a:minorFont>
        <a:latin typeface="標楷體"/>
        <a:ea typeface="新細明體"/>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96_新詩選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14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新會堂新格式範例(中英文)晨禱">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新會堂新格式範例">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1_新會堂新格式範例(中英文)晨禱">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1_新會堂新格式範例">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2_預設簡報設計">
  <a:themeElements>
    <a:clrScheme name="預設簡報設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預設簡報設計">
      <a:majorFont>
        <a:latin typeface="Arial"/>
        <a:ea typeface="新細明體"/>
        <a:cs typeface=""/>
      </a:majorFont>
      <a:minorFont>
        <a:latin typeface="Arial"/>
        <a:ea typeface="新細明體"/>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預設簡報設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預設簡報設計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預設簡報設計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預設簡報設計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預設簡報設計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預設簡報設計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預設簡報設計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預設簡報設計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預設簡報設計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預設簡報設計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預設簡報設計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預設簡報設計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Habitat.thmx</Template>
  <TotalTime>58925</TotalTime>
  <Words>797</Words>
  <Application>Microsoft Office PowerPoint</Application>
  <PresentationFormat>Widescreen</PresentationFormat>
  <Paragraphs>127</Paragraphs>
  <Slides>14</Slides>
  <Notes>1</Notes>
  <HiddenSlides>0</HiddenSlides>
  <MMClips>0</MMClips>
  <ScaleCrop>false</ScaleCrop>
  <HeadingPairs>
    <vt:vector size="6" baseType="variant">
      <vt:variant>
        <vt:lpstr>Fonts Used</vt:lpstr>
      </vt:variant>
      <vt:variant>
        <vt:i4>18</vt:i4>
      </vt:variant>
      <vt:variant>
        <vt:lpstr>Theme</vt:lpstr>
      </vt:variant>
      <vt:variant>
        <vt:i4>10</vt:i4>
      </vt:variant>
      <vt:variant>
        <vt:lpstr>Slide Titles</vt:lpstr>
      </vt:variant>
      <vt:variant>
        <vt:i4>14</vt:i4>
      </vt:variant>
    </vt:vector>
  </HeadingPairs>
  <TitlesOfParts>
    <vt:vector size="42" baseType="lpstr">
      <vt:lpstr>Arial Unicode MS</vt:lpstr>
      <vt:lpstr>標楷體</vt:lpstr>
      <vt:lpstr>標楷體</vt:lpstr>
      <vt:lpstr>Microsoft YaHei</vt:lpstr>
      <vt:lpstr>新細明體</vt:lpstr>
      <vt:lpstr>宋体</vt:lpstr>
      <vt:lpstr>Yu Gothic UI Semibold</vt:lpstr>
      <vt:lpstr>Arial</vt:lpstr>
      <vt:lpstr>Arial Narrow</vt:lpstr>
      <vt:lpstr>Calibri</vt:lpstr>
      <vt:lpstr>Cambria</vt:lpstr>
      <vt:lpstr>Century</vt:lpstr>
      <vt:lpstr>Charis SIL</vt:lpstr>
      <vt:lpstr>Ezra SIL</vt:lpstr>
      <vt:lpstr>Franklin Gothic Medium</vt:lpstr>
      <vt:lpstr>Mongolian Baiti</vt:lpstr>
      <vt:lpstr>Times New Roman</vt:lpstr>
      <vt:lpstr>Wingdings</vt:lpstr>
      <vt:lpstr>Template</vt:lpstr>
      <vt:lpstr>默认设计模板</vt:lpstr>
      <vt:lpstr>96_新詩選</vt:lpstr>
      <vt:lpstr>97_新詩選</vt:lpstr>
      <vt:lpstr>14_Default Design</vt:lpstr>
      <vt:lpstr>新會堂新格式範例(中英文)晨禱</vt:lpstr>
      <vt:lpstr>新會堂新格式範例</vt:lpstr>
      <vt:lpstr>1_新會堂新格式範例(中英文)晨禱</vt:lpstr>
      <vt:lpstr>1_新會堂新格式範例</vt:lpstr>
      <vt:lpstr>2_預設簡報設計</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James Wang</dc:creator>
  <cp:lastModifiedBy>He5778Lord</cp:lastModifiedBy>
  <cp:revision>5041</cp:revision>
  <dcterms:created xsi:type="dcterms:W3CDTF">2014-11-02T05:55:36Z</dcterms:created>
  <dcterms:modified xsi:type="dcterms:W3CDTF">2021-08-30T01:46:25Z</dcterms:modified>
</cp:coreProperties>
</file>