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2"/>
  </p:notesMasterIdLst>
  <p:sldIdLst>
    <p:sldId id="275" r:id="rId5"/>
    <p:sldId id="269" r:id="rId6"/>
    <p:sldId id="260" r:id="rId7"/>
    <p:sldId id="257" r:id="rId8"/>
    <p:sldId id="268" r:id="rId9"/>
    <p:sldId id="261" r:id="rId10"/>
    <p:sldId id="258" r:id="rId11"/>
    <p:sldId id="263" r:id="rId12"/>
    <p:sldId id="262" r:id="rId13"/>
    <p:sldId id="265" r:id="rId14"/>
    <p:sldId id="266" r:id="rId15"/>
    <p:sldId id="267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5A8F9-F74E-4D42-A1BB-A2F6D176E217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C990B-F294-49DD-814D-5E466E7C4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39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00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90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E923-A970-4DE9-88A7-D7FAA2CB0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BE74B8-7BAB-4B5D-B6B6-7AC2C1D6C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3EF7C-D28E-45FC-B1E8-8C4B7532D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0FE57-408F-4B66-A3AE-D0F25D170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C8115-7C69-437C-9BF7-F6AE81D0E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9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9AF12-D512-4456-B13C-22BC6C947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14E56-42A2-42B5-B97C-1F85A01B5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1E9B8-A157-4808-9408-8E9276C1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55629-D1CB-4B8D-B630-9FEE60831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379F9-39E7-4C3A-9E62-25478044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5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BB1F-A2D3-4B24-99EC-2341FBD1F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04886-766E-465B-96F2-F6C25154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074C1-D26A-497E-8A59-906132578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1BC1F-A6F6-4B6E-90E8-CDF3C5FB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619D3-AD5E-4051-B5AF-137CA6437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2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85347-A021-43FE-8E37-65F4822D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D8BC0-2BF1-48DE-900E-7F8585C60C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AB394-509F-4EE7-AE42-70611B53E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B1F05-647B-497A-8B95-22839A48C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ED6E9-9904-4A4D-851D-9D3BE05A7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23E79-7C01-46CC-867E-E698499B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8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9782-8876-4D35-BEA7-F562C62E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1BDB6-E3E5-4329-AC60-A96F481C8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C26A7-E76F-4B30-A7E1-85B2B263B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DA6211-8CF8-463D-A0FE-2D1755213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099E7-D76F-4F09-AFB5-7B2BC3A08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AB7F03-BE59-41D1-881E-0E4652FB0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64C8C-0739-4438-B829-A577BBAF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EBD848-1D56-40B9-B97B-17A184C1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3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C9C00-29DC-45CB-BA25-D4505F0F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74B92-76E3-475A-834A-D185EC32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8F7E3-ABE2-48B7-91CB-BDAFD356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5FD5F3-4E43-410D-93F5-3AC6FF1E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7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EB637-1086-427E-9692-227E2D268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214D0A-3845-4EE3-833B-D707524D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26EDE-08C9-435C-8A17-12702CEE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1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3819-D3BE-4E6B-9F9B-1EF847D22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2A7E0-E771-429D-A6EB-06DC89C82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E293B-A819-4784-A12E-87F2853C9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DE97F-A55F-4DDD-B3D9-D8305E652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DF44F-3EA0-4843-8808-B30EE3DC1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862CA-0175-4B6D-9525-A4F94D3F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9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E959-31EB-4A70-A535-5CC38275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22F7C-87EA-4F0A-886B-DE6CE55789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90100-0806-4292-88FB-9682AC053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954A4-D167-48C6-8FCD-90658F20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BC835-2020-4F42-A49A-D170ADAA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9EFF3-A8FB-4566-990A-C7DE867D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5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7D727-18B4-4694-99D2-D5C06ACF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DF478-77F4-4B94-A8AE-013F07EA5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CED51-AF98-4EEF-956A-DC075222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CE566-0F91-4233-B6E2-39FC403F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C7B4-54E0-4F22-B79D-5B362E10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1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1D09A0-7EFA-41B9-90FF-F263167481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AB315-828F-41DB-9AF8-0901BD639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52794-9F80-4D01-8844-1AF03092A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0CF15-2544-47E7-8EF9-12C46CA7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D66F6-629D-4AD1-AA2C-B279A8E5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43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57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85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315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93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24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209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757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480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0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36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331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662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18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078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567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4296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5968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832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218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7955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2106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5050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4197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2335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976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6182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987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5523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619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4292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1272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318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42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07CFAF-313C-4D33-A59D-81B6A91E7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3650C-B4A2-493F-A37B-067933B73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04557-3DEA-43D8-B751-E2DDEABAD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42EEE-53AC-44ED-9785-B1783EAD8815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4D194-C3D8-440B-A2D4-1B05F309D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00623-5A67-4B51-86EE-F8CFA3973E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4A8D6-C48A-48C2-A9B8-ADCB66607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2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92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83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81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revelation/19-8.htm" TargetMode="External"/><Relationship Id="rId2" Type="http://schemas.openxmlformats.org/officeDocument/2006/relationships/hyperlink" Target="https://cnbible.com/revelation/19-7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26742" y="1529399"/>
            <a:ext cx="9248453" cy="304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教會將在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9/26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主日下午舉行洗禮。 有感動願意受洗的弟兄姐妹請和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Alpha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牧師或素月牧師聯絡，以便安排洗禮班的課程。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45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8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FFCE-0C7F-449C-A17D-CB42B53C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947"/>
            <a:ext cx="10515600" cy="1224791"/>
          </a:xfrm>
        </p:spPr>
        <p:txBody>
          <a:bodyPr>
            <a:normAutofit fontScale="90000"/>
          </a:bodyPr>
          <a:lstStyle/>
          <a:p>
            <a:pPr algn="ctr"/>
            <a:r>
              <a:rPr lang="zh-CN" sz="48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婦</a:t>
            </a:r>
            <a:r>
              <a:rPr lang="zh-CN" alt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預備整齊</a:t>
            </a:r>
            <a:r>
              <a:rPr lang="en-US" alt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bride of Christ has to make herself ready</a:t>
            </a:r>
            <a:endParaRPr lang="en-US" dirty="0"/>
          </a:p>
        </p:txBody>
      </p:sp>
      <p:pic>
        <p:nvPicPr>
          <p:cNvPr id="3074" name="Picture 2" descr="Scripture in light of &amp;quot;1st century history&amp;quot;: The concept of the Marriage  Supper is also better understood in light of the wedding customs in  scripture.">
            <a:extLst>
              <a:ext uri="{FF2B5EF4-FFF2-40B4-BE49-F238E27FC236}">
                <a16:creationId xmlns:a16="http://schemas.microsoft.com/office/drawing/2014/main" id="{305C9AE2-1A7B-4B71-8CC4-6F1FD47E88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93" y="1652631"/>
            <a:ext cx="8005664" cy="520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1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0442-6A75-4ECC-BF5B-A5E75CFC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1613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奧秘</a:t>
            </a:r>
            <a:r>
              <a:rPr lang="en-US" altLang="zh-CN" sz="4800" b="1" dirty="0"/>
              <a:t>——》</a:t>
            </a:r>
            <a:r>
              <a:rPr lang="zh-CN" altLang="en-US" sz="4800" b="1" dirty="0"/>
              <a:t>啓示</a:t>
            </a:r>
            <a:endParaRPr lang="en-US" sz="48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F20EAD-BF89-4596-99D6-CC52904E18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1157" y="1543574"/>
            <a:ext cx="5408645" cy="4633389"/>
          </a:xfrm>
          <a:prstGeom prst="rect">
            <a:avLst/>
          </a:prstGeom>
        </p:spPr>
      </p:pic>
      <p:pic>
        <p:nvPicPr>
          <p:cNvPr id="1028" name="Picture 4" descr="舞台帘幕创意-舞台帘幕合成-舞台帘幕设计图片下载-摄图网">
            <a:extLst>
              <a:ext uri="{FF2B5EF4-FFF2-40B4-BE49-F238E27FC236}">
                <a16:creationId xmlns:a16="http://schemas.microsoft.com/office/drawing/2014/main" id="{005BEB45-4E2E-46A2-958B-3E6ECA68A5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543574"/>
            <a:ext cx="5484844" cy="463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10F44-C504-4F02-B770-045E90077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47"/>
            <a:ext cx="10515600" cy="5984016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丈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夫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背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何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12-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 的 民 求 問 木 偶 、 以 為 木 杖 能 指 示 他 們 、 因 為 他 們 的 淫 心 使 他 們 失 迷 、 他 們 就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行 淫 離 棄 　 神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不 守 約 束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08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2383-76B0-40FB-B7E0-B28667D76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062"/>
            <a:ext cx="10515600" cy="6073629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主題經文：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啓示錄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/Revelation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7-8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要 歡 喜 快 樂 、 將 榮 耀 歸 給 他 ． 因 為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羔 羊 婚 娶 的 時 候 到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 婦 也 自 己 預 備 好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 蒙 恩 得 穿 光 明 潔 白 的 細 麻 衣 、 這 細 麻 衣 就 是 聖 徒 所 行 的 義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Let us be glad and rejoice, and give </a:t>
            </a:r>
            <a:r>
              <a:rPr lang="en-US" sz="32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honour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to him: for the marriage of the Lamb is come, and his wife hath made herself ready. </a:t>
            </a:r>
            <a:r>
              <a:rPr lang="en-US" sz="32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And to her was granted that she should be arrayed in fine linen, clean and white: for the fine linen is the righteousness of saints.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63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88B96C-AE0F-40D6-8084-BB64DD937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217" y="121298"/>
            <a:ext cx="6904652" cy="673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8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21FA-647C-4568-9242-B7428AEE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393"/>
            <a:ext cx="10515600" cy="5368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誰是這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新婦</a:t>
            </a:r>
            <a:r>
              <a:rPr lang="en-US" alt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2BC3-91E3-443F-BADF-23AD547A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3791"/>
            <a:ext cx="10515600" cy="5784209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31.32-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丈 夫 是 妻 子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 頭 、 如 同 基 督 是 教 會 的 頭 ． 他 又 是 教 會 全 體 的 救 主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 這 個 緣 故 、 人 要 離 開 父 母 、 與 妻 子 連 合 、 二 人 成 為 一 體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是 極 大 的 奧 秘 、 但 我 是 指 著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 督 和 教 會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羔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羊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婚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娶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婦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童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女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3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30A9-5A87-4FD6-B700-5A8D9E194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88841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城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撒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冷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386CE1-8C94-48DC-A49E-C1E77572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963" y="2043404"/>
            <a:ext cx="9573208" cy="481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8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4FF9-B48F-4924-9579-596FE068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59"/>
            <a:ext cx="10515600" cy="654341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二． 新婦要如何預備自己？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5FD88-1B57-4F17-8180-54A7DC8E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736"/>
            <a:ext cx="10515600" cy="5662569"/>
          </a:xfrm>
        </p:spPr>
        <p:txBody>
          <a:bodyPr>
            <a:normAutofit lnSpcReduction="10000"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cs typeface="Times New Roman" panose="02020603050405020304" pitchFamily="18" charset="0"/>
              </a:rPr>
              <a:t>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義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太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16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27-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人 子 要 在 他 父 的 榮 耀 裡 、 同 著 眾 使 者 降 臨 ． 那 時 候 、 他 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照 各 人 的 行 為 報 應 各 人 。</a:t>
            </a:r>
            <a:endParaRPr lang="en-US" altLang="zh-TW" sz="3600" b="1" i="0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</a:rPr>
              <a:t>1.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明白自己在基督裏的價值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20-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飯 後 也 照 樣 拿 起 杯 來 、 說 、 這 杯 是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用 我 血 所 立 的 新 約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是 為 你 們 流 出 來 的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642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394A8-AF8E-4D60-AA6B-AE9308645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5226"/>
            <a:ext cx="10515600" cy="6501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9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zh-TW" sz="39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專注於認識神和愛</a:t>
            </a:r>
            <a:r>
              <a:rPr lang="zh-CN" sz="39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神</a:t>
            </a:r>
            <a:endParaRPr lang="en-US" altLang="zh-CN" sz="3900" b="1" spc="75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西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2b-3-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的 奧 秘 、 就 是 基 督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 積 蓄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切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智 慧 知 識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在 他 裡 面 藏 著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 情 、 眾 水 不 能 息 滅 、 大 水 也 不 能 淹 沒 ． 若 有 人 拿 家 中 所 有 的 財 寶 要 換 愛 情 、 就 全 被 藐 視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CN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順服神以至於死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26-27-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 用 水 藉 著 道 、 把 教 會 洗 淨 、 成 為 聖 潔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 以 獻 給 自 己 、 作 個 榮 耀 的 教 會 、 毫 無 玷 污 皺 紋 等 類 的 病 、 乃 是 聖 潔 沒 有 瑕 疵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44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C59883C-E93C-467A-A791-F8F3D265B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350"/>
            <a:ext cx="10515600" cy="5916613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殺 身 體 不 能 殺 靈 魂 的 、 不 要 怕 他 們 ． 惟 有 能 把 身 體 和 靈 魂 都 滅 在 地 獄 裡 的 、 正 要 怕 他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4, 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的 佳 偶 阿 、 你 美 麗 如 得 撒 、 秀 美 如 耶 路 撒 冷 、 威 武 如 展 開 旌 旗 的 軍 隊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向 外 觀 看 如 晨 光 發 現 、 美 麗 如 月 亮 、 皎 潔 如 日 頭 、 威 武 如 展 開 旌 旗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 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的 是 誰 呢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新的親密</a:t>
            </a: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424883"/>
            <a:ext cx="91103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8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7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168704"/>
            <a:ext cx="911031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應當自己省察，然後吃這餅、喝這杯。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Cor. 11:28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1069</Words>
  <Application>Microsoft Office PowerPoint</Application>
  <PresentationFormat>Widescreen</PresentationFormat>
  <Paragraphs>56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9" baseType="lpstr">
      <vt:lpstr>等线</vt:lpstr>
      <vt:lpstr>等线</vt:lpstr>
      <vt:lpstr>等线 Light</vt:lpstr>
      <vt:lpstr>DFKai-SB</vt:lpstr>
      <vt:lpstr>Microsoft JhengHei</vt:lpstr>
      <vt:lpstr>PMingLiU</vt:lpstr>
      <vt:lpstr>PMingLiU</vt:lpstr>
      <vt:lpstr>Trebuchet</vt:lpstr>
      <vt:lpstr>Yu Gothic UI Semibold</vt:lpstr>
      <vt:lpstr>Arial</vt:lpstr>
      <vt:lpstr>Calibri</vt:lpstr>
      <vt:lpstr>Calibri Light</vt:lpstr>
      <vt:lpstr>Cambria</vt:lpstr>
      <vt:lpstr>Century</vt:lpstr>
      <vt:lpstr>Mongolian Baiti</vt:lpstr>
      <vt:lpstr>Tahoma</vt:lpstr>
      <vt:lpstr>Times New Roman</vt:lpstr>
      <vt:lpstr>Verdana</vt:lpstr>
      <vt:lpstr>Office Theme</vt:lpstr>
      <vt:lpstr>14_Default Design</vt:lpstr>
      <vt:lpstr>17_Office 佈景主題</vt:lpstr>
      <vt:lpstr>2_預設簡報設計</vt:lpstr>
      <vt:lpstr>PowerPoint Presentation</vt:lpstr>
      <vt:lpstr>PowerPoint Presentation</vt:lpstr>
      <vt:lpstr>新婦要預備整齊 The bride of Christ has to make herself ready</vt:lpstr>
      <vt:lpstr>奧秘——》啓示</vt:lpstr>
      <vt:lpstr>PowerPoint Presentation</vt:lpstr>
      <vt:lpstr>PowerPoint Presentation</vt:lpstr>
      <vt:lpstr>PowerPoint Presentation</vt:lpstr>
      <vt:lpstr> 一.誰是這新婦?</vt:lpstr>
      <vt:lpstr>啓21：2-我 又 看 見 聖 城 新 耶 路 撒 冷 由 　 神 那 裡 從 天 而 降 、 預 備 好 了 、 就 如 新 婦 妝 飾 整 齊 、 等 候 丈 夫 。</vt:lpstr>
      <vt:lpstr>二． 新婦要如何預備自己？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10</cp:revision>
  <dcterms:created xsi:type="dcterms:W3CDTF">2021-08-31T21:13:49Z</dcterms:created>
  <dcterms:modified xsi:type="dcterms:W3CDTF">2021-09-07T05:16:49Z</dcterms:modified>
</cp:coreProperties>
</file>