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6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7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8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9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90223" r:id="rId3"/>
    <p:sldMasterId id="2147493374" r:id="rId4"/>
    <p:sldMasterId id="2147498759" r:id="rId5"/>
    <p:sldMasterId id="2147500310" r:id="rId6"/>
    <p:sldMasterId id="2147500321" r:id="rId7"/>
    <p:sldMasterId id="2147500490" r:id="rId8"/>
    <p:sldMasterId id="2147500501" r:id="rId9"/>
    <p:sldMasterId id="2147501207" r:id="rId10"/>
  </p:sldMasterIdLst>
  <p:notesMasterIdLst>
    <p:notesMasterId r:id="rId44"/>
  </p:notesMasterIdLst>
  <p:sldIdLst>
    <p:sldId id="11062" r:id="rId11"/>
    <p:sldId id="11083" r:id="rId12"/>
    <p:sldId id="11113" r:id="rId13"/>
    <p:sldId id="11143" r:id="rId14"/>
    <p:sldId id="11146" r:id="rId15"/>
    <p:sldId id="11147" r:id="rId16"/>
    <p:sldId id="11133" r:id="rId17"/>
    <p:sldId id="11144" r:id="rId18"/>
    <p:sldId id="11145" r:id="rId19"/>
    <p:sldId id="11159" r:id="rId20"/>
    <p:sldId id="11158" r:id="rId21"/>
    <p:sldId id="11134" r:id="rId22"/>
    <p:sldId id="11138" r:id="rId23"/>
    <p:sldId id="11148" r:id="rId24"/>
    <p:sldId id="11136" r:id="rId25"/>
    <p:sldId id="11139" r:id="rId26"/>
    <p:sldId id="11149" r:id="rId27"/>
    <p:sldId id="11151" r:id="rId28"/>
    <p:sldId id="11150" r:id="rId29"/>
    <p:sldId id="11137" r:id="rId30"/>
    <p:sldId id="11142" r:id="rId31"/>
    <p:sldId id="11157" r:id="rId32"/>
    <p:sldId id="11140" r:id="rId33"/>
    <p:sldId id="11141" r:id="rId34"/>
    <p:sldId id="11155" r:id="rId35"/>
    <p:sldId id="11154" r:id="rId36"/>
    <p:sldId id="11129" r:id="rId37"/>
    <p:sldId id="11153" r:id="rId38"/>
    <p:sldId id="11152" r:id="rId39"/>
    <p:sldId id="11156" r:id="rId40"/>
    <p:sldId id="11160" r:id="rId41"/>
    <p:sldId id="11125" r:id="rId42"/>
    <p:sldId id="10939" r:id="rId43"/>
  </p:sldIdLst>
  <p:sldSz cx="12192000" cy="6858000"/>
  <p:notesSz cx="6858000" cy="9144000"/>
  <p:defaultTextStyle>
    <a:defPPr>
      <a:defRPr lang="en-US"/>
    </a:defPPr>
    <a:lvl1pPr marL="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CC"/>
    <a:srgbClr val="FF99CC"/>
    <a:srgbClr val="FFCC99"/>
    <a:srgbClr val="FFCC66"/>
    <a:srgbClr val="FFCC00"/>
    <a:srgbClr val="FF66CC"/>
    <a:srgbClr val="FFCCCC"/>
    <a:srgbClr val="FFFF99"/>
    <a:srgbClr val="FFCCFF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21022" autoAdjust="0"/>
    <p:restoredTop sz="93608" autoAdjust="0"/>
  </p:normalViewPr>
  <p:slideViewPr>
    <p:cSldViewPr snapToGrid="0" snapToObjects="1">
      <p:cViewPr varScale="1">
        <p:scale>
          <a:sx n="77" d="100"/>
          <a:sy n="77" d="100"/>
        </p:scale>
        <p:origin x="30" y="8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41" Type="http://schemas.openxmlformats.org/officeDocument/2006/relationships/slide" Target="slides/slide3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4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9/12/2021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19811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58845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971" y="1428739"/>
            <a:ext cx="103632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969" y="6000775"/>
            <a:ext cx="10382323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5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1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3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796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56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1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7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3524232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09" y="1600202"/>
            <a:ext cx="11715832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16" y="642927"/>
            <a:ext cx="103632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16" y="5214959"/>
            <a:ext cx="103632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59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18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78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37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796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56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15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74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476879" y="3071855"/>
            <a:ext cx="3027447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0460" y="1600202"/>
            <a:ext cx="5619789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4" y="1600202"/>
            <a:ext cx="5803941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7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86" y="1535171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8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0221" y="7"/>
            <a:ext cx="10191779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8244" y="1500247"/>
            <a:ext cx="7143757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0465" y="1500184"/>
            <a:ext cx="4667283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12" y="5505578"/>
            <a:ext cx="11620581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71725" y="142854"/>
            <a:ext cx="9429816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5927" indent="0">
              <a:buNone/>
              <a:defRPr sz="2800"/>
            </a:lvl2pPr>
            <a:lvl3pPr marL="911869" indent="0">
              <a:buNone/>
              <a:defRPr sz="2400"/>
            </a:lvl3pPr>
            <a:lvl4pPr marL="1367816" indent="0">
              <a:buNone/>
              <a:defRPr sz="2000"/>
            </a:lvl4pPr>
            <a:lvl5pPr marL="1823750" indent="0">
              <a:buNone/>
              <a:defRPr sz="2000"/>
            </a:lvl5pPr>
            <a:lvl6pPr marL="2279684" indent="0">
              <a:buNone/>
              <a:defRPr sz="2000"/>
            </a:lvl6pPr>
            <a:lvl7pPr marL="2735629" indent="0">
              <a:buNone/>
              <a:defRPr sz="2000"/>
            </a:lvl7pPr>
            <a:lvl8pPr marL="3191559" indent="0">
              <a:buNone/>
              <a:defRPr sz="2000"/>
            </a:lvl8pPr>
            <a:lvl9pPr marL="3647495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5712" y="6072324"/>
            <a:ext cx="11620581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3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9/12/2021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503"/>
            <a:ext cx="3860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274791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791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3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9/12/2021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503"/>
            <a:ext cx="3860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" y="0"/>
            <a:ext cx="12187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125" y="4194287"/>
            <a:ext cx="8024283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125" y="3617956"/>
            <a:ext cx="8024283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14"/>
            <a:ext cx="103632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91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090" indent="0">
              <a:buNone/>
              <a:defRPr sz="1800"/>
            </a:lvl2pPr>
            <a:lvl3pPr marL="912197" indent="0">
              <a:buNone/>
              <a:defRPr sz="1600"/>
            </a:lvl3pPr>
            <a:lvl4pPr marL="1368305" indent="0">
              <a:buNone/>
              <a:defRPr sz="1400"/>
            </a:lvl4pPr>
            <a:lvl5pPr marL="1824404" indent="0">
              <a:buNone/>
              <a:defRPr sz="1400"/>
            </a:lvl5pPr>
            <a:lvl6pPr marL="2280499" indent="0">
              <a:buNone/>
              <a:defRPr sz="1400"/>
            </a:lvl6pPr>
            <a:lvl7pPr marL="2736608" indent="0">
              <a:buNone/>
              <a:defRPr sz="1400"/>
            </a:lvl7pPr>
            <a:lvl8pPr marL="3192703" indent="0">
              <a:buNone/>
              <a:defRPr sz="1400"/>
            </a:lvl8pPr>
            <a:lvl9pPr marL="3648802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4900" y="1990783"/>
            <a:ext cx="4938184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6399" y="1990783"/>
            <a:ext cx="4940300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7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86" y="1535171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8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75" y="27319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7" y="273209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75" y="143516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6"/>
            <a:ext cx="73152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090" indent="0">
              <a:buNone/>
              <a:defRPr sz="2800"/>
            </a:lvl2pPr>
            <a:lvl3pPr marL="912197" indent="0">
              <a:buNone/>
              <a:defRPr sz="2400"/>
            </a:lvl3pPr>
            <a:lvl4pPr marL="1368305" indent="0">
              <a:buNone/>
              <a:defRPr sz="2000"/>
            </a:lvl4pPr>
            <a:lvl5pPr marL="1824404" indent="0">
              <a:buNone/>
              <a:defRPr sz="2000"/>
            </a:lvl5pPr>
            <a:lvl6pPr marL="2280499" indent="0">
              <a:buNone/>
              <a:defRPr sz="2000"/>
            </a:lvl6pPr>
            <a:lvl7pPr marL="2736608" indent="0">
              <a:buNone/>
              <a:defRPr sz="2000"/>
            </a:lvl7pPr>
            <a:lvl8pPr marL="3192703" indent="0">
              <a:buNone/>
              <a:defRPr sz="2000"/>
            </a:lvl8pPr>
            <a:lvl9pPr marL="3648802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46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67876" y="846219"/>
            <a:ext cx="2518833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04901" y="846219"/>
            <a:ext cx="7359651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509"/>
            <a:ext cx="10363200" cy="1470025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 algn="ctr">
              <a:buNone/>
              <a:defRPr/>
            </a:lvl1pPr>
            <a:lvl2pPr marL="456633" indent="0" algn="ctr">
              <a:buNone/>
              <a:defRPr/>
            </a:lvl2pPr>
            <a:lvl3pPr marL="913274" indent="0" algn="ctr">
              <a:buNone/>
              <a:defRPr/>
            </a:lvl3pPr>
            <a:lvl4pPr marL="1369920" indent="0" algn="ctr">
              <a:buNone/>
              <a:defRPr/>
            </a:lvl4pPr>
            <a:lvl5pPr marL="1826557" indent="0" algn="ctr">
              <a:buNone/>
              <a:defRPr/>
            </a:lvl5pPr>
            <a:lvl6pPr marL="2283192" indent="0" algn="ctr">
              <a:buNone/>
              <a:defRPr/>
            </a:lvl6pPr>
            <a:lvl7pPr marL="2739836" indent="0" algn="ctr">
              <a:buNone/>
              <a:defRPr/>
            </a:lvl7pPr>
            <a:lvl8pPr marL="3196470" indent="0" algn="ctr">
              <a:buNone/>
              <a:defRPr/>
            </a:lvl8pPr>
            <a:lvl9pPr marL="3653112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22622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55"/>
            <a:ext cx="10972800" cy="4525963"/>
          </a:xfrm>
          <a:prstGeom prst="rect">
            <a:avLst/>
          </a:prstGeom>
        </p:spPr>
        <p:txBody>
          <a:bodyPr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74074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7008"/>
            <a:ext cx="10363200" cy="1362075"/>
          </a:xfrm>
          <a:prstGeom prst="rect">
            <a:avLst/>
          </a:prstGeom>
        </p:spPr>
        <p:txBody>
          <a:bodyPr lIns="91326" tIns="45664" rIns="91326" bIns="45664"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61"/>
            <a:ext cx="10363200" cy="1500187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000"/>
            </a:lvl1pPr>
            <a:lvl2pPr marL="456633" indent="0">
              <a:buNone/>
              <a:defRPr sz="1800"/>
            </a:lvl2pPr>
            <a:lvl3pPr marL="913274" indent="0">
              <a:buNone/>
              <a:defRPr sz="1600"/>
            </a:lvl3pPr>
            <a:lvl4pPr marL="1369920" indent="0">
              <a:buNone/>
              <a:defRPr sz="1400"/>
            </a:lvl4pPr>
            <a:lvl5pPr marL="1826557" indent="0">
              <a:buNone/>
              <a:defRPr sz="1400"/>
            </a:lvl5pPr>
            <a:lvl6pPr marL="2283192" indent="0">
              <a:buNone/>
              <a:defRPr sz="1400"/>
            </a:lvl6pPr>
            <a:lvl7pPr marL="2739836" indent="0">
              <a:buNone/>
              <a:defRPr sz="1400"/>
            </a:lvl7pPr>
            <a:lvl8pPr marL="3196470" indent="0">
              <a:buNone/>
              <a:defRPr sz="1400"/>
            </a:lvl8pPr>
            <a:lvl9pPr marL="3653112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162038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55"/>
            <a:ext cx="53848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55"/>
            <a:ext cx="53848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126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47"/>
            <a:ext cx="5386917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449" y="1535147"/>
            <a:ext cx="5389033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449" y="2174875"/>
            <a:ext cx="5389033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33018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48709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4983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43" y="273108"/>
            <a:ext cx="4011084" cy="1162051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159"/>
            <a:ext cx="6815667" cy="585311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43" y="1435133"/>
            <a:ext cx="4011084" cy="46910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44287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60"/>
            <a:ext cx="7315200" cy="566739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3200"/>
            </a:lvl1pPr>
            <a:lvl2pPr marL="456633" indent="0">
              <a:buNone/>
              <a:defRPr sz="2800"/>
            </a:lvl2pPr>
            <a:lvl3pPr marL="913274" indent="0">
              <a:buNone/>
              <a:defRPr sz="2400"/>
            </a:lvl3pPr>
            <a:lvl4pPr marL="1369920" indent="0">
              <a:buNone/>
              <a:defRPr sz="2000"/>
            </a:lvl4pPr>
            <a:lvl5pPr marL="1826557" indent="0">
              <a:buNone/>
              <a:defRPr sz="2000"/>
            </a:lvl5pPr>
            <a:lvl6pPr marL="2283192" indent="0">
              <a:buNone/>
              <a:defRPr sz="2000"/>
            </a:lvl6pPr>
            <a:lvl7pPr marL="2739836" indent="0">
              <a:buNone/>
              <a:defRPr sz="2000"/>
            </a:lvl7pPr>
            <a:lvl8pPr marL="3196470" indent="0">
              <a:buNone/>
              <a:defRPr sz="2000"/>
            </a:lvl8pPr>
            <a:lvl9pPr marL="3653112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78"/>
            <a:ext cx="7315200" cy="8048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924500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600255"/>
            <a:ext cx="10972800" cy="4525963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5198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746"/>
            <a:ext cx="27432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746"/>
            <a:ext cx="80264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53118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2"/>
            <a:ext cx="10363200" cy="1470025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 algn="ctr">
              <a:buNone/>
              <a:defRPr/>
            </a:lvl1pPr>
            <a:lvl2pPr marL="456656" indent="0" algn="ctr">
              <a:buNone/>
              <a:defRPr/>
            </a:lvl2pPr>
            <a:lvl3pPr marL="913321" indent="0" algn="ctr">
              <a:buNone/>
              <a:defRPr/>
            </a:lvl3pPr>
            <a:lvl4pPr marL="1369990" indent="0" algn="ctr">
              <a:buNone/>
              <a:defRPr/>
            </a:lvl4pPr>
            <a:lvl5pPr marL="1826650" indent="0" algn="ctr">
              <a:buNone/>
              <a:defRPr/>
            </a:lvl5pPr>
            <a:lvl6pPr marL="2283309" indent="0" algn="ctr">
              <a:buNone/>
              <a:defRPr/>
            </a:lvl6pPr>
            <a:lvl7pPr marL="2739976" indent="0" algn="ctr">
              <a:buNone/>
              <a:defRPr/>
            </a:lvl7pPr>
            <a:lvl8pPr marL="3196634" indent="0" algn="ctr">
              <a:buNone/>
              <a:defRPr/>
            </a:lvl8pPr>
            <a:lvl9pPr marL="3653299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41912262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45"/>
            <a:ext cx="10972800" cy="4525963"/>
          </a:xfrm>
          <a:prstGeom prst="rect">
            <a:avLst/>
          </a:prstGeom>
        </p:spPr>
        <p:txBody>
          <a:bodyPr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660947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59"/>
            <a:ext cx="10363200" cy="1362075"/>
          </a:xfrm>
          <a:prstGeom prst="rect">
            <a:avLst/>
          </a:prstGeom>
        </p:spPr>
        <p:txBody>
          <a:bodyPr lIns="91331" tIns="45666" rIns="91331" bIns="45666"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51"/>
            <a:ext cx="10363200" cy="1500187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000"/>
            </a:lvl1pPr>
            <a:lvl2pPr marL="456656" indent="0">
              <a:buNone/>
              <a:defRPr sz="1800"/>
            </a:lvl2pPr>
            <a:lvl3pPr marL="913321" indent="0">
              <a:buNone/>
              <a:defRPr sz="1600"/>
            </a:lvl3pPr>
            <a:lvl4pPr marL="1369990" indent="0">
              <a:buNone/>
              <a:defRPr sz="1400"/>
            </a:lvl4pPr>
            <a:lvl5pPr marL="1826650" indent="0">
              <a:buNone/>
              <a:defRPr sz="1400"/>
            </a:lvl5pPr>
            <a:lvl6pPr marL="2283309" indent="0">
              <a:buNone/>
              <a:defRPr sz="1400"/>
            </a:lvl6pPr>
            <a:lvl7pPr marL="2739976" indent="0">
              <a:buNone/>
              <a:defRPr sz="1400"/>
            </a:lvl7pPr>
            <a:lvl8pPr marL="3196634" indent="0">
              <a:buNone/>
              <a:defRPr sz="1400"/>
            </a:lvl8pPr>
            <a:lvl9pPr marL="3653299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3084961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45"/>
            <a:ext cx="53848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45"/>
            <a:ext cx="53848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7259699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8"/>
            <a:ext cx="5386917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405" y="1535118"/>
            <a:ext cx="5389033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405" y="2174875"/>
            <a:ext cx="5389033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1210350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571558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79761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43" y="273050"/>
            <a:ext cx="4011084" cy="1162050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109"/>
            <a:ext cx="6815667" cy="585311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43" y="1435123"/>
            <a:ext cx="4011084" cy="4691063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7633628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3200"/>
            </a:lvl1pPr>
            <a:lvl2pPr marL="456656" indent="0">
              <a:buNone/>
              <a:defRPr sz="2800"/>
            </a:lvl2pPr>
            <a:lvl3pPr marL="913321" indent="0">
              <a:buNone/>
              <a:defRPr sz="2400"/>
            </a:lvl3pPr>
            <a:lvl4pPr marL="1369990" indent="0">
              <a:buNone/>
              <a:defRPr sz="2000"/>
            </a:lvl4pPr>
            <a:lvl5pPr marL="1826650" indent="0">
              <a:buNone/>
              <a:defRPr sz="2000"/>
            </a:lvl5pPr>
            <a:lvl6pPr marL="2283309" indent="0">
              <a:buNone/>
              <a:defRPr sz="2000"/>
            </a:lvl6pPr>
            <a:lvl7pPr marL="2739976" indent="0">
              <a:buNone/>
              <a:defRPr sz="2000"/>
            </a:lvl7pPr>
            <a:lvl8pPr marL="3196634" indent="0">
              <a:buNone/>
              <a:defRPr sz="2000"/>
            </a:lvl8pPr>
            <a:lvl9pPr marL="3653299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002623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600245"/>
            <a:ext cx="10972800" cy="4525963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320459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97"/>
            <a:ext cx="27432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97"/>
            <a:ext cx="80264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0484095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A42328AF-0F20-4E50-BEE2-D1777062EAD4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012897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0238519-D2AD-4B20-A904-7C4CE96A796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438273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9519144F-B5A7-4D9B-ABE3-55B77A49981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436578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BB20E8D0-26BC-4355-B1C2-71D44AE15D4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526627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2A61D9C-E860-495C-AF49-D07BD82F6B88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224333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822DFA2F-4419-4AC6-AA40-2C184383BEE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658012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F2011F9D-33CD-4356-9135-7BF35EC8034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164100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633D1F17-651C-4A0F-B6B0-8AFA1A57A9B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145894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00DAAE66-1612-42A4-932F-81A31803CB42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894093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24B79410-07E7-4581-AF0A-30564A49BA0F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359050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C78B4C11-47D9-4086-88D4-DE76A19D4266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131093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26355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10527536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339900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4044717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456044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835454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203121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2678720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524145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2301275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43279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77438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4492886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82048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562610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883539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047551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608330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9259498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9278166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72754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1752187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725880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930994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1158387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752304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114246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524747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140362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0327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71579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803366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52518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395777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689427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29446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485760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1623687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508197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904697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72A86-14CF-4209-BDC4-8E1C8DCEE486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252712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CB8D95-3EDC-4C75-87D4-1ED05DE78448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592941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382789-E97A-423C-871F-02348775151E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543087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71452-9B9F-44F9-9E76-000EA9F2DAF4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717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233F83-5022-4A11-B5CF-5B83EA5D5317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146069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81EA81-035F-444F-B9D2-CEC2A7BB620F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3812149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F6A14D-4A93-4DCA-A5C1-C34107715679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729184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48286C-3482-4963-B408-6DB39ED0CE08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10509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A9657-B4E1-4CA7-8B1F-F334562A454D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822752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070A5-2F55-4DE4-9E40-01B1B35F6BB6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690974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6E8DD-820B-4120-A173-0D2E4E166D43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6864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theme" Target="../theme/theme8.xml"/><Relationship Id="rId5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theme" Target="../theme/theme9.xml"/><Relationship Id="rId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00221" y="7"/>
            <a:ext cx="10191779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5709" y="1600202"/>
            <a:ext cx="11906291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1869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1869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2410" indent="-451193" algn="l" defTabSz="911869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124" indent="0" algn="l" defTabSz="911869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7384" indent="0" algn="l" defTabSz="911869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3124" indent="-1587" algn="l" defTabSz="911869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07669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3588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953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545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927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86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816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75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9684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562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155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7495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" y="0"/>
            <a:ext cx="12187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104987" y="846139"/>
            <a:ext cx="10081684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04987" y="1990783"/>
            <a:ext cx="10081684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3" y="6245368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1" y="6245368"/>
            <a:ext cx="3860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368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6090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2197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68305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440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083" indent="-342083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1162" indent="-285078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0250" indent="-228041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6349" indent="-228041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24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08560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64649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07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76841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09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197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305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404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499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6608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2703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8802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7823200" y="6400857"/>
            <a:ext cx="2880784" cy="461643"/>
          </a:xfrm>
          <a:prstGeom prst="rect">
            <a:avLst/>
          </a:prstGeom>
          <a:noFill/>
          <a:ln>
            <a:noFill/>
          </a:ln>
          <a:extLst/>
        </p:spPr>
        <p:txBody>
          <a:bodyPr lIns="91326" tIns="45664" rIns="91326" bIns="4566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274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61950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0224" r:id="rId1"/>
    <p:sldLayoutId id="2147490225" r:id="rId2"/>
    <p:sldLayoutId id="2147490226" r:id="rId3"/>
    <p:sldLayoutId id="2147490227" r:id="rId4"/>
    <p:sldLayoutId id="2147490228" r:id="rId5"/>
    <p:sldLayoutId id="2147490229" r:id="rId6"/>
    <p:sldLayoutId id="2147490230" r:id="rId7"/>
    <p:sldLayoutId id="2147490231" r:id="rId8"/>
    <p:sldLayoutId id="2147490232" r:id="rId9"/>
    <p:sldLayoutId id="2147490233" r:id="rId10"/>
    <p:sldLayoutId id="2147490234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33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274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2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557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484" indent="-342484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39" indent="-285404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20" indent="-228316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07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880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517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152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794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426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33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74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2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57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9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836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7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11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7823200" y="6400856"/>
            <a:ext cx="2880784" cy="461647"/>
          </a:xfrm>
          <a:prstGeom prst="rect">
            <a:avLst/>
          </a:prstGeom>
          <a:noFill/>
          <a:ln>
            <a:noFill/>
          </a:ln>
          <a:extLst/>
        </p:spPr>
        <p:txBody>
          <a:bodyPr lIns="91331" tIns="45666" rIns="91331" bIns="4566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321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797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3375" r:id="rId1"/>
    <p:sldLayoutId id="2147493376" r:id="rId2"/>
    <p:sldLayoutId id="2147493377" r:id="rId3"/>
    <p:sldLayoutId id="2147493378" r:id="rId4"/>
    <p:sldLayoutId id="2147493379" r:id="rId5"/>
    <p:sldLayoutId id="2147493380" r:id="rId6"/>
    <p:sldLayoutId id="2147493381" r:id="rId7"/>
    <p:sldLayoutId id="2147493382" r:id="rId8"/>
    <p:sldLayoutId id="2147493383" r:id="rId9"/>
    <p:sldLayoutId id="2147493384" r:id="rId10"/>
    <p:sldLayoutId id="2147493385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56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321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9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65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502" indent="-342502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78" indent="-285419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81" indent="-228328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89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985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64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304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970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62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5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2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9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5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0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7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34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29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0A6B8A8D-979F-46C0-97C6-6C60C953B4D9}" type="slidenum">
              <a:rPr lang="en-US" altLang="zh-TW" smtClean="0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0768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8760" r:id="rId1"/>
    <p:sldLayoutId id="2147498761" r:id="rId2"/>
    <p:sldLayoutId id="2147498762" r:id="rId3"/>
    <p:sldLayoutId id="2147498763" r:id="rId4"/>
    <p:sldLayoutId id="2147498764" r:id="rId5"/>
    <p:sldLayoutId id="2147498765" r:id="rId6"/>
    <p:sldLayoutId id="2147498766" r:id="rId7"/>
    <p:sldLayoutId id="2147498767" r:id="rId8"/>
    <p:sldLayoutId id="2147498768" r:id="rId9"/>
    <p:sldLayoutId id="2147498769" r:id="rId10"/>
    <p:sldLayoutId id="21474987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526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11" r:id="rId1"/>
    <p:sldLayoutId id="2147500312" r:id="rId2"/>
    <p:sldLayoutId id="2147500313" r:id="rId3"/>
    <p:sldLayoutId id="2147500314" r:id="rId4"/>
    <p:sldLayoutId id="2147500315" r:id="rId5"/>
    <p:sldLayoutId id="2147500316" r:id="rId6"/>
    <p:sldLayoutId id="2147500317" r:id="rId7"/>
    <p:sldLayoutId id="2147500318" r:id="rId8"/>
    <p:sldLayoutId id="2147500319" r:id="rId9"/>
    <p:sldLayoutId id="2147500320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215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22" r:id="rId1"/>
    <p:sldLayoutId id="2147500323" r:id="rId2"/>
    <p:sldLayoutId id="2147500324" r:id="rId3"/>
    <p:sldLayoutId id="2147500325" r:id="rId4"/>
    <p:sldLayoutId id="2147500326" r:id="rId5"/>
    <p:sldLayoutId id="2147500327" r:id="rId6"/>
    <p:sldLayoutId id="2147500328" r:id="rId7"/>
    <p:sldLayoutId id="2147500329" r:id="rId8"/>
    <p:sldLayoutId id="2147500330" r:id="rId9"/>
    <p:sldLayoutId id="2147500331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2505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491" r:id="rId1"/>
    <p:sldLayoutId id="2147500492" r:id="rId2"/>
    <p:sldLayoutId id="2147500493" r:id="rId3"/>
    <p:sldLayoutId id="2147500494" r:id="rId4"/>
    <p:sldLayoutId id="2147500495" r:id="rId5"/>
    <p:sldLayoutId id="2147500496" r:id="rId6"/>
    <p:sldLayoutId id="2147500497" r:id="rId7"/>
    <p:sldLayoutId id="2147500498" r:id="rId8"/>
    <p:sldLayoutId id="2147500499" r:id="rId9"/>
    <p:sldLayoutId id="2147500500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7120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502" r:id="rId1"/>
    <p:sldLayoutId id="2147500503" r:id="rId2"/>
    <p:sldLayoutId id="2147500504" r:id="rId3"/>
    <p:sldLayoutId id="2147500505" r:id="rId4"/>
    <p:sldLayoutId id="2147500506" r:id="rId5"/>
    <p:sldLayoutId id="2147500507" r:id="rId6"/>
    <p:sldLayoutId id="2147500508" r:id="rId7"/>
    <p:sldLayoutId id="2147500509" r:id="rId8"/>
    <p:sldLayoutId id="2147500510" r:id="rId9"/>
    <p:sldLayoutId id="2147500511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712FE-4DB7-4D7B-BA2B-04BECC75A027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1598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08" r:id="rId1"/>
    <p:sldLayoutId id="2147501209" r:id="rId2"/>
    <p:sldLayoutId id="2147501210" r:id="rId3"/>
    <p:sldLayoutId id="2147501211" r:id="rId4"/>
    <p:sldLayoutId id="2147501212" r:id="rId5"/>
    <p:sldLayoutId id="2147501213" r:id="rId6"/>
    <p:sldLayoutId id="2147501214" r:id="rId7"/>
    <p:sldLayoutId id="2147501215" r:id="rId8"/>
    <p:sldLayoutId id="2147501216" r:id="rId9"/>
    <p:sldLayoutId id="2147501217" r:id="rId10"/>
    <p:sldLayoutId id="214750121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2372937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7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3719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758" y="9525"/>
            <a:ext cx="12313163" cy="6858001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1097281" y="9525"/>
            <a:ext cx="9962146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66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潔淨家中的屬靈空氣</a:t>
            </a: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zh-TW" sz="1600" dirty="0">
              <a:solidFill>
                <a:srgbClr val="00206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TW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Cleansing Spiritual Atmosphere at Home</a:t>
            </a:r>
            <a:endParaRPr kumimoji="0" lang="en-US" altLang="zh-TW" sz="10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700" b="1" kern="0" dirty="0">
              <a:solidFill>
                <a:srgbClr val="00206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kumimoji="0" lang="en-US" altLang="zh-TW" sz="4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b="1" kern="0" noProof="0" dirty="0" smtClean="0">
                <a:solidFill>
                  <a:srgbClr val="002060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September</a:t>
            </a:r>
            <a:r>
              <a:rPr kumimoji="0" lang="en-US" altLang="zh-TW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 </a:t>
            </a:r>
            <a:r>
              <a:rPr lang="en-US" altLang="zh-TW" b="1" kern="0" dirty="0" smtClean="0">
                <a:solidFill>
                  <a:srgbClr val="002060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1</a:t>
            </a:r>
            <a:r>
              <a:rPr lang="en-US" altLang="zh-TW" b="1" kern="0" dirty="0">
                <a:solidFill>
                  <a:srgbClr val="002060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2</a:t>
            </a:r>
            <a:r>
              <a:rPr kumimoji="0" lang="en-US" altLang="zh-TW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,  2021</a:t>
            </a:r>
            <a:endParaRPr kumimoji="0" lang="en-US" altLang="zh-TW" sz="3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5587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0792" y="468251"/>
            <a:ext cx="9245065" cy="30315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盜賊來，無非要偷竊，殺害，毀壞；我來了，是要叫羊（或譯：人）得生命，並且得的更豐盛。</a:t>
            </a:r>
            <a:r>
              <a:rPr kumimoji="1" lang="zh-TW" altLang="en-US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(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約翰福音 </a:t>
            </a:r>
            <a:r>
              <a:rPr kumimoji="1"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John 10:10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)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endParaRPr kumimoji="1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5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5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 thief comes only to steal and kill and destroy; </a:t>
            </a: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I 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came that they may have life, and </a:t>
            </a: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have 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it </a:t>
            </a: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abundantly.</a:t>
            </a: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2831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0792" y="468251"/>
            <a:ext cx="9245065" cy="29700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我們知道，我們是屬　神的，全世界都臥在那惡者手下。 </a:t>
            </a:r>
            <a:r>
              <a:rPr kumimoji="1" lang="zh-TW" altLang="en-US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kumimoji="1" lang="en-US" altLang="zh-TW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(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約翰一書 </a:t>
            </a:r>
            <a:r>
              <a:rPr kumimoji="1"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1 John 5:19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)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endParaRPr kumimoji="1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5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5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We know that we are children of God, and that the whole world is under the control of the evil one.</a:t>
            </a: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9317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96176" y="1299409"/>
            <a:ext cx="912475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低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估黑暗權勢的能力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zh-TW" altLang="en-US" sz="24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高估黑暗權勢的能</a:t>
            </a:r>
            <a:r>
              <a:rPr kumimoji="1" lang="zh-TW" altLang="en-US" sz="4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力</a:t>
            </a:r>
            <a:endParaRPr kumimoji="1" lang="en-US" altLang="zh-TW" sz="4400" b="1" dirty="0" smtClean="0">
              <a:solidFill>
                <a:schemeClr val="tx1">
                  <a:lumMod val="85000"/>
                  <a:lumOff val="15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02606" y="33688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5400" b="1" u="sng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對</a:t>
            </a:r>
            <a:r>
              <a:rPr lang="zh-TW" altLang="en-US" sz="5400" b="1" u="sng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屬靈爭戰的誤解</a:t>
            </a:r>
            <a:endParaRPr lang="en-US" sz="5400" b="1" u="sng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76362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96176" y="1299409"/>
            <a:ext cx="912475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低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估黑暗權勢的能力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高估黑暗權勢的能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力</a:t>
            </a:r>
            <a:endParaRPr kumimoji="1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02606" y="33688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4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對</a:t>
            </a:r>
            <a:r>
              <a:rPr kumimoji="0" lang="zh-TW" altLang="en-US" sz="54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屬靈爭戰的誤解</a:t>
            </a:r>
            <a:endParaRPr kumimoji="0" lang="en-US" sz="5400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0169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42724" y="333498"/>
            <a:ext cx="9572324" cy="5555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務要謹守，警醒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1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因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為你們的仇敵魔鬼，如同吼叫的獅子，遍地遊行，尋找可吞吃的人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你們要用堅固的信心抵擋他，因為知道你們在世上的眾弟兄也是經歷這樣的苦難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</a:t>
            </a:r>
            <a:r>
              <a:rPr kumimoji="1" lang="zh-TW" altLang="en-US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(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彼得前書 </a:t>
            </a:r>
            <a:r>
              <a:rPr kumimoji="1"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1 Peter 5:8-9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)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endParaRPr kumimoji="1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5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5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Be alert and of sober mind. Your enemy the devil prowls around like a roaring lion looking for someone to devour</a:t>
            </a: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. 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Resist him, standing firm in the faith, because you know that the family of believers throughout the world is undergoing the same kind of sufferings.</a:t>
            </a: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6501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36846" y="429751"/>
            <a:ext cx="968782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撒旦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魔鬼的權柄或能力都是從那些服從牠的人或其祖先而來，需要依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賴人的配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合而獲得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魔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鬼本身所擁有的力量遠比想像的少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並不是呼風喚雨、法力無邊的人類的大敵。</a:t>
            </a:r>
            <a:r>
              <a:rPr kumimoji="1" lang="zh-TW" altLang="en-US" sz="32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牠知道牠的輕重和限度。</a:t>
            </a:r>
            <a:endParaRPr kumimoji="0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1874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0792" y="468251"/>
            <a:ext cx="9245065" cy="40164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故此，你們要順服</a:t>
            </a:r>
            <a:r>
              <a:rPr kumimoji="1" lang="zh-TW" altLang="en-US" sz="32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務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要抵擋魔鬼，魔鬼就必離開你們逃跑了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en-US" altLang="zh-TW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們親近　神，</a:t>
            </a:r>
            <a:r>
              <a:rPr kumimoji="1" lang="zh-TW" altLang="en-US" sz="32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神就必親近你們。</a:t>
            </a:r>
            <a:endParaRPr kumimoji="1" lang="en-US" altLang="zh-TW" sz="1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(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雅各書 </a:t>
            </a:r>
            <a:r>
              <a:rPr kumimoji="1"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James 4:7-8a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)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endParaRPr kumimoji="1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5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5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Submit therefore to God. Resist the devil and he will flee from you. </a:t>
            </a: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Draw near to God and He will draw near to you. </a:t>
            </a: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9561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43275" y="1087653"/>
            <a:ext cx="4947385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惡夢和夢魘連連</a:t>
            </a: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失</a:t>
            </a:r>
            <a:r>
              <a:rPr kumimoji="1" lang="zh-TW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眠</a:t>
            </a: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行爲問題</a:t>
            </a: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關係問題：衝突或</a:t>
            </a:r>
            <a:r>
              <a:rPr kumimoji="1"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爭吵不</a:t>
            </a:r>
            <a:r>
              <a:rPr kumimoji="1" lang="zh-TW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斷</a:t>
            </a: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不安</a:t>
            </a: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小孩煩躁、哭</a:t>
            </a:r>
            <a:r>
              <a:rPr kumimoji="1"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鬧</a:t>
            </a:r>
            <a:endParaRPr kumimoji="1" lang="en-US" altLang="zh-TW" sz="40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不明原因的病痛或轄制、久病不</a:t>
            </a:r>
            <a:r>
              <a:rPr kumimoji="1"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癒</a:t>
            </a:r>
            <a:endParaRPr kumimoji="1" lang="zh-TW" altLang="en-US" sz="4000" b="1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02606" y="33688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800" b="1" u="sng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判斷家中是否有黑暗權勢的指標</a:t>
            </a:r>
            <a:endParaRPr lang="en-US" sz="4800" b="1" u="sng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174606" y="1044339"/>
            <a:ext cx="495219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惡</a:t>
            </a:r>
            <a:r>
              <a:rPr kumimoji="1" lang="zh-TW" alt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臭，無法解釋的氣味</a:t>
            </a: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空氣沉重，以致呼吸困難</a:t>
            </a: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噁心和頭痛不</a:t>
            </a:r>
            <a:r>
              <a:rPr kumimoji="1" lang="zh-TW" alt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斷</a:t>
            </a:r>
            <a:endParaRPr kumimoji="1" lang="en-US" altLang="zh-TW" sz="4000" b="1" dirty="0" smtClean="0">
              <a:solidFill>
                <a:schemeClr val="tx1">
                  <a:lumMod val="95000"/>
                  <a:lumOff val="5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「鬼魂」或幽靈出沒（小孩對此特別敏感）</a:t>
            </a: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物件被鬼怪移</a:t>
            </a:r>
            <a:r>
              <a:rPr kumimoji="1" lang="zh-TW" alt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動</a:t>
            </a:r>
            <a:endParaRPr kumimoji="1" lang="zh-TW" altLang="en-US" sz="4000" b="1" dirty="0">
              <a:solidFill>
                <a:schemeClr val="tx1">
                  <a:lumMod val="95000"/>
                  <a:lumOff val="5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59529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43275" y="1087653"/>
            <a:ext cx="4947385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惡夢和夢魘連連</a:t>
            </a: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失</a:t>
            </a:r>
            <a:r>
              <a:rPr kumimoji="1" lang="zh-TW" altLang="en-US" sz="4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眠</a:t>
            </a: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行爲問題</a:t>
            </a: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關係問題：衝突或</a:t>
            </a:r>
            <a:r>
              <a:rPr kumimoji="1" lang="zh-TW" altLang="en-US" sz="4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爭吵不</a:t>
            </a:r>
            <a:r>
              <a:rPr kumimoji="1" lang="zh-TW" altLang="en-US" sz="4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斷</a:t>
            </a: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不安</a:t>
            </a: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小孩煩躁、哭</a:t>
            </a:r>
            <a:r>
              <a:rPr kumimoji="1" lang="zh-TW" altLang="en-US" sz="4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鬧</a:t>
            </a:r>
            <a:endParaRPr kumimoji="1" lang="en-US" altLang="zh-TW" sz="4000" b="1" dirty="0" smtClean="0">
              <a:solidFill>
                <a:schemeClr val="tx1">
                  <a:lumMod val="50000"/>
                  <a:lumOff val="50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不明原因的病痛或轄制、久病不</a:t>
            </a:r>
            <a:r>
              <a:rPr kumimoji="1" lang="zh-TW" altLang="en-US" sz="4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癒</a:t>
            </a:r>
            <a:endParaRPr kumimoji="1" lang="zh-TW" altLang="en-US" sz="4000" b="1" dirty="0">
              <a:solidFill>
                <a:schemeClr val="tx1">
                  <a:lumMod val="50000"/>
                  <a:lumOff val="50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02606" y="33688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800" b="1" u="sng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判斷家中是否有黑暗權勢的指標</a:t>
            </a:r>
            <a:endParaRPr lang="en-US" sz="4800" b="1" u="sng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174606" y="1044339"/>
            <a:ext cx="495219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惡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臭，無法解釋的氣味</a:t>
            </a: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空氣沉重，以致呼吸困難</a:t>
            </a: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噁心和頭痛不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斷</a:t>
            </a:r>
            <a:endParaRPr kumimoji="1"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「鬼魂」或幽靈出沒（小孩對此特別敏感）</a:t>
            </a: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物件被鬼怪移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動</a:t>
            </a:r>
            <a:endParaRPr kumimoji="1" lang="zh-TW" altLang="en-US" sz="40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36393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96176" y="1429350"/>
            <a:ext cx="9124750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身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份權柄 </a:t>
            </a:r>
            <a:r>
              <a:rPr kumimoji="1" lang="en-US" altLang="zh-TW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由天賦或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授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權而來</a:t>
            </a:r>
            <a:r>
              <a:rPr kumimoji="1" lang="en-US" altLang="zh-TW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endParaRPr kumimoji="1" lang="zh-TW" altLang="en-US" sz="4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kumimoji="1" lang="zh-TW" altLang="en-US" sz="28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親</a:t>
            </a:r>
            <a:r>
              <a:rPr kumimoji="1" lang="zh-TW" altLang="en-US" sz="4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密權柄 </a:t>
            </a:r>
            <a:r>
              <a:rPr kumimoji="1" lang="en-US" altLang="zh-TW" sz="4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kumimoji="1" lang="zh-TW" altLang="en-US" sz="4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由與神親密關係而來</a:t>
            </a:r>
            <a:r>
              <a:rPr kumimoji="1" lang="en-US" altLang="zh-TW" sz="4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endParaRPr kumimoji="1" lang="zh-TW" altLang="en-US" sz="4400" b="1" dirty="0">
              <a:solidFill>
                <a:schemeClr val="tx1">
                  <a:lumMod val="85000"/>
                  <a:lumOff val="15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02606" y="33688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5400" b="1" u="sng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兩種屬靈的權柄</a:t>
            </a:r>
            <a:endParaRPr lang="en-US" sz="5400" b="1" u="sng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40335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0792" y="468251"/>
            <a:ext cx="9245065" cy="340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耶穌叫齊了十二個門徒，給他們能力、權柄，制伏一切的鬼，醫治各樣的病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endParaRPr kumimoji="1" lang="en-US" altLang="zh-TW" sz="1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(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路加福音 </a:t>
            </a:r>
            <a:r>
              <a:rPr kumimoji="1"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Luke 9:1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)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endParaRPr kumimoji="1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5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5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And He called the twelve together, and gave them power and authority over all the demons and to heal diseases.</a:t>
            </a: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6322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96176" y="1429350"/>
            <a:ext cx="9124750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身</a:t>
            </a:r>
            <a:r>
              <a:rPr kumimoji="1" lang="zh-TW" altLang="en-US" sz="4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份權柄 </a:t>
            </a:r>
            <a:r>
              <a:rPr kumimoji="1" lang="en-US" altLang="zh-TW" sz="4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kumimoji="1" lang="zh-TW" altLang="en-US" sz="4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由天賦或</a:t>
            </a:r>
            <a:r>
              <a:rPr kumimoji="1" lang="zh-TW" altLang="en-US" sz="4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授</a:t>
            </a:r>
            <a:r>
              <a:rPr kumimoji="1" lang="zh-TW" altLang="en-US" sz="4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權而來</a:t>
            </a:r>
            <a:r>
              <a:rPr kumimoji="1" lang="en-US" altLang="zh-TW" sz="4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endParaRPr kumimoji="1" lang="zh-TW" altLang="en-US" sz="4400" b="1" dirty="0" smtClean="0">
              <a:solidFill>
                <a:schemeClr val="tx1">
                  <a:lumMod val="50000"/>
                  <a:lumOff val="50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kumimoji="1" lang="zh-TW" altLang="en-US" sz="28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親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密權柄 </a:t>
            </a:r>
            <a:r>
              <a:rPr kumimoji="1" lang="en-US" altLang="zh-TW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由與神親密關係而來</a:t>
            </a:r>
            <a:r>
              <a:rPr kumimoji="1" lang="en-US" altLang="zh-TW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endParaRPr kumimoji="1" lang="zh-TW" altLang="en-US" sz="44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02606" y="33688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5400" b="1" u="sng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兩種屬靈的權柄</a:t>
            </a:r>
            <a:endParaRPr lang="en-US" sz="5400" b="1" u="sng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78611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0792" y="468251"/>
            <a:ext cx="9245065" cy="40164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我是葡萄樹，你們是枝子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32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常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在我裡面的，我也常在他裡面，這人就多結果子；因為離了我，你們就不能做甚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麼。</a:t>
            </a:r>
            <a:r>
              <a:rPr kumimoji="1" lang="zh-TW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endParaRPr kumimoji="1" lang="en-US" altLang="zh-TW" sz="1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(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約翰福音 </a:t>
            </a:r>
            <a:r>
              <a:rPr kumimoji="1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John 15:5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)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endParaRPr kumimoji="1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5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5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I am the vine; you are the branches. If you remain in me and I in you, you will bear much fruit; apart from me you can do nothing.</a:t>
            </a: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278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63040" y="1073215"/>
            <a:ext cx="928356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人如果把自己的權柄給予撒旦，就會賦予它進入自己生命的合法權力</a:t>
            </a:r>
            <a:endParaRPr kumimoji="1"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kumimoji="1" lang="en-US" altLang="zh-TW" sz="12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屬</a:t>
            </a:r>
            <a:r>
              <a:rPr kumimoji="1" lang="zh-TW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靈世</a:t>
            </a:r>
            <a:r>
              <a:rPr kumimoji="1" lang="zh-TW" altLang="en-US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界遵照</a:t>
            </a:r>
            <a:r>
              <a:rPr kumimoji="1" lang="zh-TW" altLang="en-US" sz="4400" b="1" u="sng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天賦</a:t>
            </a:r>
            <a:r>
              <a:rPr kumimoji="1" lang="zh-TW" altLang="en-US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的或是</a:t>
            </a:r>
            <a:r>
              <a:rPr kumimoji="1" lang="zh-TW" altLang="en-US" sz="4400" b="1" u="sng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授權</a:t>
            </a:r>
            <a:r>
              <a:rPr kumimoji="1" lang="zh-TW" altLang="en-US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kumimoji="1" lang="zh-TW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權</a:t>
            </a:r>
            <a:r>
              <a:rPr kumimoji="1" lang="zh-TW" altLang="en-US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柄法則運作</a:t>
            </a: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kumimoji="1" lang="zh-TW" altLang="en-US" sz="1200" b="1" dirty="0">
              <a:solidFill>
                <a:schemeClr val="tx1">
                  <a:lumMod val="85000"/>
                  <a:lumOff val="15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人所立的誓約、奉獻或是咒詛可以讓魔鬼得到權柄去影響自己和子孫</a:t>
            </a:r>
            <a:endParaRPr kumimoji="1" lang="en-US" altLang="zh-TW" sz="4000" b="1" dirty="0" smtClean="0">
              <a:solidFill>
                <a:schemeClr val="tx1">
                  <a:lumMod val="85000"/>
                  <a:lumOff val="15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kumimoji="1" lang="en-US" altLang="zh-TW" sz="1200" b="1" dirty="0">
              <a:solidFill>
                <a:schemeClr val="tx1">
                  <a:lumMod val="85000"/>
                  <a:lumOff val="15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將物件奉獻給靈界，可能</a:t>
            </a:r>
            <a:r>
              <a:rPr kumimoji="1" lang="zh-TW" altLang="en-US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會讓靈</a:t>
            </a:r>
            <a:r>
              <a:rPr kumimoji="1" lang="zh-TW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界</a:t>
            </a:r>
            <a:r>
              <a:rPr kumimoji="1" lang="zh-TW" altLang="en-US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的能力透</a:t>
            </a:r>
            <a:r>
              <a:rPr kumimoji="1" lang="zh-TW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過物件產生作用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02606" y="33688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5400" b="1" u="sng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與</a:t>
            </a:r>
            <a:r>
              <a:rPr lang="zh-TW" altLang="en-US" sz="5400" b="1" u="sng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屬靈世界的互動</a:t>
            </a:r>
            <a:endParaRPr lang="en-US" sz="5400" b="1" u="sng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9051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63040" y="1073215"/>
            <a:ext cx="928356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人如果把自己的權柄給予撒旦，就會賦予它進入自己生命的合法權力</a:t>
            </a:r>
            <a:endParaRPr kumimoji="1" lang="en-US" altLang="zh-TW" sz="4000" b="1" dirty="0" smtClean="0">
              <a:solidFill>
                <a:schemeClr val="tx1">
                  <a:lumMod val="50000"/>
                  <a:lumOff val="50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kumimoji="1" lang="en-US" altLang="zh-TW" sz="12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屬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靈世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界遵照</a:t>
            </a:r>
            <a:r>
              <a:rPr kumimoji="1" lang="zh-TW" altLang="en-US" sz="4400" b="1" u="sng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天賦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的或是</a:t>
            </a:r>
            <a:r>
              <a:rPr kumimoji="1" lang="zh-TW" altLang="en-US" sz="4400" b="1" u="sng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授權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權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柄法則運作</a:t>
            </a: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kumimoji="1" lang="zh-TW" altLang="en-US" sz="12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人所立的誓約、奉獻或是咒詛可以讓魔鬼得到權柄去影響自己和子孫</a:t>
            </a:r>
            <a:endParaRPr kumimoji="1" lang="en-US" altLang="zh-TW" sz="4000" b="1" dirty="0" smtClean="0">
              <a:solidFill>
                <a:schemeClr val="tx1">
                  <a:lumMod val="85000"/>
                  <a:lumOff val="15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kumimoji="1" lang="en-US" altLang="zh-TW" sz="1200" b="1" dirty="0">
              <a:solidFill>
                <a:schemeClr val="tx1">
                  <a:lumMod val="85000"/>
                  <a:lumOff val="15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將物件奉獻給靈界，可能</a:t>
            </a:r>
            <a:r>
              <a:rPr kumimoji="1" lang="zh-TW" altLang="en-US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會讓靈</a:t>
            </a:r>
            <a:r>
              <a:rPr kumimoji="1" lang="zh-TW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界</a:t>
            </a:r>
            <a:r>
              <a:rPr kumimoji="1" lang="zh-TW" altLang="en-US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的能力透</a:t>
            </a:r>
            <a:r>
              <a:rPr kumimoji="1" lang="zh-TW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過物件產生作用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02606" y="33688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5400" b="1" u="sng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與</a:t>
            </a:r>
            <a:r>
              <a:rPr lang="zh-TW" altLang="en-US" sz="5400" b="1" u="sng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屬靈世界的互動</a:t>
            </a:r>
            <a:endParaRPr lang="en-US" sz="5400" b="1" u="sng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43104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50241" y="1073215"/>
            <a:ext cx="988875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人如果把自己的權柄給予撒旦，就會賦予它進入自己生命的合法權力</a:t>
            </a:r>
            <a:endParaRPr kumimoji="1" lang="en-US" altLang="zh-TW" sz="4000" b="1" dirty="0" smtClean="0">
              <a:solidFill>
                <a:schemeClr val="tx1">
                  <a:lumMod val="50000"/>
                  <a:lumOff val="50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kumimoji="1" lang="en-US" altLang="zh-TW" sz="1200" b="1" dirty="0">
              <a:solidFill>
                <a:schemeClr val="tx1">
                  <a:lumMod val="50000"/>
                  <a:lumOff val="50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屬</a:t>
            </a:r>
            <a:r>
              <a:rPr kumimoji="1" lang="zh-TW" altLang="en-US" sz="4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靈世</a:t>
            </a:r>
            <a:r>
              <a:rPr kumimoji="1" lang="zh-TW" altLang="en-US" sz="4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界遵照</a:t>
            </a:r>
            <a:r>
              <a:rPr kumimoji="1" lang="zh-TW" altLang="en-US" sz="44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天賦</a:t>
            </a:r>
            <a:r>
              <a:rPr kumimoji="1" lang="zh-TW" altLang="en-US" sz="4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的或是</a:t>
            </a:r>
            <a:r>
              <a:rPr kumimoji="1" lang="zh-TW" altLang="en-US" sz="44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授權</a:t>
            </a:r>
            <a:r>
              <a:rPr kumimoji="1" lang="zh-TW" altLang="en-US" sz="4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kumimoji="1" lang="zh-TW" altLang="en-US" sz="4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權</a:t>
            </a:r>
            <a:r>
              <a:rPr kumimoji="1" lang="zh-TW" altLang="en-US" sz="4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柄法則運作</a:t>
            </a: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kumimoji="1" lang="zh-TW" altLang="en-US" sz="8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人所立的誓約、奉獻、歸依或是咒詛可以讓魔鬼得到權柄去影響自己和子孫</a:t>
            </a:r>
            <a:endParaRPr kumimoji="1"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kumimoji="1" lang="en-US" altLang="zh-TW" sz="12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將物件奉獻給靈界，可能</a:t>
            </a:r>
            <a:r>
              <a:rPr kumimoji="1" lang="zh-TW" altLang="en-US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會讓靈</a:t>
            </a:r>
            <a:r>
              <a:rPr kumimoji="1" lang="zh-TW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界</a:t>
            </a:r>
            <a:r>
              <a:rPr kumimoji="1" lang="zh-TW" altLang="en-US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的能力透</a:t>
            </a:r>
            <a:r>
              <a:rPr kumimoji="1" lang="zh-TW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過物件產生作用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02606" y="33688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5400" b="1" u="sng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與</a:t>
            </a:r>
            <a:r>
              <a:rPr lang="zh-TW" altLang="en-US" sz="5400" b="1" u="sng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屬靈世界的互動</a:t>
            </a:r>
            <a:endParaRPr lang="en-US" sz="5400" b="1" u="sng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33252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63040" y="1073215"/>
            <a:ext cx="928356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人如果把自己的權柄給予撒旦，就會賦予它進入自己生命的合法權力</a:t>
            </a:r>
            <a:endParaRPr kumimoji="1" lang="en-US" altLang="zh-TW" sz="4000" b="1" dirty="0" smtClean="0">
              <a:solidFill>
                <a:schemeClr val="tx1">
                  <a:lumMod val="50000"/>
                  <a:lumOff val="50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kumimoji="1" lang="en-US" altLang="zh-TW" sz="1200" b="1" dirty="0">
              <a:solidFill>
                <a:schemeClr val="tx1">
                  <a:lumMod val="50000"/>
                  <a:lumOff val="50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屬</a:t>
            </a:r>
            <a:r>
              <a:rPr kumimoji="1" lang="zh-TW" altLang="en-US" sz="4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靈世</a:t>
            </a:r>
            <a:r>
              <a:rPr kumimoji="1" lang="zh-TW" altLang="en-US" sz="4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界遵照</a:t>
            </a:r>
            <a:r>
              <a:rPr kumimoji="1" lang="zh-TW" altLang="en-US" sz="44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天賦</a:t>
            </a:r>
            <a:r>
              <a:rPr kumimoji="1" lang="zh-TW" altLang="en-US" sz="4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的或是</a:t>
            </a:r>
            <a:r>
              <a:rPr kumimoji="1" lang="zh-TW" altLang="en-US" sz="44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授權</a:t>
            </a:r>
            <a:r>
              <a:rPr kumimoji="1" lang="zh-TW" altLang="en-US" sz="4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kumimoji="1" lang="zh-TW" altLang="en-US" sz="4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權</a:t>
            </a:r>
            <a:r>
              <a:rPr kumimoji="1" lang="zh-TW" altLang="en-US" sz="4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柄法則運作</a:t>
            </a: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kumimoji="1" lang="zh-TW" altLang="en-US" sz="1200" b="1" dirty="0">
              <a:solidFill>
                <a:schemeClr val="tx1">
                  <a:lumMod val="50000"/>
                  <a:lumOff val="50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人所立的誓約、奉獻或是咒詛可以讓魔鬼得到權柄去影響自己和子孫</a:t>
            </a:r>
            <a:endParaRPr kumimoji="1" lang="en-US" altLang="zh-TW" sz="4000" b="1" dirty="0" smtClean="0">
              <a:solidFill>
                <a:schemeClr val="tx1">
                  <a:lumMod val="50000"/>
                  <a:lumOff val="50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kumimoji="1" lang="en-US" altLang="zh-TW" sz="12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將物件奉獻給靈界，可能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會讓靈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界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的能力透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過物件產生作用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02606" y="33688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5400" b="1" u="sng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與</a:t>
            </a:r>
            <a:r>
              <a:rPr lang="zh-TW" altLang="en-US" sz="5400" b="1" u="sng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屬靈世界的互動</a:t>
            </a:r>
            <a:endParaRPr lang="en-US" sz="5400" b="1" u="sng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51332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78029" y="1145406"/>
            <a:ext cx="9933271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開口大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聲宣告你擁有對家庭的權柄</a:t>
            </a:r>
            <a:endParaRPr kumimoji="1"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kumimoji="1" lang="en-US" altLang="zh-TW" sz="14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除去家中不榮耀神和象徵魔鬼營壘的物</a:t>
            </a:r>
            <a:r>
              <a:rPr kumimoji="1" lang="zh-TW" altLang="en-US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件</a:t>
            </a:r>
            <a:endParaRPr kumimoji="1" lang="en-US" altLang="zh-TW" sz="4000" b="1" dirty="0" smtClean="0">
              <a:solidFill>
                <a:schemeClr val="tx1">
                  <a:lumMod val="85000"/>
                  <a:lumOff val="15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kumimoji="1" lang="zh-TW" altLang="en-US" sz="1400" b="1" dirty="0">
              <a:solidFill>
                <a:schemeClr val="tx1">
                  <a:lumMod val="85000"/>
                  <a:lumOff val="15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藉著屬</a:t>
            </a:r>
            <a:r>
              <a:rPr kumimoji="1" lang="zh-TW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靈分辨</a:t>
            </a:r>
            <a:r>
              <a:rPr kumimoji="1" lang="zh-TW" altLang="en-US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力為房子、土地做潔淨禱告</a:t>
            </a:r>
            <a:endParaRPr kumimoji="1" lang="en-US" altLang="zh-TW" sz="4000" b="1" dirty="0" smtClean="0">
              <a:solidFill>
                <a:schemeClr val="tx1">
                  <a:lumMod val="85000"/>
                  <a:lumOff val="15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kumimoji="1" lang="en-US" altLang="zh-TW" sz="1400" b="1" dirty="0">
              <a:solidFill>
                <a:schemeClr val="tx1">
                  <a:lumMod val="85000"/>
                  <a:lumOff val="15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廢除任何不屬神的誓言、咒詛、奉獻、約定、魂結和關係</a:t>
            </a:r>
            <a:endParaRPr kumimoji="1" lang="en-US" altLang="zh-TW" sz="4000" b="1" dirty="0" smtClean="0">
              <a:solidFill>
                <a:schemeClr val="tx1">
                  <a:lumMod val="85000"/>
                  <a:lumOff val="15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kumimoji="1" lang="en-US" altLang="zh-TW" sz="1400" b="1" dirty="0">
              <a:solidFill>
                <a:schemeClr val="tx1">
                  <a:lumMod val="85000"/>
                  <a:lumOff val="15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保護你的孩子遠離黑暗權勢</a:t>
            </a:r>
            <a:endParaRPr kumimoji="1" lang="en-US" altLang="zh-TW" sz="4000" b="1" dirty="0" smtClean="0">
              <a:solidFill>
                <a:schemeClr val="tx1">
                  <a:lumMod val="85000"/>
                  <a:lumOff val="15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kumimoji="1" lang="en-US" altLang="zh-TW" sz="1400" b="1" dirty="0">
              <a:solidFill>
                <a:schemeClr val="tx1">
                  <a:lumMod val="85000"/>
                  <a:lumOff val="15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培養和神親密的關係、讓</a:t>
            </a:r>
            <a:r>
              <a:rPr kumimoji="1" lang="zh-TW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榮耀充滿你的</a:t>
            </a:r>
            <a:r>
              <a:rPr kumimoji="1" lang="zh-TW" altLang="en-US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家</a:t>
            </a:r>
            <a:endParaRPr kumimoji="1" lang="en-US" altLang="zh-TW" sz="4000" b="1" dirty="0" smtClean="0">
              <a:solidFill>
                <a:schemeClr val="tx1">
                  <a:lumMod val="85000"/>
                  <a:lumOff val="15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02606" y="33688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5400" b="1" u="sng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潔淨家中的屬靈空氣</a:t>
            </a:r>
            <a:endParaRPr lang="en-US" sz="5400" b="1" u="sng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54576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24538" y="362373"/>
            <a:ext cx="940869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「奉耶穌基督的聖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名和神所賜給我的權柄宣告，我是這個家的一家之主，我是妻子和孩子的保護者和屬靈遮蓋。 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任何外來的權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勢要影響我的家都要經過我的同意，而我絕不允許任何外來的權勢來攪擾和攻擊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我的家人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！」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4484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78029" y="1145406"/>
            <a:ext cx="9933271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開口大</a:t>
            </a:r>
            <a:r>
              <a:rPr kumimoji="1" lang="zh-TW" altLang="en-US" sz="4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聲宣告你擁有對家庭的權柄</a:t>
            </a:r>
            <a:endParaRPr kumimoji="1" lang="en-US" altLang="zh-TW" sz="4000" b="1" dirty="0" smtClean="0">
              <a:solidFill>
                <a:schemeClr val="tx1">
                  <a:lumMod val="50000"/>
                  <a:lumOff val="50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kumimoji="1" lang="en-US" altLang="zh-TW" sz="14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除去家中不榮耀神和象徵魔鬼營壘的物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件</a:t>
            </a:r>
            <a:endParaRPr kumimoji="1"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kumimoji="1" lang="zh-TW" altLang="en-US" sz="14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藉著屬</a:t>
            </a:r>
            <a:r>
              <a:rPr kumimoji="1" lang="zh-TW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靈分辨</a:t>
            </a:r>
            <a:r>
              <a:rPr kumimoji="1" lang="zh-TW" altLang="en-US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力為房子、土地做潔淨禱告</a:t>
            </a:r>
            <a:endParaRPr kumimoji="1" lang="en-US" altLang="zh-TW" sz="4000" b="1" dirty="0" smtClean="0">
              <a:solidFill>
                <a:schemeClr val="tx1">
                  <a:lumMod val="85000"/>
                  <a:lumOff val="15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kumimoji="1" lang="en-US" altLang="zh-TW" sz="1400" b="1" dirty="0">
              <a:solidFill>
                <a:schemeClr val="tx1">
                  <a:lumMod val="85000"/>
                  <a:lumOff val="15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廢除任何不屬神的誓言、咒詛、奉獻、約定、魂結和關係</a:t>
            </a:r>
            <a:endParaRPr kumimoji="1" lang="en-US" altLang="zh-TW" sz="4000" b="1" dirty="0" smtClean="0">
              <a:solidFill>
                <a:schemeClr val="tx1">
                  <a:lumMod val="85000"/>
                  <a:lumOff val="15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kumimoji="1" lang="en-US" altLang="zh-TW" sz="1400" b="1" dirty="0">
              <a:solidFill>
                <a:schemeClr val="tx1">
                  <a:lumMod val="85000"/>
                  <a:lumOff val="15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保護你的孩子遠離黑暗權勢</a:t>
            </a:r>
            <a:endParaRPr kumimoji="1" lang="en-US" altLang="zh-TW" sz="4000" b="1" dirty="0" smtClean="0">
              <a:solidFill>
                <a:schemeClr val="tx1">
                  <a:lumMod val="85000"/>
                  <a:lumOff val="15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kumimoji="1" lang="en-US" altLang="zh-TW" sz="1400" b="1" dirty="0">
              <a:solidFill>
                <a:schemeClr val="tx1">
                  <a:lumMod val="85000"/>
                  <a:lumOff val="15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培養和神親密的關係、讓</a:t>
            </a:r>
            <a:r>
              <a:rPr kumimoji="1" lang="zh-TW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榮耀充滿你的</a:t>
            </a:r>
            <a:r>
              <a:rPr kumimoji="1" lang="zh-TW" altLang="en-US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家</a:t>
            </a:r>
            <a:endParaRPr kumimoji="1" lang="en-US" altLang="zh-TW" sz="4000" b="1" dirty="0" smtClean="0">
              <a:solidFill>
                <a:schemeClr val="tx1">
                  <a:lumMod val="85000"/>
                  <a:lumOff val="15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02606" y="33688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5400" b="1" u="sng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潔淨家中的屬靈空氣</a:t>
            </a:r>
            <a:endParaRPr lang="en-US" sz="5400" b="1" u="sng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1029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51638" y="981059"/>
            <a:ext cx="10186664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外邦神像：佛像，異教神像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，圖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騰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柱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...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kumimoji="1"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kumimoji="1" lang="zh-TW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異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教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物件：耶和華見證人，摩門教，瑜伽，打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坐</a:t>
            </a:r>
            <a:r>
              <a:rPr kumimoji="1" lang="en-US" altLang="zh-TW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...</a:t>
            </a:r>
            <a:endParaRPr kumimoji="1"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kumimoji="1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秘術物件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：紫微斗數，幸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運符，護身符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，星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座書籍、算命占卜、水晶球、巫毒玩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偶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..</a:t>
            </a: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kumimoji="1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其他：鬼怪、暴力、色情、奇幻的影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音遊戲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、音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樂、海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報、電影、玩具、藝術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品</a:t>
            </a:r>
            <a:r>
              <a:rPr kumimoji="1" lang="en-US" altLang="zh-TW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...</a:t>
            </a:r>
            <a:endParaRPr kumimoji="1" lang="zh-TW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02606" y="33688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TW" altLang="en-US" sz="5400" b="1" u="sng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家中不榮耀</a:t>
            </a:r>
            <a:r>
              <a:rPr lang="zh-TW" altLang="en-US" sz="5400" b="1" u="sng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</a:t>
            </a:r>
            <a:r>
              <a:rPr lang="zh-TW" altLang="en-US" sz="5400" b="1" u="sng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的物件</a:t>
            </a:r>
            <a:endParaRPr kumimoji="0" lang="en-US" sz="5400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7531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11441" y="1309035"/>
            <a:ext cx="10065619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貪婪：例如，據説會帶給你財運的物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件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...</a:t>
            </a: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kumimoji="1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淫念：例如，舊情人給的禮物、情書或照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片</a:t>
            </a:r>
            <a:r>
              <a:rPr kumimoji="1" lang="en-US" altLang="zh-TW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...</a:t>
            </a:r>
            <a:endParaRPr kumimoji="1" lang="zh-TW" altLang="en-US" sz="40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02606" y="33688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TW" altLang="en-US" sz="5400" b="1" u="sng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家中象徵魔鬼營壘的物件</a:t>
            </a:r>
            <a:endParaRPr kumimoji="0" lang="en-US" sz="5400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7706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78029" y="1145406"/>
            <a:ext cx="9933271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開口大</a:t>
            </a:r>
            <a:r>
              <a:rPr kumimoji="1" lang="zh-TW" altLang="en-US" sz="4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聲宣告你擁有對家庭的權柄</a:t>
            </a:r>
            <a:endParaRPr kumimoji="1" lang="en-US" altLang="zh-TW" sz="4000" b="1" dirty="0" smtClean="0">
              <a:solidFill>
                <a:schemeClr val="tx1">
                  <a:lumMod val="50000"/>
                  <a:lumOff val="50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kumimoji="1" lang="en-US" altLang="zh-TW" sz="1400" b="1" dirty="0">
              <a:solidFill>
                <a:schemeClr val="tx1">
                  <a:lumMod val="50000"/>
                  <a:lumOff val="50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除去家中不榮耀神和象徵魔鬼營壘的物</a:t>
            </a:r>
            <a:r>
              <a:rPr kumimoji="1" lang="zh-TW" altLang="en-US" sz="4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件</a:t>
            </a:r>
            <a:endParaRPr kumimoji="1" lang="en-US" altLang="zh-TW" sz="4000" b="1" dirty="0" smtClean="0">
              <a:solidFill>
                <a:schemeClr val="tx1">
                  <a:lumMod val="50000"/>
                  <a:lumOff val="50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kumimoji="1" lang="zh-TW" altLang="en-US" sz="14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藉著屬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靈分辨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力為房子、土地做潔淨禱告</a:t>
            </a:r>
            <a:endParaRPr kumimoji="1"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kumimoji="1" lang="en-US" altLang="zh-TW" sz="14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廢除任何不屬神的誓言、咒詛、奉獻、約定、魂結和關係</a:t>
            </a:r>
            <a:endParaRPr kumimoji="1" lang="en-US" altLang="zh-TW" sz="4000" b="1" dirty="0" smtClean="0">
              <a:solidFill>
                <a:schemeClr val="tx1">
                  <a:lumMod val="85000"/>
                  <a:lumOff val="15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kumimoji="1" lang="en-US" altLang="zh-TW" sz="1400" b="1" dirty="0">
              <a:solidFill>
                <a:schemeClr val="tx1">
                  <a:lumMod val="85000"/>
                  <a:lumOff val="15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保護你的孩子遠離黑暗權勢</a:t>
            </a:r>
            <a:endParaRPr kumimoji="1" lang="en-US" altLang="zh-TW" sz="4000" b="1" dirty="0" smtClean="0">
              <a:solidFill>
                <a:schemeClr val="tx1">
                  <a:lumMod val="85000"/>
                  <a:lumOff val="15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kumimoji="1" lang="en-US" altLang="zh-TW" sz="1400" b="1" dirty="0">
              <a:solidFill>
                <a:schemeClr val="tx1">
                  <a:lumMod val="85000"/>
                  <a:lumOff val="15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培養和神親密的關係、讓</a:t>
            </a:r>
            <a:r>
              <a:rPr kumimoji="1" lang="zh-TW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榮耀充滿你的</a:t>
            </a:r>
            <a:r>
              <a:rPr kumimoji="1" lang="zh-TW" altLang="en-US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家</a:t>
            </a:r>
            <a:endParaRPr kumimoji="1" lang="en-US" altLang="zh-TW" sz="4000" b="1" dirty="0" smtClean="0">
              <a:solidFill>
                <a:schemeClr val="tx1">
                  <a:lumMod val="85000"/>
                  <a:lumOff val="15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02606" y="33688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5400" b="1" u="sng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潔淨家中的屬靈空氣</a:t>
            </a:r>
            <a:endParaRPr lang="en-US" sz="5400" b="1" u="sng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2615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78029" y="1145406"/>
            <a:ext cx="9933271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開口大</a:t>
            </a:r>
            <a:r>
              <a:rPr kumimoji="1" lang="zh-TW" altLang="en-US" sz="4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聲宣告你擁有對家庭的權柄</a:t>
            </a:r>
            <a:endParaRPr kumimoji="1" lang="en-US" altLang="zh-TW" sz="4000" b="1" dirty="0" smtClean="0">
              <a:solidFill>
                <a:schemeClr val="tx1">
                  <a:lumMod val="50000"/>
                  <a:lumOff val="50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kumimoji="1" lang="en-US" altLang="zh-TW" sz="1400" b="1" dirty="0">
              <a:solidFill>
                <a:schemeClr val="tx1">
                  <a:lumMod val="50000"/>
                  <a:lumOff val="50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除去家中不榮耀神和象徵魔鬼營壘的物</a:t>
            </a:r>
            <a:r>
              <a:rPr kumimoji="1" lang="zh-TW" altLang="en-US" sz="4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件</a:t>
            </a:r>
            <a:endParaRPr kumimoji="1" lang="en-US" altLang="zh-TW" sz="4000" b="1" dirty="0" smtClean="0">
              <a:solidFill>
                <a:schemeClr val="tx1">
                  <a:lumMod val="50000"/>
                  <a:lumOff val="50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kumimoji="1" lang="zh-TW" alt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藉著屬</a:t>
            </a:r>
            <a:r>
              <a:rPr kumimoji="1" lang="zh-TW" altLang="en-US" sz="4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靈分辨</a:t>
            </a:r>
            <a:r>
              <a:rPr kumimoji="1" lang="zh-TW" altLang="en-US" sz="4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力為房子、土地做潔淨禱告</a:t>
            </a:r>
            <a:endParaRPr kumimoji="1" lang="en-US" altLang="zh-TW" sz="4000" b="1" dirty="0" smtClean="0">
              <a:solidFill>
                <a:schemeClr val="tx1">
                  <a:lumMod val="50000"/>
                  <a:lumOff val="50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kumimoji="1" lang="en-US" altLang="zh-TW" sz="14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廢除任何不屬神的誓言、咒詛、奉獻、約定、魂結和關係</a:t>
            </a:r>
            <a:endParaRPr kumimoji="1"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kumimoji="1" lang="en-US" altLang="zh-TW" sz="14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保護你的孩子遠離黑暗權勢</a:t>
            </a:r>
            <a:endParaRPr kumimoji="1" lang="en-US" altLang="zh-TW" sz="4000" b="1" dirty="0" smtClean="0">
              <a:solidFill>
                <a:schemeClr val="tx1">
                  <a:lumMod val="85000"/>
                  <a:lumOff val="15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kumimoji="1" lang="en-US" altLang="zh-TW" sz="1400" b="1" dirty="0">
              <a:solidFill>
                <a:schemeClr val="tx1">
                  <a:lumMod val="85000"/>
                  <a:lumOff val="15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培養和神親密的關係、讓</a:t>
            </a:r>
            <a:r>
              <a:rPr kumimoji="1" lang="zh-TW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榮耀充滿你的</a:t>
            </a:r>
            <a:r>
              <a:rPr kumimoji="1" lang="zh-TW" altLang="en-US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家</a:t>
            </a:r>
            <a:endParaRPr kumimoji="1" lang="en-US" altLang="zh-TW" sz="4000" b="1" dirty="0" smtClean="0">
              <a:solidFill>
                <a:schemeClr val="tx1">
                  <a:lumMod val="85000"/>
                  <a:lumOff val="15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02606" y="33688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5400" b="1" u="sng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潔淨家中的屬靈空氣</a:t>
            </a:r>
            <a:endParaRPr lang="en-US" sz="5400" b="1" u="sng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20104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55547" y="362373"/>
            <a:ext cx="901405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奉耶穌基督的聖名，我以這個家的屬靈代表的身分宣示權柄，廢除所有我自己和過去屋主因著得罪神的行為和約定而帶來的咒詛，以及給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予撒但的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所有權利。 我奉主耶穌的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聖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名、靠著耶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穌的寶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血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和聖靈的大能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摧毀撒但對這房子和土地所有的權勢，並祝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福這房子和土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地！   這樣禱告是奉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靠奉耶穌基督的聖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名！  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4409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78029" y="1145406"/>
            <a:ext cx="9933271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開口大</a:t>
            </a:r>
            <a:r>
              <a:rPr kumimoji="1" lang="zh-TW" altLang="en-US" sz="4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聲宣告你擁有對家庭的權柄</a:t>
            </a:r>
            <a:endParaRPr kumimoji="1" lang="en-US" altLang="zh-TW" sz="4000" b="1" dirty="0" smtClean="0">
              <a:solidFill>
                <a:schemeClr val="tx1">
                  <a:lumMod val="50000"/>
                  <a:lumOff val="50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kumimoji="1" lang="en-US" altLang="zh-TW" sz="1400" b="1" dirty="0">
              <a:solidFill>
                <a:schemeClr val="tx1">
                  <a:lumMod val="50000"/>
                  <a:lumOff val="50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除去家中不榮耀神和象徵魔鬼營壘的物</a:t>
            </a:r>
            <a:r>
              <a:rPr kumimoji="1" lang="zh-TW" altLang="en-US" sz="4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件</a:t>
            </a:r>
            <a:endParaRPr kumimoji="1" lang="en-US" altLang="zh-TW" sz="4000" b="1" dirty="0" smtClean="0">
              <a:solidFill>
                <a:schemeClr val="tx1">
                  <a:lumMod val="50000"/>
                  <a:lumOff val="50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kumimoji="1" lang="zh-TW" alt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藉著屬</a:t>
            </a:r>
            <a:r>
              <a:rPr kumimoji="1" lang="zh-TW" altLang="en-US" sz="4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靈分辨</a:t>
            </a:r>
            <a:r>
              <a:rPr kumimoji="1" lang="zh-TW" altLang="en-US" sz="4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力為房子、土地做潔淨禱告</a:t>
            </a:r>
            <a:endParaRPr kumimoji="1" lang="en-US" altLang="zh-TW" sz="4000" b="1" dirty="0" smtClean="0">
              <a:solidFill>
                <a:schemeClr val="tx1">
                  <a:lumMod val="50000"/>
                  <a:lumOff val="50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kumimoji="1" lang="en-US" altLang="zh-TW" sz="1400" b="1" dirty="0">
              <a:solidFill>
                <a:schemeClr val="tx1">
                  <a:lumMod val="50000"/>
                  <a:lumOff val="50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廢除任何不屬神的誓言、咒詛、奉獻、約定、魂結和關係</a:t>
            </a:r>
            <a:endParaRPr kumimoji="1" lang="en-US" altLang="zh-TW" sz="4000" b="1" dirty="0" smtClean="0">
              <a:solidFill>
                <a:schemeClr val="tx1">
                  <a:lumMod val="50000"/>
                  <a:lumOff val="50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kumimoji="1" lang="en-US" altLang="zh-TW" sz="14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保護你的孩子遠離黑暗權勢</a:t>
            </a:r>
            <a:endParaRPr kumimoji="1"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kumimoji="1" lang="en-US" altLang="zh-TW" sz="14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培養和神親密的關係、讓</a:t>
            </a:r>
            <a:r>
              <a:rPr kumimoji="1" lang="zh-TW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榮耀充滿你的</a:t>
            </a:r>
            <a:r>
              <a:rPr kumimoji="1" lang="zh-TW" altLang="en-US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家</a:t>
            </a:r>
            <a:endParaRPr kumimoji="1" lang="en-US" altLang="zh-TW" sz="4000" b="1" dirty="0" smtClean="0">
              <a:solidFill>
                <a:schemeClr val="tx1">
                  <a:lumMod val="85000"/>
                  <a:lumOff val="15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02606" y="33688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5400" b="1" u="sng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潔淨家中的屬靈空氣</a:t>
            </a:r>
            <a:endParaRPr lang="en-US" sz="5400" b="1" u="sng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53191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78029" y="1145406"/>
            <a:ext cx="9933271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開口大</a:t>
            </a:r>
            <a:r>
              <a:rPr kumimoji="1" lang="zh-TW" altLang="en-US" sz="4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聲宣告你擁有對家庭的權柄</a:t>
            </a:r>
            <a:endParaRPr kumimoji="1" lang="en-US" altLang="zh-TW" sz="4000" b="1" dirty="0" smtClean="0">
              <a:solidFill>
                <a:schemeClr val="tx1">
                  <a:lumMod val="50000"/>
                  <a:lumOff val="50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kumimoji="1" lang="en-US" altLang="zh-TW" sz="1400" b="1" dirty="0">
              <a:solidFill>
                <a:schemeClr val="tx1">
                  <a:lumMod val="50000"/>
                  <a:lumOff val="50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除去家中不榮耀神和象徵魔鬼營壘的物</a:t>
            </a:r>
            <a:r>
              <a:rPr kumimoji="1" lang="zh-TW" altLang="en-US" sz="4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件</a:t>
            </a:r>
            <a:endParaRPr kumimoji="1" lang="en-US" altLang="zh-TW" sz="4000" b="1" dirty="0" smtClean="0">
              <a:solidFill>
                <a:schemeClr val="tx1">
                  <a:lumMod val="50000"/>
                  <a:lumOff val="50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kumimoji="1" lang="zh-TW" alt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藉著屬</a:t>
            </a:r>
            <a:r>
              <a:rPr kumimoji="1" lang="zh-TW" altLang="en-US" sz="4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靈分辨</a:t>
            </a:r>
            <a:r>
              <a:rPr kumimoji="1" lang="zh-TW" altLang="en-US" sz="4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力為房子、土地做潔淨禱告</a:t>
            </a:r>
            <a:endParaRPr kumimoji="1" lang="en-US" altLang="zh-TW" sz="4000" b="1" dirty="0" smtClean="0">
              <a:solidFill>
                <a:schemeClr val="tx1">
                  <a:lumMod val="50000"/>
                  <a:lumOff val="50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kumimoji="1" lang="en-US" altLang="zh-TW" sz="1400" b="1" dirty="0">
              <a:solidFill>
                <a:schemeClr val="tx1">
                  <a:lumMod val="50000"/>
                  <a:lumOff val="50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廢除任何不屬神的誓言、咒詛、奉獻、約定、魂結和關係</a:t>
            </a:r>
            <a:endParaRPr kumimoji="1" lang="en-US" altLang="zh-TW" sz="4000" b="1" dirty="0" smtClean="0">
              <a:solidFill>
                <a:schemeClr val="tx1">
                  <a:lumMod val="50000"/>
                  <a:lumOff val="50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kumimoji="1" lang="en-US" altLang="zh-TW" sz="1400" b="1" dirty="0">
              <a:solidFill>
                <a:schemeClr val="tx1">
                  <a:lumMod val="50000"/>
                  <a:lumOff val="50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保護你的孩子遠離黑暗權勢</a:t>
            </a:r>
            <a:endParaRPr kumimoji="1" lang="en-US" altLang="zh-TW" sz="4000" b="1" dirty="0" smtClean="0">
              <a:solidFill>
                <a:schemeClr val="tx1">
                  <a:lumMod val="50000"/>
                  <a:lumOff val="50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kumimoji="1" lang="en-US" altLang="zh-TW" sz="14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培養和神親密的關係、讓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榮耀充滿你的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家</a:t>
            </a:r>
            <a:endParaRPr kumimoji="1"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02606" y="33688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5400" b="1" u="sng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潔淨家中的屬靈空氣</a:t>
            </a:r>
            <a:endParaRPr lang="en-US" sz="5400" b="1" u="sng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55698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78029" y="1145406"/>
            <a:ext cx="9933271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開口大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聲宣告你擁有對家庭的權柄</a:t>
            </a:r>
            <a:endParaRPr kumimoji="1"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kumimoji="1" lang="en-US" altLang="zh-TW" sz="14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除去家中不榮耀神和象徵魔鬼營壘的物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件</a:t>
            </a:r>
            <a:endParaRPr kumimoji="1"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kumimoji="1" lang="zh-TW" altLang="en-US" sz="14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藉著屬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靈分辨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力為房子、土地做潔淨禱告</a:t>
            </a:r>
            <a:endParaRPr kumimoji="1"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kumimoji="1" lang="en-US" altLang="zh-TW" sz="14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廢除任何不屬神的誓言、咒詛、奉獻、約定、魂結和關係</a:t>
            </a:r>
            <a:endParaRPr kumimoji="1"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kumimoji="1" lang="en-US" altLang="zh-TW" sz="14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保護你的孩子遠離黑暗權勢</a:t>
            </a:r>
            <a:endParaRPr kumimoji="1"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kumimoji="1" lang="en-US" altLang="zh-TW" sz="14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培養和神親密的關係、讓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榮耀充滿你的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家</a:t>
            </a:r>
            <a:endParaRPr kumimoji="1"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02606" y="33688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5400" b="1" u="sng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潔淨家中的屬靈空氣</a:t>
            </a:r>
            <a:endParaRPr lang="en-US" sz="5400" b="1" u="sng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19264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96176" y="1429350"/>
            <a:ext cx="9124750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身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份權柄 </a:t>
            </a: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(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由天賦或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授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權而來</a:t>
            </a: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)</a:t>
            </a:r>
            <a:endParaRPr kumimoji="1" lang="zh-TW" altLang="en-US" sz="44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1" lang="zh-TW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親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密權柄 </a:t>
            </a: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(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由與神親密關係而來</a:t>
            </a: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)</a:t>
            </a:r>
            <a:endParaRPr kumimoji="1" lang="zh-TW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02606" y="33688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4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兩種屬靈的權柄</a:t>
            </a:r>
            <a:endParaRPr kumimoji="0" lang="en-US" sz="5400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4735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1299720"/>
            <a:ext cx="9144000" cy="28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回應詩歌</a:t>
            </a:r>
            <a:endParaRPr lang="en-US" altLang="zh-TW" sz="6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7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</a:t>
            </a:r>
            <a:r>
              <a:rPr lang="zh-TW" altLang="en-US" sz="8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充</a:t>
            </a:r>
            <a:r>
              <a:rPr lang="zh-TW" altLang="en-US" sz="8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滿</a:t>
            </a:r>
            <a:r>
              <a:rPr lang="zh-TW" altLang="en-US" sz="8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我</a:t>
            </a:r>
            <a:r>
              <a:rPr lang="zh-TW" altLang="en-US" sz="7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」</a:t>
            </a:r>
            <a:endParaRPr kumimoji="0" lang="en-US" altLang="zh-TW" sz="8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1146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2881"/>
            <a:ext cx="12192000" cy="6857999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06825" y="2394105"/>
            <a:ext cx="9144000" cy="1446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同心禱告</a:t>
            </a: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0002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96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7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2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58845</TotalTime>
  <Words>2571</Words>
  <Application>Microsoft Office PowerPoint</Application>
  <PresentationFormat>Widescreen</PresentationFormat>
  <Paragraphs>274</Paragraphs>
  <Slides>33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17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33</vt:i4>
      </vt:variant>
    </vt:vector>
  </HeadingPairs>
  <TitlesOfParts>
    <vt:vector size="60" baseType="lpstr">
      <vt:lpstr>Arial Unicode MS</vt:lpstr>
      <vt:lpstr>標楷體</vt:lpstr>
      <vt:lpstr>標楷體</vt:lpstr>
      <vt:lpstr>Microsoft YaHei</vt:lpstr>
      <vt:lpstr>新細明體</vt:lpstr>
      <vt:lpstr>宋体</vt:lpstr>
      <vt:lpstr>Yu Gothic UI Semibold</vt:lpstr>
      <vt:lpstr>Arial</vt:lpstr>
      <vt:lpstr>Arial Narrow</vt:lpstr>
      <vt:lpstr>Calibri</vt:lpstr>
      <vt:lpstr>Cambria</vt:lpstr>
      <vt:lpstr>Century</vt:lpstr>
      <vt:lpstr>Charis SIL</vt:lpstr>
      <vt:lpstr>Franklin Gothic Medium</vt:lpstr>
      <vt:lpstr>Mongolian Baiti</vt:lpstr>
      <vt:lpstr>Times New Roman</vt:lpstr>
      <vt:lpstr>Wingdings</vt:lpstr>
      <vt:lpstr>Template</vt:lpstr>
      <vt:lpstr>默认设计模板</vt:lpstr>
      <vt:lpstr>96_新詩選</vt:lpstr>
      <vt:lpstr>97_新詩選</vt:lpstr>
      <vt:lpstr>14_Default Design</vt:lpstr>
      <vt:lpstr>新會堂新格式範例(中英文)晨禱</vt:lpstr>
      <vt:lpstr>新會堂新格式範例</vt:lpstr>
      <vt:lpstr>1_新會堂新格式範例(中英文)晨禱</vt:lpstr>
      <vt:lpstr>1_新會堂新格式範例</vt:lpstr>
      <vt:lpstr>2_預設簡報設計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He5778Lord</cp:lastModifiedBy>
  <cp:revision>5054</cp:revision>
  <dcterms:created xsi:type="dcterms:W3CDTF">2014-11-02T05:55:36Z</dcterms:created>
  <dcterms:modified xsi:type="dcterms:W3CDTF">2021-09-13T01:51:20Z</dcterms:modified>
</cp:coreProperties>
</file>