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24"/>
  </p:notesMasterIdLst>
  <p:sldIdLst>
    <p:sldId id="11062" r:id="rId11"/>
    <p:sldId id="11083" r:id="rId12"/>
    <p:sldId id="11162" r:id="rId13"/>
    <p:sldId id="11170" r:id="rId14"/>
    <p:sldId id="11174" r:id="rId15"/>
    <p:sldId id="11113" r:id="rId16"/>
    <p:sldId id="11167" r:id="rId17"/>
    <p:sldId id="11166" r:id="rId18"/>
    <p:sldId id="11171" r:id="rId19"/>
    <p:sldId id="11165" r:id="rId20"/>
    <p:sldId id="11177" r:id="rId21"/>
    <p:sldId id="11125" r:id="rId22"/>
    <p:sldId id="10939" r:id="rId2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99CC"/>
    <a:srgbClr val="FFCC99"/>
    <a:srgbClr val="FFCC66"/>
    <a:srgbClr val="FFCC00"/>
    <a:srgbClr val="FF66CC"/>
    <a:srgbClr val="FFCCCC"/>
    <a:srgbClr val="FFFF99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8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9/26/2021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9/26/2021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親</a:t>
            </a:r>
            <a:r>
              <a:rPr lang="zh-TW" altLang="en-US" sz="6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身經歷神的恩典</a:t>
            </a:r>
            <a:endParaRPr lang="en-US" altLang="zh-TW" sz="66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5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Experiencing God’s Grace Firsthand</a:t>
            </a:r>
            <a:endParaRPr kumimoji="0" lang="en-US" altLang="zh-TW" sz="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26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322" y="123505"/>
            <a:ext cx="8658088" cy="5137608"/>
          </a:xfrm>
        </p:spPr>
      </p:pic>
      <p:sp>
        <p:nvSpPr>
          <p:cNvPr id="7" name="TextBox 6"/>
          <p:cNvSpPr txBox="1"/>
          <p:nvPr/>
        </p:nvSpPr>
        <p:spPr>
          <a:xfrm>
            <a:off x="1713948" y="5261113"/>
            <a:ext cx="103632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有福的確據</a:t>
            </a:r>
            <a:r>
              <a:rPr lang="zh-TW" altLang="en-US" sz="3600" b="1" dirty="0" smtClean="0">
                <a:solidFill>
                  <a:srgbClr val="7030A0"/>
                </a:solidFill>
              </a:rPr>
              <a:t>  </a:t>
            </a:r>
            <a:r>
              <a:rPr lang="en-US" altLang="zh-TW" sz="3600" b="1" dirty="0" smtClean="0">
                <a:solidFill>
                  <a:srgbClr val="7030A0"/>
                </a:solidFill>
                <a:latin typeface="Century" panose="02040604050505020304" pitchFamily="18" charset="0"/>
              </a:rPr>
              <a:t>Blessed Assurance</a:t>
            </a:r>
            <a:endParaRPr lang="en-US" altLang="zh-TW" sz="3200" b="1" dirty="0" smtClean="0">
              <a:solidFill>
                <a:srgbClr val="7030A0"/>
              </a:solidFill>
              <a:latin typeface="Century" panose="02040604050505020304" pitchFamily="18" charset="0"/>
            </a:endParaRPr>
          </a:p>
          <a:p>
            <a:pPr algn="ctr"/>
            <a:endParaRPr lang="en-US" altLang="zh-TW" sz="1200" b="1" dirty="0" smtClean="0">
              <a:solidFill>
                <a:srgbClr val="7030A0"/>
              </a:solidFill>
              <a:latin typeface="Century" panose="02040604050505020304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Century" panose="02040604050505020304" pitchFamily="18" charset="0"/>
              </a:rPr>
              <a:t>Fanny </a:t>
            </a:r>
            <a:r>
              <a:rPr lang="en-US" sz="3600" b="1" dirty="0">
                <a:solidFill>
                  <a:srgbClr val="7030A0"/>
                </a:solidFill>
                <a:latin typeface="Century" panose="02040604050505020304" pitchFamily="18" charset="0"/>
              </a:rPr>
              <a:t>J. Crosby </a:t>
            </a:r>
            <a:r>
              <a:rPr lang="en-US" altLang="zh-TW" sz="3600" b="1" dirty="0" smtClean="0">
                <a:solidFill>
                  <a:srgbClr val="7030A0"/>
                </a:solidFill>
                <a:latin typeface="Century" panose="02040604050505020304" pitchFamily="18" charset="0"/>
              </a:rPr>
              <a:t>(</a:t>
            </a:r>
            <a:r>
              <a:rPr lang="en-US" sz="3600" b="1" dirty="0" smtClean="0">
                <a:solidFill>
                  <a:srgbClr val="7030A0"/>
                </a:solidFill>
                <a:latin typeface="Century" panose="02040604050505020304" pitchFamily="18" charset="0"/>
              </a:rPr>
              <a:t>1820-1915</a:t>
            </a:r>
            <a:r>
              <a:rPr lang="en-US" sz="3600" b="1" dirty="0">
                <a:solidFill>
                  <a:srgbClr val="7030A0"/>
                </a:solidFill>
                <a:latin typeface="Century" panose="02040604050505020304" pitchFamily="18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80932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8977" y="1299409"/>
            <a:ext cx="958194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「恩典」在神學上的定義是：「非經人的努力而得來的神的赦免、憐憫與喜悅。」</a:t>
            </a:r>
            <a:endParaRPr kumimoji="1" lang="en-US" altLang="zh-TW" sz="2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什麼是「恩典」</a:t>
            </a:r>
            <a:endParaRPr lang="en-US" sz="5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392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5444" y="1736562"/>
            <a:ext cx="8273774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戰勝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生命中的邪惡與黑暗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5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5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05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苦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難中得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著能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力與盼望</a:t>
            </a:r>
            <a:endParaRPr kumimoji="1"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1684" y="27829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親身經歷神的恩典</a:t>
            </a:r>
          </a:p>
        </p:txBody>
      </p:sp>
    </p:spTree>
    <p:extLst>
      <p:ext uri="{BB962C8B-B14F-4D97-AF65-F5344CB8AC3E}">
        <p14:creationId xmlns:p14="http://schemas.microsoft.com/office/powerpoint/2010/main" val="349005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8817" y="40028"/>
            <a:ext cx="10367618" cy="7063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願頌讚歸與我們主耶穌基督的父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 他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在基督裡曾賜給我們天上各樣屬靈的福氣：就如　神從創立世界以前，在基督裡揀選了我們，使我們在他面前成為聖潔，無有瑕疵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；又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因愛我們，就按著自己的意旨所喜悅的，預定我們藉著耶穌基督得兒子的名分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，使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他榮耀的恩典得著稱讚；這恩典是他在愛子裡所賜給我們的。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們藉這愛子的血得蒙救贖，過犯得以赦免，乃是照他豐富的恩典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這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恩典是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神用諸般智慧聰明，充充足足賞給我們的；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Ephesians 1:3-8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83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2200" y="543611"/>
            <a:ext cx="9284148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願頌讚歸與我們主耶穌基督的父　神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 他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在基督裡曾賜給我們天上各樣屬靈的福氣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Ephesians 1:3-4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Blessed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 the God and Father of our Lord Jesus Christ, who has blessed us with every spiritual blessing in the heavenly places in Christ, 4 just as He chose us in Him before the foundation of the world, that we would be holy and blameless before [a]Him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76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9148" y="207889"/>
            <a:ext cx="9462051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就如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神從創立世界以前，在基督裡揀選了我們，使我們在他面前成為聖潔，無有瑕疵；又因愛我們，就按著自己的意旨所喜悅的，預定我們藉著耶穌基督得兒子的名分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，使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他榮耀的恩典得著稱讚；這恩典是他在愛子裡所賜給我們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Ephesians 1:4-6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he chose us in him before the creation of the world to be holy and blameless in his sight. In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love he predestined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us for adoption to </a:t>
            </a:r>
            <a:r>
              <a:rPr lang="en-US" altLang="zh-TW" sz="28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sonship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through Jesus Christ, in accordance with his pleasure and will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59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77" y="-10112"/>
            <a:ext cx="12209978" cy="686811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37" y="3899314"/>
            <a:ext cx="12521249" cy="2994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6313" y="4806122"/>
            <a:ext cx="7438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時間的列車</a:t>
            </a:r>
            <a:endParaRPr lang="en-US" sz="5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5499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1035" y="468515"/>
            <a:ext cx="9284148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們藉這愛子的血得蒙救贖，過犯得以赦免，乃是照他豐富的恩典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這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恩典是　神用諸般智慧聰明，充充足足賞給我們的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kumimoji="1"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Ephesians 1:7-8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Him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have redemption through His blood, the forgiveness of our trespasses, according to the riches of His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grace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which He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lavished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on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us in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all wisdom and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insight.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05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7104" y="521523"/>
            <a:ext cx="950501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從他豐滿的恩典裡，我們都領受了，而且恩上加恩。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約翰福音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1:16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of His fullness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have all received, and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grace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upon grace.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65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何</a:t>
            </a:r>
            <a:r>
              <a:rPr lang="zh-TW" alt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等恩</a:t>
            </a:r>
            <a:r>
              <a:rPr lang="zh-TW" alt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典</a:t>
            </a: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59398</TotalTime>
  <Words>245</Words>
  <Application>Microsoft Office PowerPoint</Application>
  <PresentationFormat>Widescreen</PresentationFormat>
  <Paragraphs>97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13</vt:i4>
      </vt:variant>
    </vt:vector>
  </HeadingPairs>
  <TitlesOfParts>
    <vt:vector size="40" baseType="lpstr">
      <vt:lpstr>Arial Unicode MS</vt:lpstr>
      <vt:lpstr>DFKai-SB</vt:lpstr>
      <vt:lpstr>DFKai-SB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5107</cp:revision>
  <dcterms:created xsi:type="dcterms:W3CDTF">2014-11-02T05:55:36Z</dcterms:created>
  <dcterms:modified xsi:type="dcterms:W3CDTF">2021-09-27T03:11:04Z</dcterms:modified>
</cp:coreProperties>
</file>