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9" r:id="rId3"/>
    <p:sldId id="264" r:id="rId4"/>
    <p:sldId id="260" r:id="rId5"/>
    <p:sldId id="265" r:id="rId6"/>
    <p:sldId id="261" r:id="rId7"/>
    <p:sldId id="258" r:id="rId8"/>
    <p:sldId id="266" r:id="rId9"/>
    <p:sldId id="267" r:id="rId10"/>
    <p:sldId id="272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9F9FD-29EE-4B74-842A-82C7E3968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E2D08-36F3-4047-8927-94CF348E3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56641-B8F9-4653-923B-9CBC1C0F6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C2838-B07D-4471-A25B-305E5AEB5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EA8BC-C410-4D0C-854C-1FBC2FB29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8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85EC1-B492-4ECE-943B-882D93CBF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CB68B-BFBF-4DD7-9666-D31E8A666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B129B-24C1-4750-B858-372846C73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10AD-39CF-46B6-BE47-2F5BD192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3217B-358E-43AE-A663-885ADF8F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5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0EE9-C6DA-4B36-AEC8-153810D1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022DA-BA92-40BA-B650-DEF2D55D8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5861B-31B5-47C0-AB5D-E233E81CD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286AA-8DFC-4645-B3C7-DF6AA039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768A6-A15C-43F1-90C6-F4FC9804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8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08B34-DE4C-4430-B182-3F3ABF9A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76AE-BE62-4F6C-8ED2-B2959D797C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7F9A4-1E9F-4588-A971-129181420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065F4-3FB2-4840-B916-8C2E81F2F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4568E-931B-4531-8BEE-DD2E48691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3C47FB-FCEB-47A4-BF6C-373EE9600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0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B517-7C52-41AC-8EDD-70EE6D1E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B6FAF-2EE0-4678-A4AF-4DE4D9B1F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789D14-968D-4D67-98AB-226200589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FB5769-4B5D-468C-BDC3-C17C5A57D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51FF2-787F-4F3C-A343-AC14F52C3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04873-5800-4BA5-AAD1-E1219253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D94DD4-D699-4893-A3E1-39A320284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9DDBB6-5558-4265-A652-C99BD508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5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19212-16A0-4010-8639-205ABC36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6A6180-9B0A-4DEE-970D-B2CD9940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66C19-BF3D-47D9-A7C5-2D1D7DCD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DE237-B940-445D-8BAE-16E7F1827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1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4E8AB-BF46-4939-B9D8-1EED9CFF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208ED-8CB3-46E3-8085-C6F6099E8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77B22F-A7B4-46BC-8B02-2ECE39C7A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9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D033-AD1C-4EB3-A236-2760F4862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C488A-7694-4554-9151-7FA1FF818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2544E-889F-4D93-813F-BE0200261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8FC56-D00E-4E95-9EF7-C6177F7D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B853A-BEED-43ED-8785-1778DA28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CA346-BCA5-4980-93B5-513129E6B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7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85B38-A7ED-4FC1-BDB1-70935CEC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089F0A-E051-4529-A8B5-2D4C75032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A4398-4CF3-499F-9635-6612358EA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5C292-2B6B-4524-9EA2-FF5DDFE63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9E7E5-6CA7-4D6F-A66C-B0C12A5D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DFF20-9D95-41D1-B6E9-13C42B5E0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2BC3-3704-415A-BFEF-969D7FCC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F07CE-7464-4824-8A4B-2FFCB10E1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3D04F-1320-44F2-A1CD-75033DB42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24A4B-7553-4D6A-BA47-14D7C019F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6E37A-2A13-41DD-AC5C-649F8149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3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C8E414-A480-49C7-989A-DFB32D4F57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54A94-354C-4D98-B779-288D03913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52FC3-C6AB-44D5-BAA3-47FECECA1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C278B-F230-4B48-A684-92689E2D4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CF53A-BDB3-4021-BF47-316EEDBB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8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D9F5E-3E08-4756-AAAA-0C914B343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E98C4-85A7-4F58-A500-DB08DDB01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CC148-F6AD-4EF6-9D20-670664BD7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D399A-A6DD-4C1A-9B09-DA12F4AE2DC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9DCEB-000D-461C-ABAE-2FF53B560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5CA10-2FCE-4736-A7AA-EC167909A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71DA0-A385-40E7-838A-770896C0D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4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F6583-8046-4861-AE41-FB11C93AF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進入神的季節</a:t>
            </a:r>
            <a:r>
              <a:rPr lang="en-US" altLang="zh-TW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9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Enter the season of God</a:t>
            </a:r>
            <a:endParaRPr lang="en-US" sz="4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2917C-BF8B-4F3C-8C9B-732011A51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8583"/>
            <a:ext cx="10515600" cy="4295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主題經文：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傳</a:t>
            </a:r>
            <a:r>
              <a:rPr lang="en-US" altLang="zh-TW" sz="4000" b="1" dirty="0"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/Ecclesiastes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en-US" sz="40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40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0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1, 11</a:t>
            </a:r>
            <a:endParaRPr lang="en-US" altLang="zh-CN" sz="40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事 都 有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定 期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天 下 萬 務 都 有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定 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…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造 萬 物 、 各 按 其 時 成 為 美 好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There is a time for everything, and a season for every activity under heaven…He has made everything beautiful in its time…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07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F5DB5D-F1DA-45FD-B8BA-F7A495F02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865" y="276837"/>
            <a:ext cx="8260588" cy="658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60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78C0-D315-404A-BDBC-2CB557581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60"/>
            <a:ext cx="10515600" cy="729842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我們正處在一個加速的季節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8B5A-43D3-40D2-8175-1DB204A2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738"/>
            <a:ext cx="10515600" cy="4910225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是覺醒的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時刻</a:t>
            </a:r>
            <a:endParaRPr lang="en-US" altLang="zh-CN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r>
              <a:rPr lang="zh-CN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主</a:t>
            </a:r>
            <a:r>
              <a:rPr lang="zh-CN" altLang="en-US" sz="36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耶穌</a:t>
            </a:r>
            <a:r>
              <a:rPr lang="zh-CN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回來的日子近了</a:t>
            </a:r>
            <a:endParaRPr lang="en-US" altLang="zh-CN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你預備好了嗎？</a:t>
            </a: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endParaRPr lang="en-US" sz="18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30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阿富汗“变天”！塔利班接管政权⚡人民大逃亡惨事一次看！">
            <a:extLst>
              <a:ext uri="{FF2B5EF4-FFF2-40B4-BE49-F238E27FC236}">
                <a16:creationId xmlns:a16="http://schemas.microsoft.com/office/drawing/2014/main" id="{C4787BB0-F2B7-4CE5-A466-37080EA84AB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12" y="1157681"/>
            <a:ext cx="5452188" cy="563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塔利班20年后重夺政权, 阿富汗大逃亡, 机场现“流血死伤”! 美国耗资万亿重建阿富汗以悲剧收场! 恐怖组织终成合法政权? 英国: 绝不接受! 中共:  我们要发展友好关系!【第154期】 - 澳洲新闻网">
            <a:extLst>
              <a:ext uri="{FF2B5EF4-FFF2-40B4-BE49-F238E27FC236}">
                <a16:creationId xmlns:a16="http://schemas.microsoft.com/office/drawing/2014/main" id="{E7F234A8-2709-4596-9BF1-B0B1881D944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57681"/>
            <a:ext cx="5285791" cy="563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138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3BE7-B06A-4749-92D9-B8A0EDEE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8666"/>
          </a:xfrm>
        </p:spPr>
        <p:txBody>
          <a:bodyPr/>
          <a:lstStyle/>
          <a:p>
            <a:pPr algn="ctr"/>
            <a:r>
              <a:rPr lang="zh-CN" alt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altLang="zh-CN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神的季節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93C94-1C09-4C6D-9542-0D6775B00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072"/>
            <a:ext cx="10515600" cy="485989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猶太年曆</a:t>
            </a: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5782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屬靈的意義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5700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：讓這一年是。。。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83452A-809D-4DD8-AEC2-5940E9949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259238"/>
              </p:ext>
            </p:extLst>
          </p:nvPr>
        </p:nvGraphicFramePr>
        <p:xfrm>
          <a:off x="947956" y="2030136"/>
          <a:ext cx="6803471" cy="3020235"/>
        </p:xfrm>
        <a:graphic>
          <a:graphicData uri="http://schemas.openxmlformats.org/drawingml/2006/table">
            <a:tbl>
              <a:tblPr firstRow="1" firstCol="1" bandRow="1"/>
              <a:tblGrid>
                <a:gridCol w="6803471">
                  <a:extLst>
                    <a:ext uri="{9D8B030D-6E8A-4147-A177-3AD203B41FA5}">
                      <a16:colId xmlns:a16="http://schemas.microsoft.com/office/drawing/2014/main" val="4045299834"/>
                    </a:ext>
                  </a:extLst>
                </a:gridCol>
              </a:tblGrid>
              <a:tr h="6040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5782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460358"/>
                  </a:ext>
                </a:extLst>
              </a:tr>
              <a:tr h="6040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36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：恩典，啓示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220836"/>
                  </a:ext>
                </a:extLst>
              </a:tr>
              <a:tr h="6040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TW" sz="36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：安息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642426"/>
                  </a:ext>
                </a:extLst>
              </a:tr>
              <a:tr h="6040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PEY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zh-TW" sz="36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：嘴，説話，宣告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87501"/>
                  </a:ext>
                </a:extLst>
              </a:tr>
              <a:tr h="6040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  (BET)</a:t>
                      </a:r>
                      <a:r>
                        <a:rPr lang="zh-TW" sz="3600" b="1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：房子，家，兒子 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695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3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AD05-58CB-4C4B-BDC0-6A093BF9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2-BET</a:t>
            </a:r>
            <a:r>
              <a:rPr lang="en-US" altLang="zh-CN" b="1" dirty="0">
                <a:sym typeface="Wingdings" panose="05000000000000000000" pitchFamily="2" charset="2"/>
              </a:rPr>
              <a:t>《</a:t>
            </a:r>
            <a:r>
              <a:rPr lang="en-US" b="1" dirty="0">
                <a:sym typeface="Wingdings" panose="05000000000000000000" pitchFamily="2" charset="2"/>
              </a:rPr>
              <a:t>------</a:t>
            </a:r>
            <a:r>
              <a:rPr lang="en-US" altLang="zh-CN" b="1" dirty="0">
                <a:sym typeface="Wingdings" panose="05000000000000000000" pitchFamily="2" charset="2"/>
              </a:rPr>
              <a:t>》</a:t>
            </a:r>
            <a:r>
              <a:rPr lang="en-US" b="1" dirty="0"/>
              <a:t> 80-PEY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AD7FAE-7491-4FA7-A7D3-C42A20412C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4492" y="1825625"/>
            <a:ext cx="4029016" cy="435133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47B5B2-CA26-4FA9-A107-E1DEEDF1A2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48492" y="1825625"/>
            <a:ext cx="402901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91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744EE5-268F-4EC1-BE68-5B4E61C9A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50" y="92278"/>
            <a:ext cx="10830187" cy="669441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AB2E313-5A2B-4CFC-918D-F6CD752E1B32}"/>
              </a:ext>
            </a:extLst>
          </p:cNvPr>
          <p:cNvSpPr/>
          <p:nvPr/>
        </p:nvSpPr>
        <p:spPr>
          <a:xfrm>
            <a:off x="1963024" y="1820411"/>
            <a:ext cx="436227" cy="17365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4D9037E-163B-42C2-8B9B-BA05F6E239CC}"/>
              </a:ext>
            </a:extLst>
          </p:cNvPr>
          <p:cNvSpPr/>
          <p:nvPr/>
        </p:nvSpPr>
        <p:spPr>
          <a:xfrm>
            <a:off x="5696125" y="4702450"/>
            <a:ext cx="125835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76F2DC-160E-403A-A123-B66C310C55A7}"/>
              </a:ext>
            </a:extLst>
          </p:cNvPr>
          <p:cNvSpPr/>
          <p:nvPr/>
        </p:nvSpPr>
        <p:spPr>
          <a:xfrm>
            <a:off x="5754845" y="4060272"/>
            <a:ext cx="612395" cy="2223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9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FA569-6F5E-4F7A-AEB1-48482DCCE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731" y="293615"/>
            <a:ext cx="10888910" cy="6476301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202124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2-(BET )-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房子，家</a:t>
            </a:r>
            <a:r>
              <a:rPr lang="en-US" altLang="zh-TW" sz="3600" b="1" dirty="0"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3600" b="1" dirty="0">
                <a:ea typeface="DengXian" panose="02010600030101010101" pitchFamily="2" charset="-122"/>
                <a:cs typeface="Times New Roman" panose="02020603050405020304" pitchFamily="18" charset="0"/>
              </a:rPr>
              <a:t> 兒子</a:t>
            </a:r>
            <a:endParaRPr lang="en-US" altLang="zh-TW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202124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rgbClr val="202124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世界的層面</a:t>
            </a:r>
            <a:r>
              <a:rPr lang="en-US" altLang="zh-TW" sz="3600" b="1" dirty="0">
                <a:solidFill>
                  <a:srgbClr val="202124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: </a:t>
            </a:r>
            <a:r>
              <a:rPr lang="zh-CN" altLang="en-US" sz="3600" b="1" dirty="0">
                <a:solidFill>
                  <a:srgbClr val="202124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指在房子或在建築物裏</a:t>
            </a:r>
            <a:endParaRPr lang="en-US" altLang="zh-TW" sz="3600" b="1" dirty="0">
              <a:solidFill>
                <a:srgbClr val="202124"/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202124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rgbClr val="202124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靈魂的層面</a:t>
            </a:r>
            <a:r>
              <a:rPr lang="en-US" altLang="zh-TW" sz="3600" b="1" dirty="0">
                <a:solidFill>
                  <a:srgbClr val="202124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: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房子是指人</a:t>
            </a:r>
            <a:r>
              <a:rPr lang="zh-TW" altLang="en-US" sz="3600" b="1" dirty="0">
                <a:ea typeface="DengXian" panose="02010600030101010101" pitchFamily="2" charset="-122"/>
                <a:cs typeface="PMingLiU" panose="02020500000000000000" pitchFamily="18" charset="-120"/>
              </a:rPr>
              <a:t>的</a:t>
            </a:r>
            <a:r>
              <a:rPr lang="zh-CN" altLang="en-US" sz="3600" b="1" dirty="0">
                <a:ea typeface="DengXian" panose="02010600030101010101" pitchFamily="2" charset="-122"/>
                <a:cs typeface="PMingLiU" panose="02020500000000000000" pitchFamily="18" charset="-120"/>
              </a:rPr>
              <a:t>身體</a:t>
            </a:r>
            <a:endParaRPr lang="en-US" altLang="zh-TW" sz="3600" b="1" dirty="0"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202124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就神的層面</a:t>
            </a:r>
            <a:r>
              <a:rPr lang="en-US" altLang="zh-TW" sz="3600" b="1" dirty="0">
                <a:solidFill>
                  <a:srgbClr val="202124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: </a:t>
            </a:r>
            <a:r>
              <a:rPr lang="zh-CN" altLang="en-US" sz="3600" b="1" dirty="0">
                <a:solidFill>
                  <a:srgbClr val="202124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聖殿；神的兒子</a:t>
            </a:r>
            <a:endParaRPr lang="en-US" altLang="zh-CN" sz="3600" b="1" dirty="0">
              <a:solidFill>
                <a:srgbClr val="202124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撒下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11b-16-…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耶 和 華 應 許 你 、 必 為 你 建 立 </a:t>
            </a:r>
            <a:r>
              <a:rPr lang="zh-TW" altLang="en-US" sz="3600" b="1" dirty="0">
                <a:solidFill>
                  <a:srgbClr val="FF0000"/>
                </a:solidFill>
              </a:rPr>
              <a:t>家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zh-TW" altLang="en-US" sz="3600" b="1" dirty="0">
                <a:solidFill>
                  <a:srgbClr val="FF0000"/>
                </a:solidFill>
              </a:rPr>
              <a:t>室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壽 數 滿 足 、 與 你 列 祖 同 睡 的 時 候 、 我 必 使 你 的 後 裔 接 續 你 的 位 、 我 也 必 堅 定 他 的 國 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他 必 為 我 的 名 建 造 </a:t>
            </a:r>
            <a:r>
              <a:rPr lang="zh-TW" altLang="en-US" sz="3600" b="1" dirty="0">
                <a:solidFill>
                  <a:srgbClr val="FF0000"/>
                </a:solidFill>
              </a:rPr>
              <a:t>殿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宇 、 我 必 堅 定 他 的 國 位 、 直 到 永 遠 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要 作 他 的 父 、 他 要 作 我 的 子 、 他 若 犯 了 罪 、 我 必 用 人 的 杖 責 打 他 、 用 人 的 鞭 責 罰 他 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但 我 的 慈 愛 仍 不 離 開 他 、 像 離 開 在 你 面 前 所 廢 棄 的 掃 羅 一 樣 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的 </a:t>
            </a:r>
            <a:r>
              <a:rPr lang="zh-TW" altLang="en-US" sz="3600" b="1" dirty="0">
                <a:solidFill>
                  <a:srgbClr val="FF0000"/>
                </a:solidFill>
              </a:rPr>
              <a:t>家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和 你 的 國 、 必 在 我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〔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原 文 作 你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〕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面 前 永 遠 堅 立 ． 你 的 國 位 也 必 堅 定 、 直 到 永 遠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816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618B3-4CAF-478A-9E4E-1BD07A44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7839"/>
            <a:ext cx="10515600" cy="6333688"/>
          </a:xfrm>
        </p:spPr>
        <p:txBody>
          <a:bodyPr>
            <a:normAutofit lnSpcReduction="10000"/>
          </a:bodyPr>
          <a:lstStyle/>
          <a:p>
            <a:r>
              <a:rPr lang="zh-CN" altLang="en-US" sz="3600" b="1" dirty="0"/>
              <a:t>耶穌的身體是永遠的殿</a:t>
            </a:r>
            <a:endParaRPr lang="en-US" altLang="zh-CN" sz="3600" b="1" dirty="0"/>
          </a:p>
          <a:p>
            <a:pPr marL="0" indent="0">
              <a:buNone/>
            </a:pPr>
            <a:endParaRPr lang="en-US" altLang="zh-CN" sz="3600" b="1" dirty="0"/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耶穌道成肉身與我們同住</a:t>
            </a:r>
            <a:endParaRPr lang="en-US" altLang="zh-TW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住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間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神應許要永遠與我們同住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聽 見 有 大 聲 音 從 寶 座 出 來 說 、 看 哪 、 　 神 的 帳 幕 在 人 間 ． 他 要 與 人 同 住 、 他 們 要 作 他 的 子 民 、 　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要 親 自 與 他 們 同 在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作 他 們 的 　 神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600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4E90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717DECA-BF4F-416A-9ED1-D9F04D0A8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5" y="578498"/>
            <a:ext cx="7240554" cy="614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72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8F8F8-9BCA-44B4-B103-9DF0CA2C7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114"/>
            <a:ext cx="10515600" cy="486561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三．</a:t>
            </a:r>
            <a:r>
              <a:rPr lang="zh-TW" sz="4000" b="1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en-US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5782</a:t>
            </a:r>
            <a:r>
              <a:rPr lang="zh-TW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是一個安息年</a:t>
            </a:r>
            <a:r>
              <a:rPr lang="zh-TW" sz="4000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CEC63-BA51-465C-A7CA-A7766B8C7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19" y="796954"/>
            <a:ext cx="10846965" cy="606104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得自由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15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12-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債 主 要 把 所 借 給 鄰 舍 的 豁 免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 、 不 可 向 鄰 舍 和 弟 兄 追 討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弟 兄 中 若 有 一 個 希 伯 來 男 人 、 或 希 伯 來 女 人 被 賣 給 你 、 服 事 你 六 年 、 到 第 七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年 就 要 任 他 自 由 出 去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享受過去耕耘的成果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（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利</a:t>
            </a: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25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3-6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；</a:t>
            </a: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21-22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altLang="zh-CN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定睛注視主，全心信靠主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 耶 和 華 以 色 列 的 聖 者 曾 如 此 說 、 你 們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救 在 乎 歸 回 安 息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你 們 得 力 在 乎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平 靜 安 穩 。。。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15-16-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竟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肯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趕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飛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164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CA2F-B48D-45DF-88F4-31DDED0AE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620" y="243281"/>
            <a:ext cx="10788242" cy="6614719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力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4.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歇了自己的工， 竭力進入安息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13-14-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若 在 安 息 日 掉 轉 〔 或 作 謹 慎 〕 你 的 腳 步 、 在 我 聖 日 不 以 操 作 為 喜 樂 、 稱 安 息 日 為 可 喜 樂 的 、 稱 耶 和 華 的 聖 日 為 可 尊 重 的 ． 而 且 尊 敬 這 日 、 不 辦 自 己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私 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不 隨 自 己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私 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不 說 自 己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私 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就 以 耶 和 華 為 樂 ． 耶 和 華 要 使 你 乘 駕 地 的 高 處 ． 又 以 你 祖 雅 各 的 產 業 養 育 你 ． 這 是 耶 和 華 親 口 說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8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771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DengXian</vt:lpstr>
      <vt:lpstr>DengXian</vt:lpstr>
      <vt:lpstr>等线 Light</vt:lpstr>
      <vt:lpstr>inherit</vt:lpstr>
      <vt:lpstr>PMingLiU</vt:lpstr>
      <vt:lpstr>PMingLiU</vt:lpstr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進入神的季節 Enter the season of God</vt:lpstr>
      <vt:lpstr>PowerPoint Presentation</vt:lpstr>
      <vt:lpstr>一. 我們正處在一個加速的季節</vt:lpstr>
      <vt:lpstr>PowerPoint Presentation</vt:lpstr>
      <vt:lpstr>二. 神的季節</vt:lpstr>
      <vt:lpstr>2-BET《------》 80-PEY</vt:lpstr>
      <vt:lpstr>PowerPoint Presentation</vt:lpstr>
      <vt:lpstr>PowerPoint Presentation</vt:lpstr>
      <vt:lpstr>PowerPoint Presentation</vt:lpstr>
      <vt:lpstr>PowerPoint Presentation</vt:lpstr>
      <vt:lpstr>三． 5782是一個安息年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7</cp:revision>
  <dcterms:created xsi:type="dcterms:W3CDTF">2021-09-27T22:04:55Z</dcterms:created>
  <dcterms:modified xsi:type="dcterms:W3CDTF">2021-10-07T23:28:39Z</dcterms:modified>
</cp:coreProperties>
</file>