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19" r:id="rId10"/>
  </p:sldMasterIdLst>
  <p:notesMasterIdLst>
    <p:notesMasterId r:id="rId27"/>
  </p:notesMasterIdLst>
  <p:sldIdLst>
    <p:sldId id="11062" r:id="rId11"/>
    <p:sldId id="11126" r:id="rId12"/>
    <p:sldId id="11127" r:id="rId13"/>
    <p:sldId id="11128" r:id="rId14"/>
    <p:sldId id="11129" r:id="rId15"/>
    <p:sldId id="11130" r:id="rId16"/>
    <p:sldId id="11131" r:id="rId17"/>
    <p:sldId id="11132" r:id="rId18"/>
    <p:sldId id="11133" r:id="rId19"/>
    <p:sldId id="11134" r:id="rId20"/>
    <p:sldId id="11135" r:id="rId21"/>
    <p:sldId id="11136" r:id="rId22"/>
    <p:sldId id="11137" r:id="rId23"/>
    <p:sldId id="11138" r:id="rId24"/>
    <p:sldId id="11139" r:id="rId25"/>
    <p:sldId id="10939" r:id="rId26"/>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FF99CC"/>
    <a:srgbClr val="FFCC99"/>
    <a:srgbClr val="FFCC66"/>
    <a:srgbClr val="FFCC00"/>
    <a:srgbClr val="FF66CC"/>
    <a:srgbClr val="FFCCCC"/>
    <a:srgbClr val="FFFF99"/>
    <a:srgbClr val="FFCC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978" autoAdjust="0"/>
    <p:restoredTop sz="93608" autoAdjust="0"/>
  </p:normalViewPr>
  <p:slideViewPr>
    <p:cSldViewPr snapToGrid="0" snapToObjects="1">
      <p:cViewPr varScale="1">
        <p:scale>
          <a:sx n="57" d="100"/>
          <a:sy n="57" d="100"/>
        </p:scale>
        <p:origin x="24" y="51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10/17/2021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1981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C6AE024-8A34-4E09-8628-AD37D4501EF8}" type="slidenum">
              <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753546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30C46CE-5BBD-4FDE-8ED0-5310E7088FDC}" type="slidenum">
              <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48884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B4A5E11-07FC-4728-8C07-A7B8F35DC897}" type="slidenum">
              <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349776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DE29E82-3374-48F6-A150-ADECF4D3FD91}" type="slidenum">
              <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398020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5543652-124E-43C3-AC10-1A092393E385}" type="slidenum">
              <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81996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C2708D5-35DF-4898-8C10-C5C70D2FB0DE}" type="slidenum">
              <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869551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2E57972-34EE-4034-B9A1-3B0C76A7F3B2}" type="slidenum">
              <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8222309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10/17/2021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10/17/2021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A0F72BB5-5792-4CE1-9410-2ED0D3D9917C}" type="slidenum">
              <a:rPr lang="en-US" altLang="en-US" smtClean="0">
                <a:solidFill>
                  <a:srgbClr val="000000"/>
                </a:solidFill>
              </a:rPr>
              <a:pPr defTabSz="91440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173343332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BB157851-C974-4813-B11A-A35C89FF0093}" type="slidenum">
              <a:rPr lang="en-US" altLang="en-US" smtClean="0">
                <a:solidFill>
                  <a:srgbClr val="000000"/>
                </a:solidFill>
              </a:rPr>
              <a:pPr defTabSz="91440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221871232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AE484C9E-8267-445F-96D9-9942ADD5E95F}" type="slidenum">
              <a:rPr lang="en-US" altLang="en-US" smtClean="0">
                <a:solidFill>
                  <a:srgbClr val="000000"/>
                </a:solidFill>
              </a:rPr>
              <a:pPr defTabSz="91440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46449038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671456A1-616B-4013-8900-413D53B9E3FA}" type="slidenum">
              <a:rPr lang="en-US" altLang="en-US" smtClean="0">
                <a:solidFill>
                  <a:srgbClr val="000000"/>
                </a:solidFill>
              </a:rPr>
              <a:pPr defTabSz="91440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321954761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76301E51-F929-4403-8568-A5A8A7B5846F}" type="slidenum">
              <a:rPr lang="en-US" altLang="en-US" smtClean="0">
                <a:solidFill>
                  <a:srgbClr val="000000"/>
                </a:solidFill>
              </a:rPr>
              <a:pPr defTabSz="91440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118746900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389DF804-45AF-4E86-81B4-A084C968AD95}" type="slidenum">
              <a:rPr lang="en-US" altLang="en-US" smtClean="0">
                <a:solidFill>
                  <a:srgbClr val="000000"/>
                </a:solidFill>
              </a:rPr>
              <a:pPr defTabSz="91440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39242073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86D801B7-6250-449F-9716-AB6129DF3F48}" type="slidenum">
              <a:rPr lang="en-US" altLang="en-US" smtClean="0">
                <a:solidFill>
                  <a:srgbClr val="000000"/>
                </a:solidFill>
              </a:rPr>
              <a:pPr defTabSz="91440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192072653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3372D266-6BAA-48EB-B69A-EB101708EBD9}" type="slidenum">
              <a:rPr lang="en-US" altLang="en-US" smtClean="0">
                <a:solidFill>
                  <a:srgbClr val="000000"/>
                </a:solidFill>
              </a:rPr>
              <a:pPr defTabSz="91440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165882857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934DA134-789F-4A94-B4DF-1DFA5E32D3C5}" type="slidenum">
              <a:rPr lang="en-US" altLang="en-US" smtClean="0">
                <a:solidFill>
                  <a:srgbClr val="000000"/>
                </a:solidFill>
              </a:rPr>
              <a:pPr defTabSz="91440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62039939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E5D4B080-7549-47B4-9E19-1D5782955DE0}" type="slidenum">
              <a:rPr lang="en-US" altLang="en-US" smtClean="0">
                <a:solidFill>
                  <a:srgbClr val="000000"/>
                </a:solidFill>
              </a:rPr>
              <a:pPr defTabSz="91440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276239631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914400" fontAlgn="base">
              <a:spcBef>
                <a:spcPct val="0"/>
              </a:spcBef>
              <a:spcAft>
                <a:spcPct val="0"/>
              </a:spcAft>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914400" fontAlgn="base">
              <a:spcBef>
                <a:spcPct val="0"/>
              </a:spcBef>
              <a:spcAft>
                <a:spcPct val="0"/>
              </a:spcAft>
              <a:defRPr/>
            </a:pPr>
            <a:fld id="{DAEDCE42-22C7-480A-B9C0-CE02C93199A8}" type="slidenum">
              <a:rPr lang="en-US" altLang="en-US" smtClean="0">
                <a:solidFill>
                  <a:srgbClr val="000000"/>
                </a:solidFill>
              </a:rPr>
              <a:pPr defTabSz="91440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2391847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defTabSz="914400"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defTabSz="914400"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defTabSz="914400" fontAlgn="base">
              <a:spcBef>
                <a:spcPct val="0"/>
              </a:spcBef>
              <a:spcAft>
                <a:spcPct val="0"/>
              </a:spcAft>
              <a:defRPr/>
            </a:pPr>
            <a:fld id="{6878848D-6CE9-4269-B32E-A079C8E697AF}" type="slidenum">
              <a:rPr lang="en-US" altLang="en-US" smtClean="0">
                <a:solidFill>
                  <a:srgbClr val="000000"/>
                </a:solidFill>
              </a:rPr>
              <a:pPr defTabSz="91440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1799493888"/>
      </p:ext>
    </p:extLst>
  </p:cSld>
  <p:clrMap bg1="lt1" tx1="dk1" bg2="lt2" tx2="dk2" accent1="accent1" accent2="accent2" accent3="accent3" accent4="accent4" accent5="accent5" accent6="accent6" hlink="hlink" folHlink="folHlink"/>
  <p:sldLayoutIdLst>
    <p:sldLayoutId id="2147501220" r:id="rId1"/>
    <p:sldLayoutId id="2147501221" r:id="rId2"/>
    <p:sldLayoutId id="2147501222" r:id="rId3"/>
    <p:sldLayoutId id="2147501223" r:id="rId4"/>
    <p:sldLayoutId id="2147501224" r:id="rId5"/>
    <p:sldLayoutId id="2147501225" r:id="rId6"/>
    <p:sldLayoutId id="2147501226" r:id="rId7"/>
    <p:sldLayoutId id="2147501227" r:id="rId8"/>
    <p:sldLayoutId id="2147501228" r:id="rId9"/>
    <p:sldLayoutId id="2147501229" r:id="rId10"/>
    <p:sldLayoutId id="214750123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7437191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2900" y="441325"/>
            <a:ext cx="8966200" cy="2838450"/>
          </a:xfrm>
        </p:spPr>
        <p:txBody>
          <a:bodyPr>
            <a:noAutofit/>
          </a:bodyPr>
          <a:lstStyle/>
          <a:p>
            <a:pPr>
              <a:defRPr/>
            </a:pPr>
            <a:r>
              <a:rPr lang="zh-TW" altLang="en-US" sz="7843"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救贖的歷程</a:t>
            </a:r>
            <a: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r>
            <a:br>
              <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br>
            <a:r>
              <a:rPr lang="en-US" altLang="zh-TW"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The Path of Salvation</a:t>
            </a:r>
            <a:r>
              <a:rPr lang="zh-TW" altLang="en-US" sz="6000" b="1" dirty="0">
                <a:effectLst>
                  <a:outerShdw blurRad="38100" dist="38100" dir="2700000" algn="tl">
                    <a:srgbClr val="000000">
                      <a:alpha val="43137"/>
                    </a:srgbClr>
                  </a:outerShdw>
                </a:effectLst>
              </a:rPr>
              <a:t> </a:t>
            </a:r>
            <a:endParaRPr lang="en-US" sz="6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524000" y="3727451"/>
            <a:ext cx="9144000" cy="2614613"/>
          </a:xfrm>
        </p:spPr>
        <p:txBody>
          <a:bodyPr>
            <a:normAutofit fontScale="92500" lnSpcReduction="20000"/>
          </a:bodyPr>
          <a:lstStyle/>
          <a:p>
            <a:pPr>
              <a:defRPr/>
            </a:pPr>
            <a:r>
              <a:rPr lang="zh-TW" altLang="en-US" sz="6863"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endParaRPr lang="en-US" sz="6863"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pPr>
              <a:defRPr/>
            </a:pPr>
            <a:endParaRPr lang="en-US" sz="3529"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pPr>
              <a:defRPr/>
            </a:pPr>
            <a:r>
              <a:rPr lang="en-US" sz="3922"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Oct. </a:t>
            </a:r>
            <a:r>
              <a:rPr lang="en-US" altLang="zh-TW" sz="3922"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17</a:t>
            </a:r>
            <a:r>
              <a:rPr lang="en-US" sz="3922" b="1" baseline="30000"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th</a:t>
            </a:r>
            <a:r>
              <a:rPr lang="en-US" sz="3922"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2021</a:t>
            </a:r>
          </a:p>
          <a:p>
            <a:pPr>
              <a:defRPr/>
            </a:pPr>
            <a:r>
              <a:rPr lang="zh-TW" altLang="en-US" sz="3922"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黃薛媖師母</a:t>
            </a:r>
            <a:endParaRPr lang="en-US" sz="3922"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pPr>
              <a:defRPr/>
            </a:pPr>
            <a:endParaRPr lang="en-US" sz="3529"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303954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524000" y="1588"/>
            <a:ext cx="9144000" cy="989012"/>
          </a:xfrm>
        </p:spPr>
        <p:txBody>
          <a:bodyPr/>
          <a:lstStyle/>
          <a:p>
            <a:pPr>
              <a:defRPr/>
            </a:pPr>
            <a:r>
              <a:rPr lang="zh-TW" altLang="en-US" sz="54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神造人起初的光景</a:t>
            </a:r>
            <a:r>
              <a:rPr lang="en-US" altLang="zh-TW" sz="54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TW" altLang="en-US" sz="54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完全美好</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0" name="Content Placeholder 9"/>
          <p:cNvSpPr>
            <a:spLocks noGrp="1"/>
          </p:cNvSpPr>
          <p:nvPr>
            <p:ph idx="1"/>
          </p:nvPr>
        </p:nvSpPr>
        <p:spPr>
          <a:xfrm>
            <a:off x="1524000" y="990600"/>
            <a:ext cx="9144000" cy="5867400"/>
          </a:xfrm>
        </p:spPr>
        <p:txBody>
          <a:bodyPr/>
          <a:lstStyle/>
          <a:p>
            <a:pPr marL="0" indent="0">
              <a:lnSpc>
                <a:spcPts val="3800"/>
              </a:lnSpc>
              <a:buNone/>
              <a:defRPr/>
            </a:pPr>
            <a:r>
              <a:rPr lang="zh-TW" altLang="en-US" b="1" u="sng" dirty="0" smtClean="0">
                <a:latin typeface="DFKai-SB" panose="03000509000000000000" pitchFamily="65" charset="-120"/>
                <a:ea typeface="DFKai-SB" panose="03000509000000000000" pitchFamily="65" charset="-120"/>
              </a:rPr>
              <a:t>創1：27-28</a:t>
            </a:r>
            <a:r>
              <a:rPr lang="zh-TW" altLang="en-US" b="1" dirty="0" smtClean="0">
                <a:latin typeface="DFKai-SB" panose="03000509000000000000" pitchFamily="65" charset="-120"/>
                <a:ea typeface="DFKai-SB" panose="03000509000000000000" pitchFamily="65" charset="-120"/>
              </a:rPr>
              <a:t>  神就</a:t>
            </a:r>
            <a:r>
              <a:rPr lang="zh-TW" altLang="en-US" b="1" dirty="0" smtClean="0">
                <a:solidFill>
                  <a:srgbClr val="C00000"/>
                </a:solidFill>
                <a:latin typeface="DFKai-SB" panose="03000509000000000000" pitchFamily="65" charset="-120"/>
                <a:ea typeface="DFKai-SB" panose="03000509000000000000" pitchFamily="65" charset="-120"/>
              </a:rPr>
              <a:t>照著自己的形像</a:t>
            </a:r>
            <a:r>
              <a:rPr lang="zh-TW" altLang="en-US" b="1" dirty="0" smtClean="0">
                <a:latin typeface="DFKai-SB" panose="03000509000000000000" pitchFamily="65" charset="-120"/>
                <a:ea typeface="DFKai-SB" panose="03000509000000000000" pitchFamily="65" charset="-120"/>
              </a:rPr>
              <a:t>造人、乃是照著他的形像造男造女。神就</a:t>
            </a:r>
            <a:r>
              <a:rPr lang="zh-TW" altLang="en-US" b="1" dirty="0" smtClean="0">
                <a:solidFill>
                  <a:srgbClr val="C00000"/>
                </a:solidFill>
                <a:latin typeface="DFKai-SB" panose="03000509000000000000" pitchFamily="65" charset="-120"/>
                <a:ea typeface="DFKai-SB" panose="03000509000000000000" pitchFamily="65" charset="-120"/>
              </a:rPr>
              <a:t>賜福</a:t>
            </a:r>
            <a:r>
              <a:rPr lang="zh-TW" altLang="en-US" b="1" dirty="0" smtClean="0">
                <a:latin typeface="DFKai-SB" panose="03000509000000000000" pitchFamily="65" charset="-120"/>
                <a:ea typeface="DFKai-SB" panose="03000509000000000000" pitchFamily="65" charset="-120"/>
              </a:rPr>
              <a:t>給他們</a:t>
            </a:r>
            <a:r>
              <a:rPr lang="en-US" altLang="zh-TW" b="1" dirty="0" smtClean="0">
                <a:latin typeface="DFKai-SB" panose="03000509000000000000" pitchFamily="65" charset="-120"/>
                <a:ea typeface="DFKai-SB" panose="03000509000000000000" pitchFamily="65" charset="-120"/>
              </a:rPr>
              <a:t>…</a:t>
            </a:r>
            <a:r>
              <a:rPr lang="zh-TW" altLang="en-US" b="1" dirty="0" smtClean="0">
                <a:latin typeface="DFKai-SB" panose="03000509000000000000" pitchFamily="65" charset="-120"/>
                <a:ea typeface="DFKai-SB" panose="03000509000000000000" pitchFamily="65" charset="-120"/>
              </a:rPr>
              <a:t>要生養眾多、遍滿地面、</a:t>
            </a:r>
            <a:r>
              <a:rPr lang="zh-TW" altLang="en-US" b="1" dirty="0" smtClean="0">
                <a:solidFill>
                  <a:srgbClr val="C00000"/>
                </a:solidFill>
                <a:latin typeface="DFKai-SB" panose="03000509000000000000" pitchFamily="65" charset="-120"/>
                <a:ea typeface="DFKai-SB" panose="03000509000000000000" pitchFamily="65" charset="-120"/>
              </a:rPr>
              <a:t>治理</a:t>
            </a:r>
            <a:r>
              <a:rPr lang="zh-TW" altLang="en-US" b="1" dirty="0" smtClean="0">
                <a:latin typeface="DFKai-SB" panose="03000509000000000000" pitchFamily="65" charset="-120"/>
                <a:ea typeface="DFKai-SB" panose="03000509000000000000" pitchFamily="65" charset="-120"/>
              </a:rPr>
              <a:t>這地．也要</a:t>
            </a:r>
            <a:r>
              <a:rPr lang="zh-TW" altLang="en-US" b="1" dirty="0" smtClean="0">
                <a:solidFill>
                  <a:srgbClr val="C00000"/>
                </a:solidFill>
                <a:latin typeface="DFKai-SB" panose="03000509000000000000" pitchFamily="65" charset="-120"/>
                <a:ea typeface="DFKai-SB" panose="03000509000000000000" pitchFamily="65" charset="-120"/>
              </a:rPr>
              <a:t>管理</a:t>
            </a:r>
            <a:r>
              <a:rPr lang="zh-TW" altLang="en-US" b="1" dirty="0" smtClean="0">
                <a:latin typeface="DFKai-SB" panose="03000509000000000000" pitchFamily="65" charset="-120"/>
                <a:ea typeface="DFKai-SB" panose="03000509000000000000" pitchFamily="65" charset="-120"/>
              </a:rPr>
              <a:t>海裡的魚、空中的鳥．和地上各樣行動的活物。</a:t>
            </a:r>
            <a:endParaRPr lang="en-US" altLang="zh-TW" b="1" dirty="0" smtClean="0">
              <a:latin typeface="DFKai-SB" panose="03000509000000000000" pitchFamily="65" charset="-120"/>
              <a:ea typeface="DFKai-SB" panose="03000509000000000000" pitchFamily="65" charset="-120"/>
            </a:endParaRPr>
          </a:p>
          <a:p>
            <a:pPr marL="0" indent="0">
              <a:lnSpc>
                <a:spcPts val="3800"/>
              </a:lnSpc>
              <a:buNone/>
              <a:defRPr/>
            </a:pPr>
            <a:r>
              <a:rPr lang="zh-TW" altLang="en-US" b="1" u="sng" dirty="0" smtClean="0">
                <a:latin typeface="DFKai-SB" panose="03000509000000000000" pitchFamily="65" charset="-120"/>
                <a:ea typeface="DFKai-SB" panose="03000509000000000000" pitchFamily="65" charset="-120"/>
              </a:rPr>
              <a:t>利</a:t>
            </a:r>
            <a:r>
              <a:rPr lang="en-US" altLang="zh-TW" b="1" u="sng" dirty="0" smtClean="0">
                <a:latin typeface="DFKai-SB" panose="03000509000000000000" pitchFamily="65" charset="-120"/>
                <a:ea typeface="DFKai-SB" panose="03000509000000000000" pitchFamily="65" charset="-120"/>
              </a:rPr>
              <a:t>25:17</a:t>
            </a:r>
            <a:r>
              <a:rPr lang="zh-TW" altLang="en-US" b="1" dirty="0" smtClean="0">
                <a:latin typeface="DFKai-SB" panose="03000509000000000000" pitchFamily="65" charset="-120"/>
                <a:ea typeface="DFKai-SB" panose="03000509000000000000" pitchFamily="65" charset="-120"/>
              </a:rPr>
              <a:t>你</a:t>
            </a:r>
            <a:r>
              <a:rPr lang="zh-TW" altLang="en-US" b="1" dirty="0">
                <a:latin typeface="DFKai-SB" panose="03000509000000000000" pitchFamily="65" charset="-120"/>
                <a:ea typeface="DFKai-SB" panose="03000509000000000000" pitchFamily="65" charset="-120"/>
              </a:rPr>
              <a:t>們彼此不可虧負，只要敬畏你們的神</a:t>
            </a:r>
            <a:r>
              <a:rPr lang="zh-TW" altLang="en-US" b="1" dirty="0" smtClean="0">
                <a:latin typeface="DFKai-SB" panose="03000509000000000000" pitchFamily="65" charset="-120"/>
                <a:ea typeface="DFKai-SB" panose="03000509000000000000" pitchFamily="65" charset="-120"/>
              </a:rPr>
              <a:t>，</a:t>
            </a:r>
            <a:r>
              <a:rPr lang="en-US" altLang="zh-TW" b="1" dirty="0" smtClean="0">
                <a:latin typeface="DFKai-SB" panose="03000509000000000000" pitchFamily="65" charset="-120"/>
                <a:ea typeface="DFKai-SB" panose="03000509000000000000" pitchFamily="65" charset="-120"/>
              </a:rPr>
              <a:t>	</a:t>
            </a:r>
            <a:r>
              <a:rPr lang="zh-TW" altLang="en-US" b="1" dirty="0" smtClean="0">
                <a:latin typeface="DFKai-SB" panose="03000509000000000000" pitchFamily="65" charset="-120"/>
                <a:ea typeface="DFKai-SB" panose="03000509000000000000" pitchFamily="65" charset="-120"/>
              </a:rPr>
              <a:t>因</a:t>
            </a:r>
            <a:r>
              <a:rPr lang="zh-TW" altLang="en-US" b="1" dirty="0">
                <a:latin typeface="DFKai-SB" panose="03000509000000000000" pitchFamily="65" charset="-120"/>
                <a:ea typeface="DFKai-SB" panose="03000509000000000000" pitchFamily="65" charset="-120"/>
              </a:rPr>
              <a:t>為</a:t>
            </a:r>
            <a:r>
              <a:rPr lang="zh-TW" altLang="en-US" b="1" dirty="0" smtClean="0">
                <a:solidFill>
                  <a:srgbClr val="C00000"/>
                </a:solidFill>
                <a:latin typeface="DFKai-SB" panose="03000509000000000000" pitchFamily="65" charset="-120"/>
                <a:ea typeface="DFKai-SB" panose="03000509000000000000" pitchFamily="65" charset="-120"/>
              </a:rPr>
              <a:t>我是</a:t>
            </a:r>
            <a:r>
              <a:rPr lang="zh-TW" altLang="en-US" b="1" dirty="0">
                <a:solidFill>
                  <a:srgbClr val="C00000"/>
                </a:solidFill>
                <a:latin typeface="DFKai-SB" panose="03000509000000000000" pitchFamily="65" charset="-120"/>
                <a:ea typeface="DFKai-SB" panose="03000509000000000000" pitchFamily="65" charset="-120"/>
              </a:rPr>
              <a:t>耶和華你們的神</a:t>
            </a:r>
            <a:r>
              <a:rPr lang="zh-TW" altLang="en-US" b="1" dirty="0">
                <a:latin typeface="DFKai-SB" panose="03000509000000000000" pitchFamily="65" charset="-120"/>
                <a:ea typeface="DFKai-SB" panose="03000509000000000000" pitchFamily="65" charset="-120"/>
              </a:rPr>
              <a:t>。</a:t>
            </a:r>
            <a:endParaRPr lang="en-US" altLang="zh-TW" b="1" dirty="0" smtClean="0">
              <a:latin typeface="DFKai-SB" panose="03000509000000000000" pitchFamily="65" charset="-120"/>
              <a:ea typeface="DFKai-SB" panose="03000509000000000000" pitchFamily="65" charset="-120"/>
            </a:endParaRPr>
          </a:p>
          <a:p>
            <a:pPr>
              <a:lnSpc>
                <a:spcPts val="3800"/>
              </a:lnSpc>
              <a:buNone/>
              <a:defRPr/>
            </a:pPr>
            <a:r>
              <a:rPr lang="zh-TW" altLang="en-US" b="1" u="sng" dirty="0">
                <a:latin typeface="DFKai-SB" panose="03000509000000000000" pitchFamily="65" charset="-120"/>
                <a:ea typeface="DFKai-SB" panose="03000509000000000000" pitchFamily="65" charset="-120"/>
              </a:rPr>
              <a:t>啟</a:t>
            </a:r>
            <a:r>
              <a:rPr lang="en-US" altLang="zh-TW" b="1" u="sng" dirty="0" smtClean="0">
                <a:latin typeface="DFKai-SB" panose="03000509000000000000" pitchFamily="65" charset="-120"/>
                <a:ea typeface="DFKai-SB" panose="03000509000000000000" pitchFamily="65" charset="-120"/>
              </a:rPr>
              <a:t>21:3</a:t>
            </a:r>
            <a:r>
              <a:rPr lang="zh-TW" altLang="en-US" b="1" dirty="0" smtClean="0">
                <a:latin typeface="DFKai-SB" panose="03000509000000000000" pitchFamily="65" charset="-120"/>
                <a:ea typeface="DFKai-SB" panose="03000509000000000000" pitchFamily="65" charset="-120"/>
              </a:rPr>
              <a:t> 神的帳幕在人間。他與人同住，他們要</a:t>
            </a:r>
            <a:r>
              <a:rPr lang="zh-TW" altLang="en-US" b="1" dirty="0" smtClean="0">
                <a:solidFill>
                  <a:srgbClr val="C00000"/>
                </a:solidFill>
                <a:latin typeface="DFKai-SB" panose="03000509000000000000" pitchFamily="65" charset="-120"/>
                <a:ea typeface="DFKai-SB" panose="03000509000000000000" pitchFamily="65" charset="-120"/>
              </a:rPr>
              <a:t>作他的子民</a:t>
            </a:r>
            <a:r>
              <a:rPr lang="zh-TW" altLang="en-US" b="1" dirty="0" smtClean="0">
                <a:latin typeface="DFKai-SB" panose="03000509000000000000" pitchFamily="65" charset="-120"/>
                <a:ea typeface="DFKai-SB" panose="03000509000000000000" pitchFamily="65" charset="-120"/>
              </a:rPr>
              <a:t>。神要親自與他們同在，</a:t>
            </a:r>
            <a:r>
              <a:rPr lang="zh-TW" altLang="en-US" b="1" dirty="0" smtClean="0">
                <a:solidFill>
                  <a:srgbClr val="C00000"/>
                </a:solidFill>
                <a:latin typeface="DFKai-SB" panose="03000509000000000000" pitchFamily="65" charset="-120"/>
                <a:ea typeface="DFKai-SB" panose="03000509000000000000" pitchFamily="65" charset="-120"/>
              </a:rPr>
              <a:t>作他們的神</a:t>
            </a:r>
            <a:r>
              <a:rPr lang="zh-TW" altLang="en-US" b="1" dirty="0" smtClean="0">
                <a:latin typeface="DFKai-SB" panose="03000509000000000000" pitchFamily="65" charset="-120"/>
                <a:ea typeface="DFKai-SB" panose="03000509000000000000" pitchFamily="65" charset="-120"/>
              </a:rPr>
              <a:t>。</a:t>
            </a:r>
            <a:endParaRPr lang="en-US" altLang="zh-TW" b="1" dirty="0" smtClean="0">
              <a:latin typeface="DFKai-SB" panose="03000509000000000000" pitchFamily="65" charset="-120"/>
              <a:ea typeface="DFKai-SB" panose="03000509000000000000" pitchFamily="65" charset="-120"/>
            </a:endParaRPr>
          </a:p>
          <a:p>
            <a:pPr>
              <a:lnSpc>
                <a:spcPts val="3800"/>
              </a:lnSpc>
              <a:buNone/>
              <a:defRPr/>
            </a:pPr>
            <a:r>
              <a:rPr lang="zh-TW" altLang="en-US" b="1" u="sng" dirty="0" smtClean="0">
                <a:latin typeface="DFKai-SB" pitchFamily="65" charset="-120"/>
                <a:ea typeface="DFKai-SB" pitchFamily="65" charset="-120"/>
              </a:rPr>
              <a:t>創</a:t>
            </a:r>
            <a:r>
              <a:rPr lang="en-US" altLang="zh-TW" b="1" u="sng" dirty="0" smtClean="0">
                <a:latin typeface="DFKai-SB" pitchFamily="65" charset="-120"/>
                <a:ea typeface="DFKai-SB" pitchFamily="65" charset="-120"/>
              </a:rPr>
              <a:t>2:19</a:t>
            </a:r>
            <a:r>
              <a:rPr lang="zh-TW" altLang="en-US" b="1" dirty="0" smtClean="0">
                <a:latin typeface="DFKai-SB" pitchFamily="65" charset="-120"/>
                <a:ea typeface="DFKai-SB" pitchFamily="65" charset="-120"/>
              </a:rPr>
              <a:t> 耶和華神用土所造成的野地各樣走獸和空中各樣飛鳥都帶到那人面前，看他叫什麼。那人怎樣叫各樣的活物，那就是他的名字。 </a:t>
            </a:r>
          </a:p>
        </p:txBody>
      </p:sp>
    </p:spTree>
    <p:extLst>
      <p:ext uri="{BB962C8B-B14F-4D97-AF65-F5344CB8AC3E}">
        <p14:creationId xmlns:p14="http://schemas.microsoft.com/office/powerpoint/2010/main" val="1672192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524000" y="1588"/>
            <a:ext cx="9144000" cy="684212"/>
          </a:xfrm>
        </p:spPr>
        <p:txBody>
          <a:bodyPr/>
          <a:lstStyle/>
          <a:p>
            <a:pPr>
              <a:defRPr/>
            </a:pPr>
            <a:r>
              <a:rPr lang="zh-TW" altLang="en-US" sz="54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神造人起初的光景</a:t>
            </a:r>
            <a:r>
              <a:rPr lang="en-US" altLang="zh-TW" sz="54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TW" altLang="en-US" sz="54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完全美好</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0" name="Content Placeholder 9"/>
          <p:cNvSpPr>
            <a:spLocks noGrp="1"/>
          </p:cNvSpPr>
          <p:nvPr>
            <p:ph idx="1"/>
          </p:nvPr>
        </p:nvSpPr>
        <p:spPr>
          <a:xfrm>
            <a:off x="1524000" y="762000"/>
            <a:ext cx="9144000" cy="6096000"/>
          </a:xfrm>
        </p:spPr>
        <p:txBody>
          <a:bodyPr/>
          <a:lstStyle/>
          <a:p>
            <a:pPr marL="0" indent="0">
              <a:lnSpc>
                <a:spcPts val="3300"/>
              </a:lnSpc>
              <a:buNone/>
              <a:defRPr/>
            </a:pPr>
            <a:r>
              <a:rPr lang="en-US" altLang="zh-TW" sz="2800" b="1" dirty="0">
                <a:latin typeface="DFKai-SB" panose="03000509000000000000" pitchFamily="65" charset="-120"/>
                <a:ea typeface="DFKai-SB" panose="03000509000000000000" pitchFamily="65" charset="-120"/>
              </a:rPr>
              <a:t>1.</a:t>
            </a:r>
            <a:r>
              <a:rPr lang="zh-TW" altLang="en-US" sz="2800" b="1" dirty="0">
                <a:latin typeface="DFKai-SB" panose="03000509000000000000" pitchFamily="65" charset="-120"/>
                <a:ea typeface="DFKai-SB" panose="03000509000000000000" pitchFamily="65" charset="-120"/>
              </a:rPr>
              <a:t>與神同住</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同在</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itchFamily="65" charset="-120"/>
                <a:ea typeface="DFKai-SB" pitchFamily="65" charset="-120"/>
              </a:rPr>
              <a:t>以神為中心，彰顯神的榮耀尊貴</a:t>
            </a:r>
            <a:endParaRPr lang="en-US" altLang="zh-TW" sz="2800" b="1" dirty="0">
              <a:latin typeface="DFKai-SB" pitchFamily="65" charset="-120"/>
              <a:ea typeface="DFKai-SB" pitchFamily="65" charset="-120"/>
            </a:endParaRPr>
          </a:p>
          <a:p>
            <a:pPr marL="0" indent="0">
              <a:lnSpc>
                <a:spcPts val="3300"/>
              </a:lnSpc>
              <a:buNone/>
              <a:defRPr/>
            </a:pPr>
            <a:r>
              <a:rPr lang="en-US" altLang="zh-TW" sz="2800" b="1" dirty="0">
                <a:latin typeface="DFKai-SB" pitchFamily="65" charset="-120"/>
                <a:ea typeface="DFKai-SB" pitchFamily="65" charset="-120"/>
              </a:rPr>
              <a:t>	</a:t>
            </a:r>
            <a:r>
              <a:rPr lang="zh-TW" altLang="en-US" sz="2800" b="1" dirty="0">
                <a:latin typeface="DFKai-SB" pitchFamily="65" charset="-120"/>
                <a:ea typeface="DFKai-SB" pitchFamily="65" charset="-120"/>
              </a:rPr>
              <a:t>神 ←</a:t>
            </a:r>
            <a:r>
              <a:rPr lang="en-US" sz="2800" b="1" dirty="0">
                <a:latin typeface="DFKai-SB" pitchFamily="65" charset="-120"/>
                <a:ea typeface="DFKai-SB" pitchFamily="65" charset="-120"/>
              </a:rPr>
              <a:t> </a:t>
            </a:r>
            <a:r>
              <a:rPr lang="zh-TW" altLang="en-US" sz="2800" b="1" dirty="0">
                <a:solidFill>
                  <a:srgbClr val="C00000"/>
                </a:solidFill>
                <a:latin typeface="DFKai-SB" pitchFamily="65" charset="-120"/>
                <a:ea typeface="DFKai-SB" pitchFamily="65" charset="-120"/>
              </a:rPr>
              <a:t>靈</a:t>
            </a:r>
            <a:r>
              <a:rPr lang="zh-TW" altLang="en-US" sz="2800" b="1" dirty="0">
                <a:latin typeface="DFKai-SB" pitchFamily="65" charset="-120"/>
                <a:ea typeface="DFKai-SB" pitchFamily="65" charset="-120"/>
              </a:rPr>
              <a:t>←</a:t>
            </a:r>
            <a:r>
              <a:rPr lang="en-US" sz="2800" b="1" dirty="0">
                <a:latin typeface="DFKai-SB" pitchFamily="65" charset="-120"/>
                <a:ea typeface="DFKai-SB" pitchFamily="65" charset="-120"/>
              </a:rPr>
              <a:t> </a:t>
            </a:r>
            <a:r>
              <a:rPr lang="zh-TW" altLang="en-US" sz="2800" b="1" dirty="0">
                <a:latin typeface="DFKai-SB" pitchFamily="65" charset="-120"/>
                <a:ea typeface="DFKai-SB" pitchFamily="65" charset="-120"/>
              </a:rPr>
              <a:t>魂←</a:t>
            </a:r>
            <a:r>
              <a:rPr lang="en-US" sz="2800" b="1" dirty="0">
                <a:latin typeface="DFKai-SB" pitchFamily="65" charset="-120"/>
                <a:ea typeface="DFKai-SB" pitchFamily="65" charset="-120"/>
              </a:rPr>
              <a:t> </a:t>
            </a:r>
            <a:r>
              <a:rPr lang="zh-TW" altLang="en-US" sz="2800" b="1" dirty="0">
                <a:latin typeface="DFKai-SB" pitchFamily="65" charset="-120"/>
                <a:ea typeface="DFKai-SB" pitchFamily="65" charset="-120"/>
              </a:rPr>
              <a:t>體</a:t>
            </a:r>
            <a:r>
              <a:rPr lang="en-US" altLang="zh-TW" sz="2800" b="1" dirty="0">
                <a:latin typeface="DFKai-SB" pitchFamily="65" charset="-120"/>
                <a:ea typeface="DFKai-SB" pitchFamily="65" charset="-120"/>
              </a:rPr>
              <a:t>(</a:t>
            </a:r>
            <a:r>
              <a:rPr lang="zh-TW" altLang="en-US" sz="2800" b="1" dirty="0">
                <a:latin typeface="DFKai-SB" pitchFamily="65" charset="-120"/>
                <a:ea typeface="DFKai-SB" pitchFamily="65" charset="-120"/>
              </a:rPr>
              <a:t>創</a:t>
            </a:r>
            <a:r>
              <a:rPr lang="en-US" altLang="zh-TW" sz="2800" b="1" dirty="0">
                <a:latin typeface="DFKai-SB" pitchFamily="65" charset="-120"/>
                <a:ea typeface="DFKai-SB" pitchFamily="65" charset="-120"/>
              </a:rPr>
              <a:t>1:27-31)</a:t>
            </a:r>
          </a:p>
          <a:p>
            <a:pPr lvl="1">
              <a:lnSpc>
                <a:spcPts val="3300"/>
              </a:lnSpc>
              <a:buFontTx/>
              <a:buChar char="-"/>
              <a:defRPr/>
            </a:pPr>
            <a:r>
              <a:rPr lang="zh-TW" altLang="en-US" b="1" dirty="0" smtClean="0">
                <a:latin typeface="DFKai-SB" pitchFamily="65" charset="-120"/>
                <a:ea typeface="DFKai-SB" pitchFamily="65" charset="-120"/>
              </a:rPr>
              <a:t>靈</a:t>
            </a:r>
            <a:r>
              <a:rPr lang="en-US" altLang="zh-TW" b="1" dirty="0">
                <a:latin typeface="DFKai-SB" pitchFamily="65" charset="-120"/>
                <a:ea typeface="DFKai-SB" pitchFamily="65" charset="-120"/>
              </a:rPr>
              <a:t>:</a:t>
            </a:r>
            <a:r>
              <a:rPr lang="zh-TW" altLang="en-US" b="1" dirty="0">
                <a:latin typeface="DFKai-SB" panose="03000509000000000000" pitchFamily="65" charset="-120"/>
                <a:ea typeface="DFKai-SB" panose="03000509000000000000" pitchFamily="65" charset="-120"/>
              </a:rPr>
              <a:t>能直接與神溝通，明白神</a:t>
            </a:r>
            <a:r>
              <a:rPr lang="zh-TW" altLang="en-US" b="1" dirty="0" smtClean="0">
                <a:latin typeface="DFKai-SB" panose="03000509000000000000" pitchFamily="65" charset="-120"/>
                <a:ea typeface="DFKai-SB" panose="03000509000000000000" pitchFamily="65" charset="-120"/>
              </a:rPr>
              <a:t>，有從神來的直覺認</a:t>
            </a:r>
            <a:r>
              <a:rPr lang="zh-TW" altLang="en-US" b="1" dirty="0">
                <a:latin typeface="DFKai-SB" panose="03000509000000000000" pitchFamily="65" charset="-120"/>
                <a:ea typeface="DFKai-SB" panose="03000509000000000000" pitchFamily="65" charset="-120"/>
              </a:rPr>
              <a:t>識神和神的想</a:t>
            </a:r>
            <a:r>
              <a:rPr lang="zh-TW" altLang="en-US" b="1" dirty="0" smtClean="0">
                <a:latin typeface="DFKai-SB" panose="03000509000000000000" pitchFamily="65" charset="-120"/>
                <a:ea typeface="DFKai-SB" panose="03000509000000000000" pitchFamily="65" charset="-120"/>
              </a:rPr>
              <a:t>法的本能</a:t>
            </a:r>
            <a:r>
              <a:rPr lang="en-US" altLang="zh-TW" b="1" dirty="0" smtClean="0">
                <a:latin typeface="DFKai-SB" panose="03000509000000000000" pitchFamily="65" charset="-120"/>
                <a:ea typeface="DFKai-SB" panose="03000509000000000000" pitchFamily="65" charset="-120"/>
              </a:rPr>
              <a:t> </a:t>
            </a:r>
            <a:endParaRPr lang="en-US" altLang="zh-TW" b="1" dirty="0" smtClean="0">
              <a:solidFill>
                <a:srgbClr val="7030A0"/>
              </a:solidFill>
              <a:latin typeface="DFKai-SB" pitchFamily="65" charset="-120"/>
              <a:ea typeface="DFKai-SB" pitchFamily="65" charset="-120"/>
            </a:endParaRPr>
          </a:p>
          <a:p>
            <a:pPr lvl="1">
              <a:lnSpc>
                <a:spcPts val="3300"/>
              </a:lnSpc>
              <a:buFontTx/>
              <a:buChar char="-"/>
              <a:defRPr/>
            </a:pPr>
            <a:r>
              <a:rPr lang="zh-TW" altLang="en-US" b="1" dirty="0" smtClean="0">
                <a:latin typeface="DFKai-SB" pitchFamily="65" charset="-120"/>
                <a:ea typeface="DFKai-SB" pitchFamily="65" charset="-120"/>
              </a:rPr>
              <a:t>魂</a:t>
            </a:r>
            <a:r>
              <a:rPr lang="en-US" altLang="zh-TW" b="1" dirty="0" smtClean="0">
                <a:latin typeface="DFKai-SB" pitchFamily="65" charset="-120"/>
                <a:ea typeface="DFKai-SB" pitchFamily="65" charset="-120"/>
              </a:rPr>
              <a:t>:</a:t>
            </a:r>
            <a:r>
              <a:rPr lang="zh-TW" altLang="en-US" b="1" dirty="0" smtClean="0">
                <a:latin typeface="DFKai-SB" pitchFamily="65" charset="-120"/>
                <a:ea typeface="DFKai-SB" pitchFamily="65" charset="-120"/>
              </a:rPr>
              <a:t>能</a:t>
            </a:r>
            <a:r>
              <a:rPr lang="zh-TW" altLang="en-US" b="1" dirty="0">
                <a:latin typeface="DFKai-SB" panose="03000509000000000000" pitchFamily="65" charset="-120"/>
                <a:ea typeface="DFKai-SB" panose="03000509000000000000" pitchFamily="65" charset="-120"/>
              </a:rPr>
              <a:t>領悟、明白靈裡所知道的事，藉靈與神建立友誼，認識並順服真理，有神的智慧管理一切資源，包括心思，情感，意志</a:t>
            </a:r>
            <a:r>
              <a:rPr lang="en-US" altLang="zh-TW" b="1" dirty="0">
                <a:latin typeface="DFKai-SB" panose="03000509000000000000" pitchFamily="65" charset="-120"/>
                <a:ea typeface="DFKai-SB" panose="03000509000000000000" pitchFamily="65" charset="-120"/>
              </a:rPr>
              <a:t>(</a:t>
            </a:r>
            <a:r>
              <a:rPr lang="zh-TW" altLang="en-US" b="1" dirty="0">
                <a:latin typeface="DFKai-SB" pitchFamily="65" charset="-120"/>
                <a:ea typeface="DFKai-SB" pitchFamily="65" charset="-120"/>
              </a:rPr>
              <a:t>神賜人自由選擇權</a:t>
            </a:r>
            <a:r>
              <a:rPr lang="en-US" altLang="zh-TW" b="1" dirty="0" smtClean="0">
                <a:latin typeface="DFKai-SB" pitchFamily="65" charset="-120"/>
                <a:ea typeface="DFKai-SB" pitchFamily="65" charset="-120"/>
              </a:rPr>
              <a:t>)</a:t>
            </a:r>
          </a:p>
          <a:p>
            <a:pPr lvl="1">
              <a:lnSpc>
                <a:spcPts val="3300"/>
              </a:lnSpc>
              <a:buFontTx/>
              <a:buChar char="-"/>
              <a:defRPr/>
            </a:pPr>
            <a:r>
              <a:rPr lang="zh-TW" altLang="en-US" b="1" dirty="0" smtClean="0">
                <a:latin typeface="DFKai-SB" pitchFamily="65" charset="-120"/>
                <a:ea typeface="DFKai-SB" pitchFamily="65" charset="-120"/>
              </a:rPr>
              <a:t>體</a:t>
            </a:r>
            <a:r>
              <a:rPr lang="en-US" altLang="zh-TW" b="1" dirty="0" smtClean="0">
                <a:latin typeface="DFKai-SB" pitchFamily="65" charset="-120"/>
                <a:ea typeface="DFKai-SB" pitchFamily="65" charset="-120"/>
              </a:rPr>
              <a:t>:</a:t>
            </a:r>
            <a:r>
              <a:rPr lang="zh-TW" altLang="en-US" b="1" dirty="0" smtClean="0">
                <a:latin typeface="DFKai-SB" pitchFamily="65" charset="-120"/>
                <a:ea typeface="DFKai-SB" pitchFamily="65" charset="-120"/>
              </a:rPr>
              <a:t>與神與萬物與人關係美好，沒有痛苦、疾病死亡</a:t>
            </a:r>
            <a:endParaRPr lang="en-US" altLang="zh-TW" b="1" dirty="0" smtClean="0">
              <a:latin typeface="DFKai-SB" pitchFamily="65" charset="-120"/>
              <a:ea typeface="DFKai-SB" pitchFamily="65" charset="-120"/>
            </a:endParaRPr>
          </a:p>
          <a:p>
            <a:pPr marL="0" lvl="1" indent="0">
              <a:lnSpc>
                <a:spcPts val="3300"/>
              </a:lnSpc>
              <a:buNone/>
              <a:defRPr/>
            </a:pPr>
            <a:r>
              <a:rPr lang="en-US" altLang="zh-TW" b="1" dirty="0" smtClean="0">
                <a:latin typeface="DFKai-SB" pitchFamily="65" charset="-120"/>
                <a:ea typeface="DFKai-SB" pitchFamily="65" charset="-120"/>
              </a:rPr>
              <a:t>2.</a:t>
            </a:r>
            <a:r>
              <a:rPr lang="zh-TW" altLang="en-US" b="1" dirty="0" smtClean="0">
                <a:latin typeface="DFKai-SB" panose="03000509000000000000" pitchFamily="65" charset="-120"/>
                <a:ea typeface="DFKai-SB" panose="03000509000000000000" pitchFamily="65" charset="-120"/>
              </a:rPr>
              <a:t>擁</a:t>
            </a:r>
            <a:r>
              <a:rPr lang="zh-TW" altLang="en-US" b="1" dirty="0">
                <a:latin typeface="DFKai-SB" panose="03000509000000000000" pitchFamily="65" charset="-120"/>
                <a:ea typeface="DFKai-SB" panose="03000509000000000000" pitchFamily="65" charset="-120"/>
              </a:rPr>
              <a:t>有神兒女的身</a:t>
            </a:r>
            <a:r>
              <a:rPr lang="zh-TW" altLang="en-US" b="1" dirty="0" smtClean="0">
                <a:latin typeface="DFKai-SB" panose="03000509000000000000" pitchFamily="65" charset="-120"/>
                <a:ea typeface="DFKai-SB" panose="03000509000000000000" pitchFamily="65" charset="-120"/>
              </a:rPr>
              <a:t>分</a:t>
            </a:r>
            <a:r>
              <a:rPr lang="en-US" altLang="zh-TW" b="1" dirty="0" smtClean="0">
                <a:latin typeface="DFKai-SB" panose="03000509000000000000" pitchFamily="65" charset="-120"/>
                <a:ea typeface="DFKai-SB" panose="03000509000000000000" pitchFamily="65" charset="-120"/>
              </a:rPr>
              <a:t>:</a:t>
            </a:r>
            <a:r>
              <a:rPr lang="zh-TW" altLang="en-US" b="1" dirty="0" smtClean="0">
                <a:latin typeface="DFKai-SB" panose="03000509000000000000" pitchFamily="65" charset="-120"/>
                <a:ea typeface="DFKai-SB" panose="03000509000000000000" pitchFamily="65" charset="-120"/>
              </a:rPr>
              <a:t>父與兒女的關係</a:t>
            </a:r>
            <a:r>
              <a:rPr lang="en-US" altLang="zh-TW" b="1" dirty="0" smtClean="0">
                <a:latin typeface="DFKai-SB" panose="03000509000000000000" pitchFamily="65" charset="-120"/>
                <a:ea typeface="DFKai-SB" panose="03000509000000000000" pitchFamily="65" charset="-120"/>
              </a:rPr>
              <a:t> (</a:t>
            </a:r>
            <a:r>
              <a:rPr lang="zh-TW" altLang="en-US" b="1" dirty="0">
                <a:latin typeface="DFKai-SB" panose="03000509000000000000" pitchFamily="65" charset="-120"/>
                <a:ea typeface="DFKai-SB" panose="03000509000000000000" pitchFamily="65" charset="-120"/>
              </a:rPr>
              <a:t>啟</a:t>
            </a:r>
            <a:r>
              <a:rPr lang="en-US" altLang="zh-TW" b="1" dirty="0">
                <a:latin typeface="DFKai-SB" panose="03000509000000000000" pitchFamily="65" charset="-120"/>
                <a:ea typeface="DFKai-SB" panose="03000509000000000000" pitchFamily="65" charset="-120"/>
              </a:rPr>
              <a:t>21:3</a:t>
            </a:r>
            <a:r>
              <a:rPr lang="zh-TW" altLang="en-US" b="1" dirty="0">
                <a:latin typeface="DFKai-SB" panose="03000509000000000000" pitchFamily="65" charset="-120"/>
                <a:ea typeface="DFKai-SB" panose="03000509000000000000" pitchFamily="65" charset="-120"/>
              </a:rPr>
              <a:t> </a:t>
            </a:r>
            <a:r>
              <a:rPr lang="en-US" altLang="zh-TW" b="1" dirty="0" smtClean="0">
                <a:latin typeface="DFKai-SB" panose="03000509000000000000" pitchFamily="65" charset="-120"/>
                <a:ea typeface="DFKai-SB" panose="03000509000000000000" pitchFamily="65" charset="-120"/>
              </a:rPr>
              <a:t>)</a:t>
            </a:r>
            <a:endParaRPr lang="zh-TW" altLang="en-US" b="1" dirty="0">
              <a:latin typeface="DFKai-SB" panose="03000509000000000000" pitchFamily="65" charset="-120"/>
              <a:ea typeface="DFKai-SB" panose="03000509000000000000" pitchFamily="65" charset="-120"/>
            </a:endParaRPr>
          </a:p>
          <a:p>
            <a:pPr marL="0" lvl="1" indent="0">
              <a:lnSpc>
                <a:spcPts val="3300"/>
              </a:lnSpc>
              <a:buNone/>
              <a:defRPr/>
            </a:pPr>
            <a:r>
              <a:rPr lang="en-US" altLang="zh-TW" b="1" dirty="0" smtClean="0">
                <a:latin typeface="DFKai-SB" panose="03000509000000000000" pitchFamily="65" charset="-120"/>
                <a:ea typeface="DFKai-SB" panose="03000509000000000000" pitchFamily="65" charset="-120"/>
              </a:rPr>
              <a:t>3.</a:t>
            </a:r>
            <a:r>
              <a:rPr lang="zh-TW" altLang="en-US" b="1" dirty="0" smtClean="0">
                <a:latin typeface="DFKai-SB" panose="03000509000000000000" pitchFamily="65" charset="-120"/>
                <a:ea typeface="DFKai-SB" panose="03000509000000000000" pitchFamily="65" charset="-120"/>
              </a:rPr>
              <a:t>有永生</a:t>
            </a:r>
            <a:r>
              <a:rPr lang="en-US" altLang="zh-TW" b="1" dirty="0" smtClean="0">
                <a:latin typeface="DFKai-SB" panose="03000509000000000000" pitchFamily="65" charset="-120"/>
                <a:ea typeface="DFKai-SB" panose="03000509000000000000" pitchFamily="65" charset="-120"/>
              </a:rPr>
              <a:t>:</a:t>
            </a:r>
            <a:r>
              <a:rPr lang="zh-TW" altLang="en-US" b="1" dirty="0">
                <a:latin typeface="DFKai-SB" panose="03000509000000000000" pitchFamily="65" charset="-120"/>
                <a:ea typeface="DFKai-SB" panose="03000509000000000000" pitchFamily="65" charset="-120"/>
              </a:rPr>
              <a:t>擁有</a:t>
            </a:r>
            <a:r>
              <a:rPr lang="zh-TW" altLang="en-US" b="1" dirty="0" smtClean="0">
                <a:latin typeface="DFKai-SB" panose="03000509000000000000" pitchFamily="65" charset="-120"/>
                <a:ea typeface="DFKai-SB" panose="03000509000000000000" pitchFamily="65" charset="-120"/>
              </a:rPr>
              <a:t>神</a:t>
            </a:r>
            <a:r>
              <a:rPr lang="zh-TW" altLang="en-US" b="1" dirty="0">
                <a:latin typeface="DFKai-SB" panose="03000509000000000000" pitchFamily="65" charset="-120"/>
                <a:ea typeface="DFKai-SB" panose="03000509000000000000" pitchFamily="65" charset="-120"/>
              </a:rPr>
              <a:t>永恆的生</a:t>
            </a:r>
            <a:r>
              <a:rPr lang="zh-TW" altLang="en-US" b="1" dirty="0" smtClean="0">
                <a:latin typeface="DFKai-SB" panose="03000509000000000000" pitchFamily="65" charset="-120"/>
                <a:ea typeface="DFKai-SB" panose="03000509000000000000" pitchFamily="65" charset="-120"/>
              </a:rPr>
              <a:t>命、神</a:t>
            </a:r>
            <a:r>
              <a:rPr lang="zh-TW" altLang="en-US" b="1" dirty="0">
                <a:latin typeface="DFKai-SB" panose="03000509000000000000" pitchFamily="65" charset="-120"/>
                <a:ea typeface="DFKai-SB" panose="03000509000000000000" pitchFamily="65" charset="-120"/>
              </a:rPr>
              <a:t>的性</a:t>
            </a:r>
            <a:r>
              <a:rPr lang="zh-TW" altLang="en-US" b="1" dirty="0" smtClean="0">
                <a:latin typeface="DFKai-SB" panose="03000509000000000000" pitchFamily="65" charset="-120"/>
                <a:ea typeface="DFKai-SB" panose="03000509000000000000" pitchFamily="65" charset="-120"/>
              </a:rPr>
              <a:t>格→有神的智慧能有</a:t>
            </a:r>
            <a:r>
              <a:rPr lang="zh-TW" altLang="en-US" b="1" dirty="0">
                <a:latin typeface="DFKai-SB" panose="03000509000000000000" pitchFamily="65" charset="-120"/>
                <a:ea typeface="DFKai-SB" panose="03000509000000000000" pitchFamily="65" charset="-120"/>
              </a:rPr>
              <a:t>效的管理神所托付給人的世</a:t>
            </a:r>
            <a:r>
              <a:rPr lang="zh-TW" altLang="en-US" b="1" dirty="0" smtClean="0">
                <a:latin typeface="DFKai-SB" panose="03000509000000000000" pitchFamily="65" charset="-120"/>
                <a:ea typeface="DFKai-SB" panose="03000509000000000000" pitchFamily="65" charset="-120"/>
              </a:rPr>
              <a:t>界</a:t>
            </a:r>
            <a:r>
              <a:rPr lang="en-US" altLang="zh-TW" b="1" dirty="0">
                <a:latin typeface="DFKai-SB" pitchFamily="65" charset="-120"/>
                <a:ea typeface="DFKai-SB" pitchFamily="65" charset="-120"/>
              </a:rPr>
              <a:t>(</a:t>
            </a:r>
            <a:r>
              <a:rPr lang="zh-TW" altLang="en-US" b="1" dirty="0">
                <a:latin typeface="DFKai-SB" pitchFamily="65" charset="-120"/>
                <a:ea typeface="DFKai-SB" pitchFamily="65" charset="-120"/>
              </a:rPr>
              <a:t>創</a:t>
            </a:r>
            <a:r>
              <a:rPr lang="en-US" altLang="zh-TW" b="1" dirty="0">
                <a:latin typeface="DFKai-SB" pitchFamily="65" charset="-120"/>
                <a:ea typeface="DFKai-SB" pitchFamily="65" charset="-120"/>
              </a:rPr>
              <a:t>2:19)</a:t>
            </a:r>
            <a:r>
              <a:rPr lang="zh-TW" altLang="en-US" b="1" dirty="0">
                <a:latin typeface="DFKai-SB" panose="03000509000000000000" pitchFamily="65" charset="-120"/>
                <a:ea typeface="DFKai-SB" panose="03000509000000000000" pitchFamily="65" charset="-120"/>
              </a:rPr>
              <a:t> </a:t>
            </a:r>
          </a:p>
        </p:txBody>
      </p:sp>
    </p:spTree>
    <p:extLst>
      <p:ext uri="{BB962C8B-B14F-4D97-AF65-F5344CB8AC3E}">
        <p14:creationId xmlns:p14="http://schemas.microsoft.com/office/powerpoint/2010/main" val="1063183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標題 1"/>
          <p:cNvSpPr>
            <a:spLocks noGrp="1"/>
          </p:cNvSpPr>
          <p:nvPr>
            <p:ph type="title"/>
          </p:nvPr>
        </p:nvSpPr>
        <p:spPr/>
        <p:txBody>
          <a:bodyPr/>
          <a:lstStyle/>
          <a:p>
            <a:endParaRPr lang="zh-TW" altLang="en-US" smtClean="0">
              <a:ea typeface="PMingLiU" panose="02020500000000000000" pitchFamily="18" charset="-120"/>
            </a:endParaRPr>
          </a:p>
        </p:txBody>
      </p:sp>
      <p:sp>
        <p:nvSpPr>
          <p:cNvPr id="7171" name="內容版面配置區 2"/>
          <p:cNvSpPr>
            <a:spLocks noGrp="1"/>
          </p:cNvSpPr>
          <p:nvPr>
            <p:ph idx="1"/>
          </p:nvPr>
        </p:nvSpPr>
        <p:spPr>
          <a:xfrm>
            <a:off x="924719" y="1981200"/>
            <a:ext cx="10363200" cy="4114800"/>
          </a:xfrm>
        </p:spPr>
        <p:txBody>
          <a:bodyPr/>
          <a:lstStyle/>
          <a:p>
            <a:endParaRPr lang="zh-TW" altLang="en-US" smtClean="0">
              <a:ea typeface="PMingLiU" panose="02020500000000000000" pitchFamily="18" charset="-120"/>
            </a:endParaRPr>
          </a:p>
        </p:txBody>
      </p:sp>
      <p:pic>
        <p:nvPicPr>
          <p:cNvPr id="7172" name="Picture 2"/>
          <p:cNvPicPr>
            <a:picLocks noChangeAspect="1" noChangeArrowheads="1"/>
          </p:cNvPicPr>
          <p:nvPr/>
        </p:nvPicPr>
        <p:blipFill>
          <a:blip r:embed="rId2">
            <a:extLst>
              <a:ext uri="{28A0092B-C50C-407E-A947-70E740481C1C}">
                <a14:useLocalDpi xmlns:a14="http://schemas.microsoft.com/office/drawing/2010/main" val="0"/>
              </a:ext>
            </a:extLst>
          </a:blip>
          <a:srcRect l="13232" t="9390" r="10400" b="49808"/>
          <a:stretch>
            <a:fillRect/>
          </a:stretch>
        </p:blipFill>
        <p:spPr bwMode="auto">
          <a:xfrm>
            <a:off x="1582738" y="58739"/>
            <a:ext cx="9047162" cy="6675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4251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524000" y="0"/>
            <a:ext cx="9144000" cy="533400"/>
          </a:xfrm>
        </p:spPr>
        <p:txBody>
          <a:bodyPr/>
          <a:lstStyle/>
          <a:p>
            <a:pPr>
              <a:defRPr/>
            </a:pP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罪</a:t>
            </a:r>
            <a:r>
              <a:rPr lang="en-US" altLang="zh-TW"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人選擇</a:t>
            </a:r>
            <a:r>
              <a:rPr lang="zh-TW" altLang="en-US"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不</a:t>
            </a: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順服神所設的唯一定律 </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0" name="Content Placeholder 9"/>
          <p:cNvSpPr>
            <a:spLocks noGrp="1"/>
          </p:cNvSpPr>
          <p:nvPr>
            <p:ph idx="1"/>
          </p:nvPr>
        </p:nvSpPr>
        <p:spPr>
          <a:xfrm>
            <a:off x="1508125" y="533400"/>
            <a:ext cx="9144000" cy="6324600"/>
          </a:xfrm>
        </p:spPr>
        <p:txBody>
          <a:bodyPr/>
          <a:lstStyle/>
          <a:p>
            <a:pPr>
              <a:lnSpc>
                <a:spcPts val="2900"/>
              </a:lnSpc>
              <a:defRPr/>
            </a:pPr>
            <a:r>
              <a:rPr lang="zh-TW" altLang="en-US" sz="2800" b="1" dirty="0">
                <a:latin typeface="DFKai-SB" panose="03000509000000000000" pitchFamily="65" charset="-120"/>
                <a:ea typeface="DFKai-SB" panose="03000509000000000000" pitchFamily="65" charset="-120"/>
              </a:rPr>
              <a:t>唯一定律</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「分別善惡樹的果子不可吃，吃的日子必定死」人選擇了聽魔鬼的謊言，吃了分別善惡樹的果子就</a:t>
            </a:r>
            <a:endParaRPr lang="en-US" altLang="zh-TW" sz="2800" b="1" dirty="0">
              <a:latin typeface="DFKai-SB" panose="03000509000000000000" pitchFamily="65" charset="-120"/>
              <a:ea typeface="DFKai-SB" panose="03000509000000000000" pitchFamily="65" charset="-120"/>
            </a:endParaRPr>
          </a:p>
          <a:p>
            <a:pPr marL="0" indent="0">
              <a:lnSpc>
                <a:spcPts val="2900"/>
              </a:lnSpc>
              <a:buNone/>
              <a:defRPr/>
            </a:pPr>
            <a:r>
              <a:rPr lang="en-US" altLang="zh-TW" sz="2800" b="1" dirty="0">
                <a:latin typeface="DFKai-SB" panose="03000509000000000000" pitchFamily="65" charset="-120"/>
                <a:ea typeface="DFKai-SB" panose="03000509000000000000" pitchFamily="65" charset="-120"/>
              </a:rPr>
              <a:t>1.</a:t>
            </a:r>
            <a:r>
              <a:rPr lang="zh-TW" altLang="en-US" sz="2800" b="1" dirty="0">
                <a:latin typeface="DFKai-SB" panose="03000509000000000000" pitchFamily="65" charset="-120"/>
                <a:ea typeface="DFKai-SB" panose="03000509000000000000" pitchFamily="65" charset="-120"/>
              </a:rPr>
              <a:t>進入了死的律</a:t>
            </a:r>
            <a:r>
              <a:rPr lang="en-US" altLang="zh-TW" sz="2800" b="1" dirty="0">
                <a:latin typeface="DFKai-SB" panose="03000509000000000000" pitchFamily="65" charset="-120"/>
                <a:ea typeface="DFKai-SB" panose="03000509000000000000" pitchFamily="65" charset="-120"/>
              </a:rPr>
              <a:t>:</a:t>
            </a:r>
          </a:p>
          <a:p>
            <a:pPr marL="457200" indent="-457200">
              <a:lnSpc>
                <a:spcPts val="2900"/>
              </a:lnSpc>
              <a:defRPr/>
            </a:pPr>
            <a:r>
              <a:rPr lang="zh-TW" altLang="en-US" sz="2800" b="1" dirty="0">
                <a:latin typeface="DFKai-SB" panose="03000509000000000000" pitchFamily="65" charset="-120"/>
                <a:ea typeface="DFKai-SB" panose="03000509000000000000" pitchFamily="65" charset="-120"/>
              </a:rPr>
              <a:t>靈死 </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失去與神溝通的能力，無法明白神</a:t>
            </a:r>
            <a:endParaRPr lang="en-US" altLang="zh-TW" sz="2800" b="1" dirty="0">
              <a:latin typeface="DFKai-SB" panose="03000509000000000000" pitchFamily="65" charset="-120"/>
              <a:ea typeface="DFKai-SB" panose="03000509000000000000" pitchFamily="65" charset="-120"/>
            </a:endParaRPr>
          </a:p>
          <a:p>
            <a:pPr marL="457200" indent="-457200">
              <a:lnSpc>
                <a:spcPts val="2900"/>
              </a:lnSpc>
              <a:defRPr/>
            </a:pPr>
            <a:r>
              <a:rPr lang="zh-TW" altLang="en-US" sz="2800" b="1" dirty="0">
                <a:latin typeface="DFKai-SB" panose="03000509000000000000" pitchFamily="65" charset="-120"/>
                <a:ea typeface="DFKai-SB" panose="03000509000000000000" pitchFamily="65" charset="-120"/>
              </a:rPr>
              <a:t>肉體死 </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itchFamily="65" charset="-120"/>
                <a:ea typeface="DFKai-SB" pitchFamily="65" charset="-120"/>
              </a:rPr>
              <a:t>衰殘，疾病，死亡</a:t>
            </a:r>
            <a:endParaRPr lang="en-US" altLang="zh-TW" sz="2800" b="1" dirty="0">
              <a:latin typeface="DFKai-SB" pitchFamily="65" charset="-120"/>
              <a:ea typeface="DFKai-SB" pitchFamily="65" charset="-120"/>
            </a:endParaRPr>
          </a:p>
          <a:p>
            <a:pPr marL="400050" lvl="1" indent="0">
              <a:lnSpc>
                <a:spcPts val="2900"/>
              </a:lnSpc>
              <a:buNone/>
              <a:defRPr/>
            </a:pPr>
            <a:r>
              <a:rPr lang="zh-TW" altLang="en-US" b="1" dirty="0">
                <a:solidFill>
                  <a:srgbClr val="C00000"/>
                </a:solidFill>
                <a:latin typeface="DFKai-SB" pitchFamily="65" charset="-120"/>
                <a:ea typeface="DFKai-SB" pitchFamily="65" charset="-120"/>
              </a:rPr>
              <a:t>神</a:t>
            </a:r>
            <a:r>
              <a:rPr lang="en-US" b="1" dirty="0">
                <a:solidFill>
                  <a:srgbClr val="C00000"/>
                </a:solidFill>
                <a:latin typeface="DFKai-SB" pitchFamily="65" charset="-120"/>
                <a:ea typeface="DFKai-SB" pitchFamily="65" charset="-120"/>
              </a:rPr>
              <a:t>	</a:t>
            </a:r>
            <a:r>
              <a:rPr lang="zh-TW" altLang="en-US" b="1" dirty="0">
                <a:solidFill>
                  <a:srgbClr val="C00000"/>
                </a:solidFill>
                <a:latin typeface="DFKai-SB" pitchFamily="65" charset="-120"/>
                <a:ea typeface="DFKai-SB" pitchFamily="65" charset="-120"/>
              </a:rPr>
              <a:t> </a:t>
            </a:r>
            <a:r>
              <a:rPr lang="zh-TW" altLang="en-US" b="1" dirty="0">
                <a:solidFill>
                  <a:schemeClr val="tx1">
                    <a:lumMod val="50000"/>
                    <a:lumOff val="50000"/>
                  </a:schemeClr>
                </a:solidFill>
                <a:latin typeface="DFKai-SB" pitchFamily="65" charset="-120"/>
                <a:ea typeface="DFKai-SB" pitchFamily="65" charset="-120"/>
              </a:rPr>
              <a:t>靈</a:t>
            </a:r>
            <a:r>
              <a:rPr lang="en-US" altLang="zh-TW" b="1" dirty="0">
                <a:solidFill>
                  <a:srgbClr val="C00000"/>
                </a:solidFill>
                <a:latin typeface="DFKai-SB" pitchFamily="65" charset="-120"/>
                <a:ea typeface="DFKai-SB" pitchFamily="65" charset="-120"/>
              </a:rPr>
              <a:t>…&gt;</a:t>
            </a:r>
            <a:r>
              <a:rPr lang="en-US" b="1" dirty="0">
                <a:solidFill>
                  <a:srgbClr val="C00000"/>
                </a:solidFill>
                <a:latin typeface="DFKai-SB" pitchFamily="65" charset="-120"/>
                <a:ea typeface="DFKai-SB" pitchFamily="65" charset="-120"/>
              </a:rPr>
              <a:t> </a:t>
            </a:r>
            <a:r>
              <a:rPr lang="zh-TW" altLang="en-US" b="1" dirty="0">
                <a:solidFill>
                  <a:srgbClr val="C00000"/>
                </a:solidFill>
                <a:latin typeface="DFKai-SB" pitchFamily="65" charset="-120"/>
                <a:ea typeface="DFKai-SB" pitchFamily="65" charset="-120"/>
              </a:rPr>
              <a:t>魂 ← →</a:t>
            </a:r>
            <a:r>
              <a:rPr lang="en-US" b="1" dirty="0">
                <a:solidFill>
                  <a:srgbClr val="C00000"/>
                </a:solidFill>
                <a:latin typeface="DFKai-SB" pitchFamily="65" charset="-120"/>
                <a:ea typeface="DFKai-SB" pitchFamily="65" charset="-120"/>
              </a:rPr>
              <a:t>  </a:t>
            </a:r>
            <a:r>
              <a:rPr lang="zh-TW" altLang="en-US" b="1" dirty="0" smtClean="0">
                <a:solidFill>
                  <a:srgbClr val="C00000"/>
                </a:solidFill>
                <a:latin typeface="DFKai-SB" pitchFamily="65" charset="-120"/>
                <a:ea typeface="DFKai-SB" pitchFamily="65" charset="-120"/>
              </a:rPr>
              <a:t>體</a:t>
            </a:r>
            <a:endParaRPr lang="en-US" altLang="zh-TW" b="1" dirty="0">
              <a:solidFill>
                <a:srgbClr val="C00000"/>
              </a:solidFill>
              <a:latin typeface="DFKai-SB" panose="03000509000000000000" pitchFamily="65" charset="-120"/>
              <a:ea typeface="DFKai-SB" panose="03000509000000000000" pitchFamily="65" charset="-120"/>
            </a:endParaRPr>
          </a:p>
          <a:p>
            <a:pPr marL="0" indent="0">
              <a:lnSpc>
                <a:spcPts val="2900"/>
              </a:lnSpc>
              <a:buNone/>
              <a:defRPr/>
            </a:pPr>
            <a:r>
              <a:rPr lang="en-US" altLang="zh-TW" sz="2800" b="1" dirty="0">
                <a:latin typeface="DFKai-SB" panose="03000509000000000000" pitchFamily="65" charset="-120"/>
                <a:ea typeface="DFKai-SB" panose="03000509000000000000" pitchFamily="65" charset="-120"/>
              </a:rPr>
              <a:t>2.</a:t>
            </a:r>
            <a:r>
              <a:rPr lang="zh-TW" altLang="en-US" sz="2800" b="1" dirty="0">
                <a:latin typeface="DFKai-SB" panose="03000509000000000000" pitchFamily="65" charset="-120"/>
                <a:ea typeface="DFKai-SB" panose="03000509000000000000" pitchFamily="65" charset="-120"/>
              </a:rPr>
              <a:t>進入了為了保護自己，勞苦愁煩的律</a:t>
            </a:r>
            <a:endParaRPr lang="en-US" altLang="zh-TW" sz="2800" b="1" dirty="0">
              <a:latin typeface="DFKai-SB" panose="03000509000000000000" pitchFamily="65" charset="-120"/>
              <a:ea typeface="DFKai-SB" panose="03000509000000000000" pitchFamily="65" charset="-120"/>
            </a:endParaRPr>
          </a:p>
          <a:p>
            <a:pPr>
              <a:lnSpc>
                <a:spcPts val="2900"/>
              </a:lnSpc>
              <a:defRPr/>
            </a:pPr>
            <a:r>
              <a:rPr lang="zh-TW" altLang="en-US" sz="2800" b="1" dirty="0">
                <a:latin typeface="DFKai-SB" pitchFamily="65" charset="-120"/>
                <a:ea typeface="DFKai-SB" pitchFamily="65" charset="-120"/>
              </a:rPr>
              <a:t>驕傲背逆</a:t>
            </a:r>
            <a:r>
              <a:rPr lang="en-US" sz="2800" b="1" dirty="0">
                <a:latin typeface="DFKai-SB" pitchFamily="65" charset="-120"/>
                <a:ea typeface="DFKai-SB" pitchFamily="65" charset="-120"/>
              </a:rPr>
              <a:t>–</a:t>
            </a:r>
            <a:r>
              <a:rPr lang="zh-TW" altLang="en-US" sz="2800" b="1" dirty="0">
                <a:latin typeface="DFKai-SB" pitchFamily="65" charset="-120"/>
                <a:ea typeface="DFKai-SB" pitchFamily="65" charset="-120"/>
              </a:rPr>
              <a:t>由人心中所喜好的掌管善惡知識 </a:t>
            </a:r>
            <a:endParaRPr lang="en-US" altLang="zh-TW" sz="2800" b="1" dirty="0">
              <a:latin typeface="DFKai-SB" pitchFamily="65" charset="-120"/>
              <a:ea typeface="DFKai-SB" pitchFamily="65" charset="-120"/>
            </a:endParaRPr>
          </a:p>
          <a:p>
            <a:pPr>
              <a:lnSpc>
                <a:spcPts val="2900"/>
              </a:lnSpc>
              <a:defRPr/>
            </a:pPr>
            <a:r>
              <a:rPr lang="zh-TW" altLang="en-US" sz="2800" b="1" dirty="0">
                <a:latin typeface="DFKai-SB" pitchFamily="65" charset="-120"/>
                <a:ea typeface="DFKai-SB" pitchFamily="65" charset="-120"/>
              </a:rPr>
              <a:t>成為不認識真理，也無力順服真理而體貼肉體的人，放縱肉體的私慾，隨著肉體和心中所喜好的去行</a:t>
            </a:r>
            <a:r>
              <a:rPr lang="en-US" altLang="zh-TW" sz="2800" b="1" dirty="0">
                <a:latin typeface="DFKai-SB" pitchFamily="65" charset="-120"/>
                <a:ea typeface="DFKai-SB" pitchFamily="65" charset="-120"/>
              </a:rPr>
              <a:t>(</a:t>
            </a:r>
            <a:r>
              <a:rPr lang="zh-TW" altLang="en-US" sz="2400" b="1" dirty="0">
                <a:latin typeface="DFKai-SB" pitchFamily="65" charset="-120"/>
                <a:ea typeface="DFKai-SB" pitchFamily="65" charset="-120"/>
              </a:rPr>
              <a:t>弗</a:t>
            </a:r>
            <a:r>
              <a:rPr lang="en-US" altLang="zh-TW" sz="2400" b="1" dirty="0">
                <a:latin typeface="DFKai-SB" pitchFamily="65" charset="-120"/>
                <a:ea typeface="DFKai-SB" pitchFamily="65" charset="-120"/>
              </a:rPr>
              <a:t>2:1-3)</a:t>
            </a:r>
          </a:p>
          <a:p>
            <a:pPr>
              <a:lnSpc>
                <a:spcPts val="2900"/>
              </a:lnSpc>
              <a:defRPr/>
            </a:pPr>
            <a:r>
              <a:rPr lang="zh-TW" altLang="en-US" sz="2800" b="1" dirty="0">
                <a:latin typeface="DFKai-SB" panose="03000509000000000000" pitchFamily="65" charset="-120"/>
                <a:ea typeface="DFKai-SB" panose="03000509000000000000" pitchFamily="65" charset="-120"/>
              </a:rPr>
              <a:t>無法有效管理神所賜的資源包括人際關係、環境</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→勞苦愁煩</a:t>
            </a:r>
            <a:endParaRPr lang="en-US" sz="2800" b="1" dirty="0">
              <a:latin typeface="DFKai-SB" pitchFamily="65" charset="-120"/>
              <a:ea typeface="DFKai-SB" pitchFamily="65" charset="-120"/>
            </a:endParaRPr>
          </a:p>
          <a:p>
            <a:pPr marL="0" indent="0">
              <a:lnSpc>
                <a:spcPts val="2900"/>
              </a:lnSpc>
              <a:buNone/>
              <a:defRPr/>
            </a:pPr>
            <a:r>
              <a:rPr lang="zh-TW" altLang="en-US" sz="2800" b="1" u="sng" dirty="0">
                <a:latin typeface="DFKai-SB" pitchFamily="65" charset="-120"/>
                <a:ea typeface="DFKai-SB" pitchFamily="65" charset="-120"/>
              </a:rPr>
              <a:t>弗</a:t>
            </a:r>
            <a:r>
              <a:rPr lang="en-US" altLang="zh-TW" sz="2800" b="1" u="sng" dirty="0">
                <a:latin typeface="DFKai-SB" pitchFamily="65" charset="-120"/>
                <a:ea typeface="DFKai-SB" pitchFamily="65" charset="-120"/>
              </a:rPr>
              <a:t>2:1-3</a:t>
            </a:r>
            <a:r>
              <a:rPr lang="zh-TW" altLang="en-US" sz="2800" b="1" dirty="0">
                <a:latin typeface="DFKai-SB" panose="03000509000000000000" pitchFamily="65" charset="-120"/>
                <a:ea typeface="DFKai-SB" panose="03000509000000000000" pitchFamily="65" charset="-120"/>
              </a:rPr>
              <a:t> 你們死在過犯罪惡之中</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行事為人，隨從今世的</a:t>
            </a:r>
            <a:r>
              <a:rPr lang="en-US" altLang="zh-TW" sz="2800" b="1" dirty="0">
                <a:latin typeface="DFKai-SB" panose="03000509000000000000" pitchFamily="65" charset="-120"/>
                <a:ea typeface="DFKai-SB" panose="03000509000000000000" pitchFamily="65" charset="-120"/>
              </a:rPr>
              <a:t>	</a:t>
            </a:r>
            <a:r>
              <a:rPr lang="zh-TW" altLang="en-US" sz="2800" b="1" dirty="0">
                <a:latin typeface="DFKai-SB" panose="03000509000000000000" pitchFamily="65" charset="-120"/>
                <a:ea typeface="DFKai-SB" panose="03000509000000000000" pitchFamily="65" charset="-120"/>
              </a:rPr>
              <a:t>風俗，順服</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現今在悖逆之子心中運行的邪靈</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放</a:t>
            </a:r>
            <a:r>
              <a:rPr lang="en-US" altLang="zh-TW" sz="2800" b="1" dirty="0">
                <a:latin typeface="DFKai-SB" panose="03000509000000000000" pitchFamily="65" charset="-120"/>
                <a:ea typeface="DFKai-SB" panose="03000509000000000000" pitchFamily="65" charset="-120"/>
              </a:rPr>
              <a:t>	</a:t>
            </a:r>
            <a:r>
              <a:rPr lang="zh-TW" altLang="en-US" sz="2800" b="1" dirty="0">
                <a:latin typeface="DFKai-SB" panose="03000509000000000000" pitchFamily="65" charset="-120"/>
                <a:ea typeface="DFKai-SB" panose="03000509000000000000" pitchFamily="65" charset="-120"/>
              </a:rPr>
              <a:t>縱肉體的私慾，隨著肉體和心中所喜好的去行</a:t>
            </a:r>
            <a:endParaRPr lang="en-US" altLang="zh-TW" sz="2800" b="1" u="sng" dirty="0">
              <a:latin typeface="DFKai-SB" pitchFamily="65" charset="-120"/>
              <a:ea typeface="DFKai-SB" pitchFamily="65" charset="-120"/>
            </a:endParaRPr>
          </a:p>
        </p:txBody>
      </p:sp>
    </p:spTree>
    <p:extLst>
      <p:ext uri="{BB962C8B-B14F-4D97-AF65-F5344CB8AC3E}">
        <p14:creationId xmlns:p14="http://schemas.microsoft.com/office/powerpoint/2010/main" val="673639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524000" y="0"/>
            <a:ext cx="9144000" cy="685800"/>
          </a:xfrm>
        </p:spPr>
        <p:txBody>
          <a:bodyPr/>
          <a:lstStyle/>
          <a:p>
            <a:pPr>
              <a:defRPr/>
            </a:pP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罪</a:t>
            </a:r>
            <a:r>
              <a:rPr lang="en-US" altLang="zh-TW"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人選擇</a:t>
            </a:r>
            <a:r>
              <a:rPr lang="zh-TW" altLang="en-US"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不</a:t>
            </a: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順服神所設的唯一定律 </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0" name="Content Placeholder 9"/>
          <p:cNvSpPr>
            <a:spLocks noGrp="1"/>
          </p:cNvSpPr>
          <p:nvPr>
            <p:ph idx="1"/>
          </p:nvPr>
        </p:nvSpPr>
        <p:spPr>
          <a:xfrm>
            <a:off x="1508125" y="762000"/>
            <a:ext cx="9144000" cy="6096000"/>
          </a:xfrm>
        </p:spPr>
        <p:txBody>
          <a:bodyPr/>
          <a:lstStyle/>
          <a:p>
            <a:pPr marL="0" indent="0">
              <a:lnSpc>
                <a:spcPts val="3500"/>
              </a:lnSpc>
              <a:buNone/>
              <a:defRPr/>
            </a:pPr>
            <a:r>
              <a:rPr lang="en-US" altLang="zh-TW" b="1" dirty="0" smtClean="0">
                <a:latin typeface="DFKai-SB" pitchFamily="65" charset="-120"/>
                <a:ea typeface="DFKai-SB" pitchFamily="65" charset="-120"/>
              </a:rPr>
              <a:t>3.</a:t>
            </a:r>
            <a:r>
              <a:rPr lang="zh-TW" altLang="en-US" b="1" dirty="0" smtClean="0">
                <a:latin typeface="DFKai-SB" pitchFamily="65" charset="-120"/>
                <a:ea typeface="DFKai-SB" pitchFamily="65" charset="-120"/>
              </a:rPr>
              <a:t>陷在「罪的律」中</a:t>
            </a:r>
            <a:endParaRPr lang="en-US" altLang="zh-TW" b="1" dirty="0" smtClean="0">
              <a:latin typeface="DFKai-SB" pitchFamily="65" charset="-120"/>
              <a:ea typeface="DFKai-SB" pitchFamily="65" charset="-120"/>
            </a:endParaRPr>
          </a:p>
          <a:p>
            <a:pPr>
              <a:lnSpc>
                <a:spcPts val="3500"/>
              </a:lnSpc>
              <a:defRPr/>
            </a:pPr>
            <a:r>
              <a:rPr lang="zh-TW" altLang="en-US" b="1" dirty="0" smtClean="0">
                <a:latin typeface="DFKai-SB" pitchFamily="65" charset="-120"/>
                <a:ea typeface="DFKai-SB" pitchFamily="65" charset="-120"/>
              </a:rPr>
              <a:t>罪</a:t>
            </a:r>
            <a:r>
              <a:rPr lang="en-US" altLang="zh-TW" b="1" dirty="0" smtClean="0">
                <a:latin typeface="DFKai-SB" pitchFamily="65" charset="-120"/>
                <a:ea typeface="DFKai-SB" pitchFamily="65" charset="-120"/>
              </a:rPr>
              <a:t>:</a:t>
            </a:r>
            <a:r>
              <a:rPr lang="zh-TW" altLang="en-US" b="1" dirty="0" smtClean="0">
                <a:latin typeface="DFKai-SB" pitchFamily="65" charset="-120"/>
                <a:ea typeface="DFKai-SB" pitchFamily="65" charset="-120"/>
              </a:rPr>
              <a:t>原文意思「</a:t>
            </a:r>
            <a:r>
              <a:rPr lang="zh-TW" altLang="en-US" b="1" dirty="0">
                <a:latin typeface="DFKai-SB" pitchFamily="65" charset="-120"/>
                <a:ea typeface="DFKai-SB" pitchFamily="65" charset="-120"/>
              </a:rPr>
              <a:t>沒射中靶心</a:t>
            </a:r>
            <a:r>
              <a:rPr lang="zh-TW" altLang="en-US" b="1" dirty="0" smtClean="0">
                <a:latin typeface="DFKai-SB" pitchFamily="65" charset="-120"/>
                <a:ea typeface="DFKai-SB" pitchFamily="65" charset="-120"/>
              </a:rPr>
              <a:t>」</a:t>
            </a:r>
            <a:r>
              <a:rPr lang="en-US" altLang="zh-TW" b="1" dirty="0" smtClean="0">
                <a:latin typeface="DFKai-SB" pitchFamily="65" charset="-120"/>
                <a:ea typeface="DFKai-SB" pitchFamily="65" charset="-120"/>
              </a:rPr>
              <a:t>;</a:t>
            </a:r>
            <a:r>
              <a:rPr lang="zh-TW" altLang="en-US" b="1" dirty="0" smtClean="0">
                <a:latin typeface="DFKai-SB" pitchFamily="65" charset="-120"/>
                <a:ea typeface="DFKai-SB" pitchFamily="65" charset="-120"/>
              </a:rPr>
              <a:t>「</a:t>
            </a:r>
            <a:r>
              <a:rPr lang="zh-TW" altLang="en-US" b="1" dirty="0">
                <a:latin typeface="DFKai-SB" pitchFamily="65" charset="-120"/>
                <a:ea typeface="DFKai-SB" pitchFamily="65" charset="-120"/>
              </a:rPr>
              <a:t>不完全</a:t>
            </a:r>
            <a:r>
              <a:rPr lang="zh-TW" altLang="en-US" b="1" dirty="0" smtClean="0">
                <a:latin typeface="DFKai-SB" pitchFamily="65" charset="-120"/>
                <a:ea typeface="DFKai-SB" pitchFamily="65" charset="-120"/>
              </a:rPr>
              <a:t>」</a:t>
            </a:r>
            <a:endParaRPr lang="en-US" altLang="zh-TW" b="1" dirty="0" smtClean="0">
              <a:latin typeface="DFKai-SB" pitchFamily="65" charset="-120"/>
              <a:ea typeface="DFKai-SB" pitchFamily="65" charset="-120"/>
            </a:endParaRPr>
          </a:p>
          <a:p>
            <a:pPr lvl="1">
              <a:lnSpc>
                <a:spcPts val="3500"/>
              </a:lnSpc>
              <a:defRPr/>
            </a:pPr>
            <a:r>
              <a:rPr lang="zh-TW" altLang="en-US" sz="3200" b="1" dirty="0">
                <a:latin typeface="DFKai-SB" pitchFamily="65" charset="-120"/>
                <a:ea typeface="DFKai-SB" pitchFamily="65" charset="-120"/>
              </a:rPr>
              <a:t>靶心</a:t>
            </a:r>
            <a:r>
              <a:rPr lang="en-US" altLang="zh-TW" sz="3200" b="1" dirty="0">
                <a:latin typeface="DFKai-SB" pitchFamily="65" charset="-120"/>
                <a:ea typeface="DFKai-SB" pitchFamily="65" charset="-120"/>
              </a:rPr>
              <a:t>:</a:t>
            </a:r>
            <a:r>
              <a:rPr lang="zh-TW" altLang="en-US" sz="3200" b="1" dirty="0">
                <a:latin typeface="DFKai-SB" pitchFamily="65" charset="-120"/>
                <a:ea typeface="DFKai-SB" pitchFamily="65" charset="-120"/>
              </a:rPr>
              <a:t> 就是神的榮耀，神自己，神的完全</a:t>
            </a:r>
            <a:endParaRPr lang="en-US" altLang="zh-TW" sz="3200" b="1" dirty="0">
              <a:latin typeface="DFKai-SB" pitchFamily="65" charset="-120"/>
              <a:ea typeface="DFKai-SB" pitchFamily="65" charset="-120"/>
            </a:endParaRPr>
          </a:p>
          <a:p>
            <a:pPr lvl="1">
              <a:lnSpc>
                <a:spcPts val="3500"/>
              </a:lnSpc>
              <a:defRPr/>
            </a:pPr>
            <a:r>
              <a:rPr lang="zh-TW" altLang="en-US" sz="3200" b="1" dirty="0">
                <a:latin typeface="DFKai-SB" pitchFamily="65" charset="-120"/>
                <a:ea typeface="DFKai-SB" pitchFamily="65" charset="-120"/>
              </a:rPr>
              <a:t>罪就是失去了神的完全，離開神</a:t>
            </a:r>
            <a:r>
              <a:rPr lang="en-US" altLang="zh-TW" sz="3200" b="1" dirty="0">
                <a:latin typeface="DFKai-SB" pitchFamily="65" charset="-120"/>
                <a:ea typeface="DFKai-SB" pitchFamily="65" charset="-120"/>
              </a:rPr>
              <a:t>(</a:t>
            </a:r>
            <a:r>
              <a:rPr lang="zh-TW" altLang="en-US" sz="3200" b="1" dirty="0">
                <a:latin typeface="DFKai-SB" pitchFamily="65" charset="-120"/>
                <a:ea typeface="DFKai-SB" pitchFamily="65" charset="-120"/>
              </a:rPr>
              <a:t>羅</a:t>
            </a:r>
            <a:r>
              <a:rPr lang="en-US" altLang="zh-TW" sz="3200" b="1" dirty="0">
                <a:latin typeface="DFKai-SB" pitchFamily="65" charset="-120"/>
                <a:ea typeface="DFKai-SB" pitchFamily="65" charset="-120"/>
              </a:rPr>
              <a:t>3:23)</a:t>
            </a:r>
          </a:p>
          <a:p>
            <a:pPr>
              <a:lnSpc>
                <a:spcPts val="3500"/>
              </a:lnSpc>
              <a:defRPr/>
            </a:pPr>
            <a:r>
              <a:rPr lang="zh-TW" altLang="en-US" b="1" dirty="0" smtClean="0">
                <a:latin typeface="DFKai-SB" pitchFamily="65" charset="-120"/>
                <a:ea typeface="DFKai-SB" pitchFamily="65" charset="-120"/>
              </a:rPr>
              <a:t>罪的後果</a:t>
            </a:r>
            <a:endParaRPr lang="en-US" altLang="zh-TW" b="1" dirty="0" smtClean="0">
              <a:latin typeface="DFKai-SB" pitchFamily="65" charset="-120"/>
              <a:ea typeface="DFKai-SB" pitchFamily="65" charset="-120"/>
            </a:endParaRPr>
          </a:p>
          <a:p>
            <a:pPr lvl="1">
              <a:lnSpc>
                <a:spcPts val="3500"/>
              </a:lnSpc>
              <a:defRPr/>
            </a:pPr>
            <a:r>
              <a:rPr lang="zh-TW" altLang="en-US" sz="3200" b="1" dirty="0">
                <a:latin typeface="DFKai-SB" pitchFamily="65" charset="-120"/>
                <a:ea typeface="DFKai-SB" pitchFamily="65" charset="-120"/>
              </a:rPr>
              <a:t>遠離神</a:t>
            </a:r>
            <a:r>
              <a:rPr lang="en-US" altLang="zh-TW" sz="3200" b="1" dirty="0">
                <a:latin typeface="DFKai-SB" pitchFamily="65" charset="-120"/>
                <a:ea typeface="DFKai-SB" pitchFamily="65" charset="-120"/>
              </a:rPr>
              <a:t>:</a:t>
            </a:r>
            <a:r>
              <a:rPr lang="zh-TW" altLang="en-US" sz="3200" b="1" dirty="0">
                <a:latin typeface="DFKai-SB" pitchFamily="65" charset="-120"/>
                <a:ea typeface="DFKai-SB" pitchFamily="65" charset="-120"/>
              </a:rPr>
              <a:t>被趕出伊甸園，不能與神同住</a:t>
            </a:r>
            <a:endParaRPr lang="en-US" altLang="zh-TW" sz="3200" b="1" dirty="0">
              <a:latin typeface="DFKai-SB" pitchFamily="65" charset="-120"/>
              <a:ea typeface="DFKai-SB" pitchFamily="65" charset="-120"/>
            </a:endParaRPr>
          </a:p>
          <a:p>
            <a:pPr lvl="1">
              <a:lnSpc>
                <a:spcPts val="3500"/>
              </a:lnSpc>
              <a:defRPr/>
            </a:pPr>
            <a:r>
              <a:rPr lang="zh-TW" altLang="en-US" sz="3200" b="1" dirty="0">
                <a:latin typeface="DFKai-SB" pitchFamily="65" charset="-120"/>
                <a:ea typeface="DFKai-SB" pitchFamily="65" charset="-120"/>
              </a:rPr>
              <a:t>失去永生</a:t>
            </a:r>
            <a:r>
              <a:rPr lang="en-US" altLang="zh-TW" sz="3200" b="1" dirty="0">
                <a:latin typeface="DFKai-SB" pitchFamily="65" charset="-120"/>
                <a:ea typeface="DFKai-SB" pitchFamily="65" charset="-120"/>
              </a:rPr>
              <a:t>:</a:t>
            </a:r>
            <a:r>
              <a:rPr lang="zh-TW" altLang="en-US" sz="3200" b="1" dirty="0">
                <a:latin typeface="DFKai-SB" pitchFamily="65" charset="-120"/>
                <a:ea typeface="DFKai-SB" pitchFamily="65" charset="-120"/>
              </a:rPr>
              <a:t>失去神原先要賜給我們的一切美好，包括祂的生命性情</a:t>
            </a:r>
            <a:endParaRPr lang="en-US" altLang="zh-TW" sz="3200" b="1" dirty="0">
              <a:latin typeface="DFKai-SB" pitchFamily="65" charset="-120"/>
              <a:ea typeface="DFKai-SB" pitchFamily="65" charset="-120"/>
            </a:endParaRPr>
          </a:p>
          <a:p>
            <a:pPr lvl="1">
              <a:lnSpc>
                <a:spcPts val="3500"/>
              </a:lnSpc>
              <a:defRPr/>
            </a:pPr>
            <a:r>
              <a:rPr lang="zh-TW" altLang="en-US" sz="3200" b="1" dirty="0">
                <a:latin typeface="DFKai-SB" pitchFamily="65" charset="-120"/>
                <a:ea typeface="DFKai-SB" pitchFamily="65" charset="-120"/>
              </a:rPr>
              <a:t>地受詛咒，汗流滿面，才得糊口</a:t>
            </a:r>
            <a:endParaRPr lang="en-US" altLang="zh-TW" sz="3200" b="1" dirty="0">
              <a:latin typeface="DFKai-SB" pitchFamily="65" charset="-120"/>
              <a:ea typeface="DFKai-SB" pitchFamily="65" charset="-120"/>
            </a:endParaRPr>
          </a:p>
          <a:p>
            <a:pPr marL="457200" lvl="1" indent="0">
              <a:lnSpc>
                <a:spcPts val="3500"/>
              </a:lnSpc>
              <a:buNone/>
              <a:defRPr/>
            </a:pPr>
            <a:endParaRPr lang="en-US" altLang="zh-TW" sz="3200" b="1" dirty="0">
              <a:latin typeface="DFKai-SB" pitchFamily="65" charset="-120"/>
              <a:ea typeface="DFKai-SB" pitchFamily="65" charset="-120"/>
            </a:endParaRPr>
          </a:p>
          <a:p>
            <a:pPr marL="0" indent="0">
              <a:lnSpc>
                <a:spcPts val="3500"/>
              </a:lnSpc>
              <a:buNone/>
              <a:defRPr/>
            </a:pPr>
            <a:r>
              <a:rPr lang="zh-TW" altLang="en-US" b="1" u="sng" dirty="0" smtClean="0">
                <a:latin typeface="DFKai-SB" pitchFamily="65" charset="-120"/>
                <a:ea typeface="DFKai-SB" pitchFamily="65" charset="-120"/>
              </a:rPr>
              <a:t>羅</a:t>
            </a:r>
            <a:r>
              <a:rPr lang="en-US" altLang="zh-TW" b="1" u="sng" dirty="0" smtClean="0">
                <a:latin typeface="DFKai-SB" pitchFamily="65" charset="-120"/>
                <a:ea typeface="DFKai-SB" pitchFamily="65" charset="-120"/>
              </a:rPr>
              <a:t>3:23</a:t>
            </a:r>
            <a:r>
              <a:rPr lang="zh-TW" altLang="en-US" b="1" dirty="0" smtClean="0">
                <a:latin typeface="DFKai-SB" pitchFamily="65" charset="-120"/>
                <a:ea typeface="DFKai-SB" pitchFamily="65" charset="-120"/>
              </a:rPr>
              <a:t> </a:t>
            </a:r>
            <a:r>
              <a:rPr lang="zh-TW" altLang="en-US" b="1" dirty="0">
                <a:latin typeface="DFKai-SB" panose="03000509000000000000" pitchFamily="65" charset="-120"/>
                <a:ea typeface="DFKai-SB" panose="03000509000000000000" pitchFamily="65" charset="-120"/>
              </a:rPr>
              <a:t>因為世人都犯了罪，虧缺了神的榮耀</a:t>
            </a:r>
            <a:endParaRPr lang="en-US" altLang="zh-TW" b="1" dirty="0">
              <a:latin typeface="DFKai-SB" pitchFamily="65" charset="-120"/>
              <a:ea typeface="DFKai-SB" pitchFamily="65" charset="-120"/>
            </a:endParaRPr>
          </a:p>
          <a:p>
            <a:pPr>
              <a:lnSpc>
                <a:spcPts val="3500"/>
              </a:lnSpc>
              <a:defRPr/>
            </a:pPr>
            <a:endParaRPr lang="en-US" altLang="zh-TW" b="1" dirty="0" smtClean="0">
              <a:latin typeface="DFKai-SB" pitchFamily="65" charset="-120"/>
              <a:ea typeface="DFKai-SB" pitchFamily="65" charset="-120"/>
            </a:endParaRPr>
          </a:p>
        </p:txBody>
      </p:sp>
    </p:spTree>
    <p:extLst>
      <p:ext uri="{BB962C8B-B14F-4D97-AF65-F5344CB8AC3E}">
        <p14:creationId xmlns:p14="http://schemas.microsoft.com/office/powerpoint/2010/main" val="404991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1235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524000" y="0"/>
            <a:ext cx="9144000" cy="838200"/>
          </a:xfrm>
        </p:spPr>
        <p:txBody>
          <a:bodyPr/>
          <a:lstStyle/>
          <a:p>
            <a:pPr>
              <a:defRPr/>
            </a:pP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關係的恢復</a:t>
            </a:r>
            <a:r>
              <a:rPr lang="en-US" altLang="zh-TW"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zh-TW" altLang="en-US" b="1" dirty="0">
                <a:effectLst>
                  <a:outerShdw blurRad="38100" dist="38100" dir="2700000" algn="tl">
                    <a:srgbClr val="000000">
                      <a:alpha val="43137"/>
                    </a:srgbClr>
                  </a:outerShdw>
                </a:effectLst>
                <a:latin typeface="DFKai-SB" pitchFamily="65" charset="-120"/>
                <a:ea typeface="DFKai-SB" pitchFamily="65" charset="-120"/>
              </a:rPr>
              <a:t>罪</a:t>
            </a:r>
            <a:r>
              <a:rPr lang="zh-TW" altLang="en-US" b="1" dirty="0" smtClean="0">
                <a:effectLst>
                  <a:outerShdw blurRad="38100" dist="38100" dir="2700000" algn="tl">
                    <a:srgbClr val="000000">
                      <a:alpha val="43137"/>
                    </a:srgbClr>
                  </a:outerShdw>
                </a:effectLst>
                <a:latin typeface="DFKai-SB" pitchFamily="65" charset="-120"/>
                <a:ea typeface="DFKai-SB" pitchFamily="65" charset="-120"/>
              </a:rPr>
              <a:t>必須</a:t>
            </a:r>
            <a:r>
              <a:rPr lang="zh-TW" altLang="en-US" b="1" dirty="0">
                <a:effectLst>
                  <a:outerShdw blurRad="38100" dist="38100" dir="2700000" algn="tl">
                    <a:srgbClr val="000000">
                      <a:alpha val="43137"/>
                    </a:srgbClr>
                  </a:outerShdw>
                </a:effectLst>
                <a:latin typeface="DFKai-SB" pitchFamily="65" charset="-120"/>
                <a:ea typeface="DFKai-SB" pitchFamily="65" charset="-120"/>
              </a:rPr>
              <a:t>被</a:t>
            </a:r>
            <a:r>
              <a:rPr lang="zh-TW" altLang="en-US" b="1" dirty="0" smtClean="0">
                <a:effectLst>
                  <a:outerShdw blurRad="38100" dist="38100" dir="2700000" algn="tl">
                    <a:srgbClr val="000000">
                      <a:alpha val="43137"/>
                    </a:srgbClr>
                  </a:outerShdw>
                </a:effectLst>
                <a:latin typeface="DFKai-SB" pitchFamily="65" charset="-120"/>
                <a:ea typeface="DFKai-SB" pitchFamily="65" charset="-120"/>
              </a:rPr>
              <a:t>處理</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0" name="Content Placeholder 9"/>
          <p:cNvSpPr>
            <a:spLocks noGrp="1"/>
          </p:cNvSpPr>
          <p:nvPr>
            <p:ph idx="1"/>
          </p:nvPr>
        </p:nvSpPr>
        <p:spPr>
          <a:xfrm>
            <a:off x="1508125" y="838200"/>
            <a:ext cx="9144000" cy="6019800"/>
          </a:xfrm>
        </p:spPr>
        <p:txBody>
          <a:bodyPr/>
          <a:lstStyle/>
          <a:p>
            <a:pPr>
              <a:lnSpc>
                <a:spcPts val="3700"/>
              </a:lnSpc>
              <a:defRPr/>
            </a:pPr>
            <a:r>
              <a:rPr lang="zh-TW" altLang="en-US" b="1" dirty="0" smtClean="0">
                <a:latin typeface="DFKai-SB" pitchFamily="65" charset="-120"/>
                <a:ea typeface="DFKai-SB" pitchFamily="65" charset="-120"/>
              </a:rPr>
              <a:t>神選擇與一個民族</a:t>
            </a:r>
            <a:r>
              <a:rPr lang="en-US" altLang="zh-TW" b="1" dirty="0" smtClean="0">
                <a:latin typeface="DFKai-SB" pitchFamily="65" charset="-120"/>
                <a:ea typeface="DFKai-SB" pitchFamily="65" charset="-120"/>
              </a:rPr>
              <a:t>—</a:t>
            </a:r>
            <a:r>
              <a:rPr lang="zh-TW" altLang="en-US" b="1" dirty="0" smtClean="0">
                <a:latin typeface="DFKai-SB" pitchFamily="65" charset="-120"/>
                <a:ea typeface="DFKai-SB" pitchFamily="65" charset="-120"/>
              </a:rPr>
              <a:t>以色列，</a:t>
            </a:r>
            <a:r>
              <a:rPr lang="zh-TW" altLang="en-US" b="1" dirty="0">
                <a:latin typeface="DFKai-SB" pitchFamily="65" charset="-120"/>
                <a:ea typeface="DFKai-SB" pitchFamily="65" charset="-120"/>
              </a:rPr>
              <a:t>與一個人</a:t>
            </a:r>
            <a:r>
              <a:rPr lang="en-US" altLang="zh-TW" b="1" dirty="0">
                <a:latin typeface="DFKai-SB" pitchFamily="65" charset="-120"/>
                <a:ea typeface="DFKai-SB" pitchFamily="65" charset="-120"/>
              </a:rPr>
              <a:t>—</a:t>
            </a:r>
            <a:r>
              <a:rPr lang="zh-TW" altLang="en-US" b="1" dirty="0">
                <a:latin typeface="DFKai-SB" pitchFamily="65" charset="-120"/>
                <a:ea typeface="DFKai-SB" pitchFamily="65" charset="-120"/>
              </a:rPr>
              <a:t>摩西 建立關</a:t>
            </a:r>
            <a:r>
              <a:rPr lang="zh-TW" altLang="en-US" b="1" dirty="0" smtClean="0">
                <a:latin typeface="DFKai-SB" pitchFamily="65" charset="-120"/>
                <a:ea typeface="DFKai-SB" pitchFamily="65" charset="-120"/>
              </a:rPr>
              <a:t>係開始，向全人類見證祂是神</a:t>
            </a:r>
            <a:r>
              <a:rPr lang="en-US" altLang="zh-TW" b="1" dirty="0" smtClean="0">
                <a:latin typeface="DFKai-SB" pitchFamily="65" charset="-120"/>
                <a:ea typeface="DFKai-SB" pitchFamily="65" charset="-120"/>
              </a:rPr>
              <a:t>.</a:t>
            </a:r>
            <a:endParaRPr lang="en-US" altLang="zh-TW" b="1" dirty="0">
              <a:latin typeface="DFKai-SB" pitchFamily="65" charset="-120"/>
              <a:ea typeface="DFKai-SB" pitchFamily="65" charset="-120"/>
            </a:endParaRPr>
          </a:p>
          <a:p>
            <a:pPr>
              <a:lnSpc>
                <a:spcPts val="3700"/>
              </a:lnSpc>
              <a:defRPr/>
            </a:pPr>
            <a:r>
              <a:rPr lang="zh-TW" altLang="en-US" b="1" dirty="0" smtClean="0">
                <a:latin typeface="DFKai-SB" pitchFamily="65" charset="-120"/>
                <a:ea typeface="DFKai-SB" pitchFamily="65" charset="-120"/>
              </a:rPr>
              <a:t>出埃及是神的作為並且是個歷史事實 </a:t>
            </a:r>
            <a:endParaRPr lang="en-US" altLang="zh-TW" b="1" dirty="0" smtClean="0">
              <a:latin typeface="DFKai-SB" pitchFamily="65" charset="-120"/>
              <a:ea typeface="DFKai-SB" pitchFamily="65" charset="-120"/>
            </a:endParaRPr>
          </a:p>
          <a:p>
            <a:pPr>
              <a:lnSpc>
                <a:spcPts val="3700"/>
              </a:lnSpc>
              <a:defRPr/>
            </a:pPr>
            <a:r>
              <a:rPr lang="zh-TW" altLang="en-US" b="1" dirty="0" smtClean="0">
                <a:latin typeface="DFKai-SB" pitchFamily="65" charset="-120"/>
                <a:ea typeface="DFKai-SB" pitchFamily="65" charset="-120"/>
              </a:rPr>
              <a:t>罪必須處理→透過</a:t>
            </a:r>
            <a:r>
              <a:rPr lang="zh-TW" altLang="en-US" b="1" dirty="0">
                <a:latin typeface="DFKai-SB" pitchFamily="65" charset="-120"/>
                <a:ea typeface="DFKai-SB" pitchFamily="65" charset="-120"/>
              </a:rPr>
              <a:t>用動物的血獻祭贖罪</a:t>
            </a:r>
            <a:r>
              <a:rPr lang="en-US" altLang="zh-TW" b="1" dirty="0" smtClean="0">
                <a:latin typeface="DFKai-SB" pitchFamily="65" charset="-120"/>
                <a:ea typeface="DFKai-SB" pitchFamily="65" charset="-120"/>
              </a:rPr>
              <a:t>:</a:t>
            </a:r>
            <a:r>
              <a:rPr lang="zh-TW" altLang="en-US" b="1" dirty="0" smtClean="0">
                <a:latin typeface="DFKai-SB" pitchFamily="65" charset="-120"/>
                <a:ea typeface="DFKai-SB" pitchFamily="65" charset="-120"/>
              </a:rPr>
              <a:t>神吩咐摩西設立會幕作為百姓敬拜神的地方，也讓以色列人用動物的血</a:t>
            </a:r>
            <a:r>
              <a:rPr lang="zh-TW" altLang="en-US" b="1" dirty="0">
                <a:latin typeface="DFKai-SB" pitchFamily="65" charset="-120"/>
                <a:ea typeface="DFKai-SB" pitchFamily="65" charset="-120"/>
              </a:rPr>
              <a:t>獻</a:t>
            </a:r>
            <a:r>
              <a:rPr lang="zh-TW" altLang="en-US" b="1" dirty="0" smtClean="0">
                <a:latin typeface="DFKai-SB" pitchFamily="65" charset="-120"/>
                <a:ea typeface="DFKai-SB" pitchFamily="65" charset="-120"/>
              </a:rPr>
              <a:t>祭贖罪，否則人可能會死在神面前</a:t>
            </a:r>
            <a:r>
              <a:rPr lang="en-US" altLang="zh-TW" b="1" dirty="0" smtClean="0">
                <a:latin typeface="DFKai-SB" pitchFamily="65" charset="-120"/>
                <a:ea typeface="DFKai-SB" pitchFamily="65" charset="-120"/>
              </a:rPr>
              <a:t>.</a:t>
            </a:r>
          </a:p>
          <a:p>
            <a:pPr>
              <a:lnSpc>
                <a:spcPts val="3700"/>
              </a:lnSpc>
              <a:defRPr/>
            </a:pPr>
            <a:r>
              <a:rPr lang="zh-TW" altLang="en-US" b="1" dirty="0" smtClean="0">
                <a:latin typeface="DFKai-SB" pitchFamily="65" charset="-120"/>
                <a:ea typeface="DFKai-SB" pitchFamily="65" charset="-120"/>
              </a:rPr>
              <a:t>獻祭的條件</a:t>
            </a:r>
            <a:r>
              <a:rPr lang="en-US" altLang="zh-TW" b="1" dirty="0" smtClean="0">
                <a:latin typeface="DFKai-SB" pitchFamily="65" charset="-120"/>
                <a:ea typeface="DFKai-SB" pitchFamily="65" charset="-120"/>
                <a:sym typeface="Wingdings" panose="05000000000000000000" pitchFamily="2" charset="2"/>
              </a:rPr>
              <a:t>(1)</a:t>
            </a:r>
            <a:r>
              <a:rPr lang="zh-TW" altLang="en-US" b="1" dirty="0" smtClean="0">
                <a:latin typeface="DFKai-SB" pitchFamily="65" charset="-120"/>
                <a:ea typeface="DFKai-SB" pitchFamily="65" charset="-120"/>
                <a:sym typeface="Wingdings" panose="05000000000000000000" pitchFamily="2" charset="2"/>
              </a:rPr>
              <a:t>無殘疾</a:t>
            </a:r>
            <a:r>
              <a:rPr lang="en-US" altLang="zh-TW" b="1" dirty="0" smtClean="0">
                <a:latin typeface="DFKai-SB" pitchFamily="65" charset="-120"/>
                <a:ea typeface="DFKai-SB" pitchFamily="65" charset="-120"/>
                <a:sym typeface="Wingdings" panose="05000000000000000000" pitchFamily="2" charset="2"/>
              </a:rPr>
              <a:t>(2)</a:t>
            </a:r>
            <a:r>
              <a:rPr lang="zh-TW" altLang="en-US" b="1" dirty="0" smtClean="0">
                <a:latin typeface="DFKai-SB" pitchFamily="65" charset="-120"/>
                <a:ea typeface="DFKai-SB" pitchFamily="65" charset="-120"/>
                <a:sym typeface="Wingdings" panose="05000000000000000000" pitchFamily="2" charset="2"/>
              </a:rPr>
              <a:t>血→預表基督受死完成的救恩</a:t>
            </a:r>
            <a:endParaRPr lang="en-US" altLang="zh-TW" b="1" dirty="0" smtClean="0">
              <a:latin typeface="DFKai-SB" pitchFamily="65" charset="-120"/>
              <a:ea typeface="DFKai-SB" pitchFamily="65" charset="-120"/>
              <a:sym typeface="Wingdings" panose="05000000000000000000" pitchFamily="2" charset="2"/>
            </a:endParaRPr>
          </a:p>
          <a:p>
            <a:pPr marL="0" indent="0">
              <a:lnSpc>
                <a:spcPts val="3700"/>
              </a:lnSpc>
              <a:buNone/>
              <a:defRPr/>
            </a:pPr>
            <a:r>
              <a:rPr lang="zh-TW" altLang="en-US" b="1" u="sng" dirty="0" smtClean="0">
                <a:latin typeface="DFKai-SB" pitchFamily="65" charset="-120"/>
                <a:ea typeface="DFKai-SB" pitchFamily="65" charset="-120"/>
                <a:sym typeface="Wingdings" panose="05000000000000000000" pitchFamily="2" charset="2"/>
              </a:rPr>
              <a:t>來</a:t>
            </a:r>
            <a:r>
              <a:rPr lang="en-US" altLang="zh-TW" b="1" u="sng" dirty="0" smtClean="0">
                <a:latin typeface="DFKai-SB" pitchFamily="65" charset="-120"/>
                <a:ea typeface="DFKai-SB" pitchFamily="65" charset="-120"/>
                <a:sym typeface="Wingdings" panose="05000000000000000000" pitchFamily="2" charset="2"/>
              </a:rPr>
              <a:t>9:22</a:t>
            </a:r>
            <a:r>
              <a:rPr lang="zh-TW" altLang="en-US" b="1" dirty="0" smtClean="0">
                <a:latin typeface="DFKai-SB" pitchFamily="65" charset="-120"/>
                <a:ea typeface="DFKai-SB" pitchFamily="65" charset="-120"/>
                <a:sym typeface="Wingdings" panose="05000000000000000000" pitchFamily="2" charset="2"/>
              </a:rPr>
              <a:t>  </a:t>
            </a:r>
            <a:r>
              <a:rPr lang="zh-TW" altLang="en-US" b="1" dirty="0" smtClean="0">
                <a:latin typeface="DFKai-SB" panose="03000509000000000000" pitchFamily="65" charset="-120"/>
                <a:ea typeface="DFKai-SB" panose="03000509000000000000" pitchFamily="65" charset="-120"/>
              </a:rPr>
              <a:t>按</a:t>
            </a:r>
            <a:r>
              <a:rPr lang="zh-TW" altLang="en-US" b="1" dirty="0">
                <a:latin typeface="DFKai-SB" panose="03000509000000000000" pitchFamily="65" charset="-120"/>
                <a:ea typeface="DFKai-SB" panose="03000509000000000000" pitchFamily="65" charset="-120"/>
              </a:rPr>
              <a:t>著律法、凡物差不多都是用血潔淨的</a:t>
            </a:r>
            <a:r>
              <a:rPr lang="zh-TW" altLang="en-US" b="1" dirty="0" smtClean="0">
                <a:latin typeface="DFKai-SB" panose="03000509000000000000" pitchFamily="65" charset="-120"/>
                <a:ea typeface="DFKai-SB" panose="03000509000000000000" pitchFamily="65" charset="-120"/>
              </a:rPr>
              <a:t>、</a:t>
            </a:r>
            <a:r>
              <a:rPr lang="en-US" altLang="zh-TW" b="1" dirty="0" smtClean="0">
                <a:latin typeface="DFKai-SB" panose="03000509000000000000" pitchFamily="65" charset="-120"/>
                <a:ea typeface="DFKai-SB" panose="03000509000000000000" pitchFamily="65" charset="-120"/>
              </a:rPr>
              <a:t>	</a:t>
            </a:r>
            <a:r>
              <a:rPr lang="zh-TW" altLang="en-US" b="1" dirty="0" smtClean="0">
                <a:latin typeface="DFKai-SB" panose="03000509000000000000" pitchFamily="65" charset="-120"/>
                <a:ea typeface="DFKai-SB" panose="03000509000000000000" pitchFamily="65" charset="-120"/>
              </a:rPr>
              <a:t>若</a:t>
            </a:r>
            <a:r>
              <a:rPr lang="zh-TW" altLang="en-US" b="1" dirty="0">
                <a:latin typeface="DFKai-SB" panose="03000509000000000000" pitchFamily="65" charset="-120"/>
                <a:ea typeface="DFKai-SB" panose="03000509000000000000" pitchFamily="65" charset="-120"/>
              </a:rPr>
              <a:t>不</a:t>
            </a:r>
            <a:r>
              <a:rPr lang="zh-TW" altLang="en-US" b="1" dirty="0" smtClean="0">
                <a:latin typeface="DFKai-SB" panose="03000509000000000000" pitchFamily="65" charset="-120"/>
                <a:ea typeface="DFKai-SB" panose="03000509000000000000" pitchFamily="65" charset="-120"/>
              </a:rPr>
              <a:t>流血、</a:t>
            </a:r>
            <a:r>
              <a:rPr lang="zh-TW" altLang="en-US" b="1" dirty="0">
                <a:latin typeface="DFKai-SB" panose="03000509000000000000" pitchFamily="65" charset="-120"/>
                <a:ea typeface="DFKai-SB" panose="03000509000000000000" pitchFamily="65" charset="-120"/>
              </a:rPr>
              <a:t>罪就不得赦免了。</a:t>
            </a:r>
            <a:endParaRPr lang="en-US" altLang="zh-TW" b="1" u="sng" dirty="0" smtClean="0">
              <a:latin typeface="DFKai-SB" pitchFamily="65" charset="-120"/>
              <a:ea typeface="DFKai-SB" pitchFamily="65" charset="-120"/>
            </a:endParaRPr>
          </a:p>
        </p:txBody>
      </p:sp>
    </p:spTree>
    <p:extLst>
      <p:ext uri="{BB962C8B-B14F-4D97-AF65-F5344CB8AC3E}">
        <p14:creationId xmlns:p14="http://schemas.microsoft.com/office/powerpoint/2010/main" val="1249622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0826" y="325439"/>
            <a:ext cx="9147175" cy="620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5601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9238" y="325439"/>
            <a:ext cx="9148763" cy="620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7126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524000" y="0"/>
            <a:ext cx="9144000" cy="685800"/>
          </a:xfrm>
        </p:spPr>
        <p:txBody>
          <a:bodyPr/>
          <a:lstStyle/>
          <a:p>
            <a:pPr>
              <a:defRPr/>
            </a:pP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耶穌是祭司也是祭物 </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0" name="Content Placeholder 9"/>
          <p:cNvSpPr>
            <a:spLocks noGrp="1"/>
          </p:cNvSpPr>
          <p:nvPr>
            <p:ph idx="1"/>
          </p:nvPr>
        </p:nvSpPr>
        <p:spPr>
          <a:xfrm>
            <a:off x="1508125" y="685800"/>
            <a:ext cx="9144000" cy="6172200"/>
          </a:xfrm>
        </p:spPr>
        <p:txBody>
          <a:bodyPr/>
          <a:lstStyle/>
          <a:p>
            <a:pPr>
              <a:lnSpc>
                <a:spcPts val="3200"/>
              </a:lnSpc>
              <a:defRPr/>
            </a:pPr>
            <a:r>
              <a:rPr lang="zh-TW" altLang="en-US" sz="2800" b="1" dirty="0">
                <a:latin typeface="DFKai-SB" panose="03000509000000000000" pitchFamily="65" charset="-120"/>
                <a:ea typeface="DFKai-SB" panose="03000509000000000000" pitchFamily="65" charset="-120"/>
              </a:rPr>
              <a:t>祭司</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在聖殿裡替百姓獻祭贖罪的人→ 基督獻了一次永遠的贖罪祭 </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來</a:t>
            </a:r>
            <a:r>
              <a:rPr lang="en-US" altLang="zh-TW" sz="2800" b="1" dirty="0">
                <a:latin typeface="DFKai-SB" panose="03000509000000000000" pitchFamily="65" charset="-120"/>
                <a:ea typeface="DFKai-SB" panose="03000509000000000000" pitchFamily="65" charset="-120"/>
              </a:rPr>
              <a:t>10:10</a:t>
            </a:r>
            <a:r>
              <a:rPr lang="zh-TW" altLang="en-US" sz="2800" b="1" dirty="0">
                <a:latin typeface="DFKai-SB" panose="03000509000000000000" pitchFamily="65" charset="-120"/>
                <a:ea typeface="DFKai-SB" panose="03000509000000000000" pitchFamily="65" charset="-120"/>
              </a:rPr>
              <a:t>，</a:t>
            </a:r>
            <a:r>
              <a:rPr lang="en-US" altLang="zh-TW" sz="2800" b="1" dirty="0">
                <a:latin typeface="DFKai-SB" panose="03000509000000000000" pitchFamily="65" charset="-120"/>
                <a:ea typeface="DFKai-SB" panose="03000509000000000000" pitchFamily="65" charset="-120"/>
              </a:rPr>
              <a:t>12)</a:t>
            </a:r>
          </a:p>
          <a:p>
            <a:pPr>
              <a:lnSpc>
                <a:spcPts val="3200"/>
              </a:lnSpc>
              <a:defRPr/>
            </a:pPr>
            <a:r>
              <a:rPr lang="zh-TW" altLang="en-US" sz="2800" b="1" dirty="0">
                <a:latin typeface="DFKai-SB" panose="03000509000000000000" pitchFamily="65" charset="-120"/>
                <a:ea typeface="DFKai-SB" panose="03000509000000000000" pitchFamily="65" charset="-120"/>
              </a:rPr>
              <a:t>耶穌也是祭物</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來</a:t>
            </a:r>
            <a:r>
              <a:rPr lang="en-US" altLang="zh-TW" sz="2800" b="1" dirty="0">
                <a:latin typeface="DFKai-SB" panose="03000509000000000000" pitchFamily="65" charset="-120"/>
                <a:ea typeface="DFKai-SB" panose="03000509000000000000" pitchFamily="65" charset="-120"/>
              </a:rPr>
              <a:t>10:9)</a:t>
            </a:r>
          </a:p>
          <a:p>
            <a:pPr>
              <a:lnSpc>
                <a:spcPts val="3200"/>
              </a:lnSpc>
              <a:defRPr/>
            </a:pPr>
            <a:r>
              <a:rPr lang="zh-TW" altLang="en-US" sz="2800" b="1" dirty="0">
                <a:latin typeface="DFKai-SB" panose="03000509000000000000" pitchFamily="65" charset="-120"/>
                <a:ea typeface="DFKai-SB" panose="03000509000000000000" pitchFamily="65" charset="-120"/>
              </a:rPr>
              <a:t>無殘疾</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耶穌無罪的身體→為童貞女由聖靈感孕而生，是來自神而非由父母同房從罪中生出來</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太</a:t>
            </a:r>
            <a:r>
              <a:rPr lang="en-US" altLang="zh-TW" sz="2800" b="1" dirty="0">
                <a:latin typeface="DFKai-SB" panose="03000509000000000000" pitchFamily="65" charset="-120"/>
                <a:ea typeface="DFKai-SB" panose="03000509000000000000" pitchFamily="65" charset="-120"/>
              </a:rPr>
              <a:t>1:18-25;</a:t>
            </a:r>
            <a:r>
              <a:rPr lang="zh-TW" altLang="en-US" sz="2800" b="1" dirty="0">
                <a:latin typeface="DFKai-SB" panose="03000509000000000000" pitchFamily="65" charset="-120"/>
                <a:ea typeface="DFKai-SB" panose="03000509000000000000" pitchFamily="65" charset="-120"/>
              </a:rPr>
              <a:t>賽</a:t>
            </a:r>
            <a:r>
              <a:rPr lang="en-US" altLang="zh-TW" sz="2800" b="1" dirty="0">
                <a:latin typeface="DFKai-SB" panose="03000509000000000000" pitchFamily="65" charset="-120"/>
                <a:ea typeface="DFKai-SB" panose="03000509000000000000" pitchFamily="65" charset="-120"/>
              </a:rPr>
              <a:t>7:14)</a:t>
            </a:r>
            <a:r>
              <a:rPr lang="zh-TW" altLang="en-US" sz="2800" b="1" dirty="0">
                <a:latin typeface="DFKai-SB" pitchFamily="65" charset="-120"/>
                <a:ea typeface="DFKai-SB" pitchFamily="65" charset="-120"/>
              </a:rPr>
              <a:t> </a:t>
            </a:r>
            <a:endParaRPr lang="en-US" altLang="zh-TW" sz="2800" b="1" dirty="0">
              <a:latin typeface="DFKai-SB" pitchFamily="65" charset="-120"/>
              <a:ea typeface="DFKai-SB" pitchFamily="65" charset="-120"/>
            </a:endParaRPr>
          </a:p>
          <a:p>
            <a:pPr marL="0" indent="0">
              <a:lnSpc>
                <a:spcPts val="3200"/>
              </a:lnSpc>
              <a:buNone/>
              <a:defRPr/>
            </a:pPr>
            <a:r>
              <a:rPr lang="zh-TW" altLang="en-US" sz="2800" b="1" u="sng" dirty="0">
                <a:latin typeface="DFKai-SB" pitchFamily="65" charset="-120"/>
                <a:ea typeface="DFKai-SB" pitchFamily="65" charset="-120"/>
              </a:rPr>
              <a:t>來</a:t>
            </a:r>
            <a:r>
              <a:rPr lang="en-US" altLang="zh-TW" sz="2800" b="1" u="sng" dirty="0">
                <a:latin typeface="DFKai-SB" pitchFamily="65" charset="-120"/>
                <a:ea typeface="DFKai-SB" pitchFamily="65" charset="-120"/>
              </a:rPr>
              <a:t>10:9-10</a:t>
            </a:r>
            <a:r>
              <a:rPr lang="zh-TW" altLang="en-US" sz="2800" b="1" u="sng" dirty="0">
                <a:latin typeface="DFKai-SB" pitchFamily="65" charset="-120"/>
                <a:ea typeface="DFKai-SB" pitchFamily="65" charset="-120"/>
              </a:rPr>
              <a:t>，</a:t>
            </a:r>
            <a:r>
              <a:rPr lang="en-US" altLang="zh-TW" sz="2800" b="1" u="sng" dirty="0">
                <a:latin typeface="DFKai-SB" pitchFamily="65" charset="-120"/>
                <a:ea typeface="DFKai-SB" pitchFamily="65" charset="-120"/>
              </a:rPr>
              <a:t>12</a:t>
            </a:r>
            <a:r>
              <a:rPr lang="zh-TW" altLang="en-US" sz="2800" b="1" dirty="0">
                <a:latin typeface="DFKai-SB" pitchFamily="65" charset="-120"/>
                <a:ea typeface="DFKai-SB" pitchFamily="65" charset="-120"/>
              </a:rPr>
              <a:t> 又說：「我來了！我來成全您的旨意</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向您獻上我自己</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。他這樣一說，就廢除了舊約所要求的祭品，建立了那用他自己來贖罪的新辦法。耶穌基督遵照上帝的旨意，用他一次為全人類所獻上的身體，便使我們成為聖潔</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 但我們這位祭司耶穌基督獻了一次永遠的贖罪祭，就在上帝的右邊坐下 </a:t>
            </a:r>
            <a:endParaRPr lang="en-US" altLang="zh-TW" sz="2800" b="1" dirty="0">
              <a:latin typeface="DFKai-SB" panose="03000509000000000000" pitchFamily="65" charset="-120"/>
              <a:ea typeface="DFKai-SB" panose="03000509000000000000" pitchFamily="65" charset="-120"/>
            </a:endParaRPr>
          </a:p>
          <a:p>
            <a:pPr marL="0" indent="0">
              <a:lnSpc>
                <a:spcPts val="3200"/>
              </a:lnSpc>
              <a:buNone/>
              <a:defRPr/>
            </a:pPr>
            <a:r>
              <a:rPr lang="zh-TW" altLang="en-US" sz="2800" b="1" u="sng" dirty="0">
                <a:latin typeface="DFKai-SB" panose="03000509000000000000" pitchFamily="65" charset="-120"/>
                <a:ea typeface="DFKai-SB" panose="03000509000000000000" pitchFamily="65" charset="-120"/>
              </a:rPr>
              <a:t>賽</a:t>
            </a:r>
            <a:r>
              <a:rPr lang="en-US" altLang="zh-TW" sz="2800" b="1" u="sng" dirty="0">
                <a:latin typeface="DFKai-SB" panose="03000509000000000000" pitchFamily="65" charset="-120"/>
                <a:ea typeface="DFKai-SB" panose="03000509000000000000" pitchFamily="65" charset="-120"/>
              </a:rPr>
              <a:t>7:14</a:t>
            </a:r>
            <a:r>
              <a:rPr lang="zh-TW" altLang="en-US" sz="2800" b="1" dirty="0">
                <a:latin typeface="DFKai-SB" panose="03000509000000000000" pitchFamily="65" charset="-120"/>
                <a:ea typeface="DFKai-SB" panose="03000509000000000000" pitchFamily="65" charset="-120"/>
              </a:rPr>
              <a:t> 因此，主自己要給你們一個兆頭，必有童女懷孕生子，給他起名叫以馬內利（就是神與我們同在的意思）</a:t>
            </a:r>
            <a:endParaRPr lang="en-US" altLang="zh-TW" sz="2800" b="1" u="sng" dirty="0">
              <a:latin typeface="DFKai-SB" pitchFamily="65" charset="-120"/>
              <a:ea typeface="DFKai-SB" pitchFamily="65" charset="-120"/>
            </a:endParaRPr>
          </a:p>
        </p:txBody>
      </p:sp>
    </p:spTree>
    <p:extLst>
      <p:ext uri="{BB962C8B-B14F-4D97-AF65-F5344CB8AC3E}">
        <p14:creationId xmlns:p14="http://schemas.microsoft.com/office/powerpoint/2010/main" val="3843580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508125" y="23814"/>
            <a:ext cx="9144000" cy="890587"/>
          </a:xfrm>
        </p:spPr>
        <p:txBody>
          <a:bodyPr/>
          <a:lstStyle/>
          <a:p>
            <a:pPr>
              <a:lnSpc>
                <a:spcPts val="2600"/>
              </a:lnSpc>
              <a:defRPr/>
            </a:pP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耶穌是先知、</a:t>
            </a:r>
            <a:r>
              <a:rPr lang="zh-TW" altLang="en-US"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祭司也是祭物</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10" name="Content Placeholder 9"/>
          <p:cNvSpPr>
            <a:spLocks noGrp="1"/>
          </p:cNvSpPr>
          <p:nvPr>
            <p:ph idx="1"/>
          </p:nvPr>
        </p:nvSpPr>
        <p:spPr>
          <a:xfrm>
            <a:off x="1485900" y="619125"/>
            <a:ext cx="9144000" cy="6248400"/>
          </a:xfrm>
        </p:spPr>
        <p:txBody>
          <a:bodyPr/>
          <a:lstStyle/>
          <a:p>
            <a:pPr>
              <a:lnSpc>
                <a:spcPts val="3500"/>
              </a:lnSpc>
              <a:defRPr/>
            </a:pPr>
            <a:r>
              <a:rPr lang="zh-TW" altLang="en-US" sz="2800" b="1" dirty="0">
                <a:latin typeface="DFKai-SB" panose="03000509000000000000" pitchFamily="65" charset="-120"/>
                <a:ea typeface="DFKai-SB" panose="03000509000000000000" pitchFamily="65" charset="-120"/>
              </a:rPr>
              <a:t>先知</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將神的信息傳給百姓的人→耶穌來傳遞神國的信息，直到啟示錄最後的末世信息傳遞完畢，聖經就完成了</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太</a:t>
            </a:r>
            <a:r>
              <a:rPr lang="en-US" altLang="zh-TW" sz="2800" b="1" dirty="0">
                <a:latin typeface="DFKai-SB" panose="03000509000000000000" pitchFamily="65" charset="-120"/>
                <a:ea typeface="DFKai-SB" panose="03000509000000000000" pitchFamily="65" charset="-120"/>
              </a:rPr>
              <a:t>4:17;</a:t>
            </a:r>
            <a:r>
              <a:rPr lang="zh-TW" altLang="en-US" sz="2800" b="1" dirty="0">
                <a:latin typeface="DFKai-SB" panose="03000509000000000000" pitchFamily="65" charset="-120"/>
                <a:ea typeface="DFKai-SB" panose="03000509000000000000" pitchFamily="65" charset="-120"/>
              </a:rPr>
              <a:t> 啟</a:t>
            </a:r>
            <a:r>
              <a:rPr lang="en-US" altLang="zh-TW" sz="2800" b="1" dirty="0">
                <a:latin typeface="DFKai-SB" panose="03000509000000000000" pitchFamily="65" charset="-120"/>
                <a:ea typeface="DFKai-SB" panose="03000509000000000000" pitchFamily="65" charset="-120"/>
              </a:rPr>
              <a:t>1:1)</a:t>
            </a:r>
          </a:p>
          <a:p>
            <a:pPr>
              <a:lnSpc>
                <a:spcPts val="3500"/>
              </a:lnSpc>
              <a:defRPr/>
            </a:pPr>
            <a:r>
              <a:rPr lang="zh-TW" altLang="en-US" sz="2800" b="1" dirty="0">
                <a:latin typeface="DFKai-SB" panose="03000509000000000000" pitchFamily="65" charset="-120"/>
                <a:ea typeface="DFKai-SB" panose="03000509000000000000" pitchFamily="65" charset="-120"/>
              </a:rPr>
              <a:t>耶穌是祭司也是祭物</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用他一次為全人類所獻上祂的身體作為永遠的贖罪祭，便使我們成為聖潔</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 因為祂一次獻祭，便叫那得以成聖的人永遠完全 </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來</a:t>
            </a:r>
            <a:r>
              <a:rPr lang="en-US" altLang="zh-TW" sz="2800" b="1" dirty="0">
                <a:latin typeface="DFKai-SB" panose="03000509000000000000" pitchFamily="65" charset="-120"/>
                <a:ea typeface="DFKai-SB" panose="03000509000000000000" pitchFamily="65" charset="-120"/>
              </a:rPr>
              <a:t>10:10-12)</a:t>
            </a:r>
          </a:p>
          <a:p>
            <a:pPr>
              <a:lnSpc>
                <a:spcPts val="3500"/>
              </a:lnSpc>
              <a:defRPr/>
            </a:pPr>
            <a:r>
              <a:rPr lang="zh-TW" altLang="en-US" sz="2800" b="1" dirty="0">
                <a:latin typeface="DFKai-SB" panose="03000509000000000000" pitchFamily="65" charset="-120"/>
                <a:ea typeface="DFKai-SB" panose="03000509000000000000" pitchFamily="65" charset="-120"/>
              </a:rPr>
              <a:t>人不需要再藉祭司獻上牛羊的血贖罪，只要藉著耶穌即可坦然無懼地來到神面前，為要得憐恤，蒙恩惠，作我們隨時的幫助 </a:t>
            </a:r>
            <a:r>
              <a:rPr lang="en-US" altLang="zh-TW" sz="2800" b="1" dirty="0">
                <a:latin typeface="DFKai-SB" panose="03000509000000000000" pitchFamily="65" charset="-120"/>
                <a:ea typeface="DFKai-SB" panose="03000509000000000000" pitchFamily="65" charset="-120"/>
              </a:rPr>
              <a:t>(</a:t>
            </a:r>
            <a:r>
              <a:rPr lang="zh-TW" altLang="en-US" sz="2800" b="1" dirty="0">
                <a:latin typeface="DFKai-SB" panose="03000509000000000000" pitchFamily="65" charset="-120"/>
                <a:ea typeface="DFKai-SB" panose="03000509000000000000" pitchFamily="65" charset="-120"/>
              </a:rPr>
              <a:t>來</a:t>
            </a:r>
            <a:r>
              <a:rPr lang="en-US" altLang="zh-TW" sz="2800" b="1" dirty="0">
                <a:latin typeface="DFKai-SB" panose="03000509000000000000" pitchFamily="65" charset="-120"/>
                <a:ea typeface="DFKai-SB" panose="03000509000000000000" pitchFamily="65" charset="-120"/>
              </a:rPr>
              <a:t>10:19-20;</a:t>
            </a:r>
            <a:r>
              <a:rPr lang="zh-TW" altLang="en-US" sz="2800" b="1" dirty="0">
                <a:latin typeface="DFKai-SB" panose="03000509000000000000" pitchFamily="65" charset="-120"/>
                <a:ea typeface="DFKai-SB" panose="03000509000000000000" pitchFamily="65" charset="-120"/>
              </a:rPr>
              <a:t> </a:t>
            </a:r>
            <a:r>
              <a:rPr lang="en-US" altLang="zh-TW" sz="2800" b="1" dirty="0">
                <a:latin typeface="DFKai-SB" panose="03000509000000000000" pitchFamily="65" charset="-120"/>
                <a:ea typeface="DFKai-SB" panose="03000509000000000000" pitchFamily="65" charset="-120"/>
              </a:rPr>
              <a:t>4:16)</a:t>
            </a:r>
          </a:p>
          <a:p>
            <a:pPr marL="0" indent="0">
              <a:lnSpc>
                <a:spcPts val="3500"/>
              </a:lnSpc>
              <a:buNone/>
              <a:defRPr/>
            </a:pPr>
            <a:r>
              <a:rPr lang="zh-TW" altLang="en-US" sz="2800" b="1" u="sng" dirty="0">
                <a:latin typeface="DFKai-SB" panose="03000509000000000000" pitchFamily="65" charset="-120"/>
                <a:ea typeface="DFKai-SB" panose="03000509000000000000" pitchFamily="65" charset="-120"/>
              </a:rPr>
              <a:t>太</a:t>
            </a:r>
            <a:r>
              <a:rPr lang="en-US" altLang="zh-TW" sz="2800" b="1" u="sng" dirty="0">
                <a:latin typeface="DFKai-SB" panose="03000509000000000000" pitchFamily="65" charset="-120"/>
                <a:ea typeface="DFKai-SB" panose="03000509000000000000" pitchFamily="65" charset="-120"/>
              </a:rPr>
              <a:t>4:17</a:t>
            </a:r>
            <a:r>
              <a:rPr lang="zh-TW" altLang="en-US" sz="2800" b="1" dirty="0">
                <a:latin typeface="DFKai-SB" panose="03000509000000000000" pitchFamily="65" charset="-120"/>
                <a:ea typeface="DFKai-SB" panose="03000509000000000000" pitchFamily="65" charset="-120"/>
              </a:rPr>
              <a:t> 從那時候，耶穌就傳起道來，說：天國近了，你們應當悔改！</a:t>
            </a:r>
            <a:endParaRPr lang="en-US" altLang="zh-TW" sz="2800" b="1" dirty="0">
              <a:latin typeface="DFKai-SB" panose="03000509000000000000" pitchFamily="65" charset="-120"/>
              <a:ea typeface="DFKai-SB" panose="03000509000000000000" pitchFamily="65" charset="-120"/>
            </a:endParaRPr>
          </a:p>
          <a:p>
            <a:pPr marL="0" indent="0">
              <a:lnSpc>
                <a:spcPts val="3500"/>
              </a:lnSpc>
              <a:buNone/>
              <a:defRPr/>
            </a:pPr>
            <a:r>
              <a:rPr lang="zh-TW" altLang="en-US" sz="2800" b="1" u="sng" dirty="0">
                <a:latin typeface="DFKai-SB" panose="03000509000000000000" pitchFamily="65" charset="-120"/>
                <a:ea typeface="DFKai-SB" panose="03000509000000000000" pitchFamily="65" charset="-120"/>
              </a:rPr>
              <a:t>啟</a:t>
            </a:r>
            <a:r>
              <a:rPr lang="en-US" altLang="zh-TW" sz="2800" b="1" u="sng" dirty="0">
                <a:latin typeface="DFKai-SB" panose="03000509000000000000" pitchFamily="65" charset="-120"/>
                <a:ea typeface="DFKai-SB" panose="03000509000000000000" pitchFamily="65" charset="-120"/>
              </a:rPr>
              <a:t>1:1</a:t>
            </a:r>
            <a:r>
              <a:rPr lang="zh-TW" altLang="en-US" sz="2800" b="1" dirty="0">
                <a:latin typeface="DFKai-SB" panose="03000509000000000000" pitchFamily="65" charset="-120"/>
                <a:ea typeface="DFKai-SB" panose="03000509000000000000" pitchFamily="65" charset="-120"/>
              </a:rPr>
              <a:t> </a:t>
            </a:r>
            <a:r>
              <a:rPr lang="zh-TW" altLang="en-US" sz="2800" b="1" dirty="0">
                <a:solidFill>
                  <a:srgbClr val="C00000"/>
                </a:solidFill>
                <a:latin typeface="DFKai-SB" panose="03000509000000000000" pitchFamily="65" charset="-120"/>
                <a:ea typeface="DFKai-SB" panose="03000509000000000000" pitchFamily="65" charset="-120"/>
              </a:rPr>
              <a:t>耶穌基督的啟示</a:t>
            </a:r>
            <a:r>
              <a:rPr lang="zh-TW" altLang="en-US" sz="2800" b="1" dirty="0">
                <a:latin typeface="DFKai-SB" panose="03000509000000000000" pitchFamily="65" charset="-120"/>
                <a:ea typeface="DFKai-SB" panose="03000509000000000000" pitchFamily="65" charset="-120"/>
              </a:rPr>
              <a:t>，就是神賜給他，叫他將必要快成的事</a:t>
            </a:r>
            <a:r>
              <a:rPr lang="en-US" altLang="zh-TW" sz="2800" b="1" dirty="0">
                <a:latin typeface="DFKai-SB" panose="03000509000000000000" pitchFamily="65" charset="-120"/>
                <a:ea typeface="DFKai-SB" panose="03000509000000000000" pitchFamily="65" charset="-120"/>
              </a:rPr>
              <a:t>	</a:t>
            </a:r>
            <a:r>
              <a:rPr lang="zh-TW" altLang="en-US" sz="2800" b="1" dirty="0">
                <a:latin typeface="DFKai-SB" panose="03000509000000000000" pitchFamily="65" charset="-120"/>
                <a:ea typeface="DFKai-SB" panose="03000509000000000000" pitchFamily="65" charset="-120"/>
              </a:rPr>
              <a:t>指示他的眾僕人</a:t>
            </a:r>
            <a:endParaRPr lang="en-US" altLang="zh-TW" sz="2800" b="1" dirty="0">
              <a:latin typeface="DFKai-SB" panose="03000509000000000000" pitchFamily="65" charset="-120"/>
              <a:ea typeface="DFKai-SB" panose="03000509000000000000" pitchFamily="65" charset="-120"/>
            </a:endParaRPr>
          </a:p>
          <a:p>
            <a:pPr marL="0" indent="0">
              <a:lnSpc>
                <a:spcPts val="3500"/>
              </a:lnSpc>
              <a:buNone/>
              <a:defRPr/>
            </a:pPr>
            <a:endParaRPr lang="en-US" altLang="zh-TW" sz="28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373654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508125" y="0"/>
            <a:ext cx="9144000" cy="914400"/>
          </a:xfrm>
        </p:spPr>
        <p:txBody>
          <a:bodyPr/>
          <a:lstStyle/>
          <a:p>
            <a:pPr>
              <a:lnSpc>
                <a:spcPts val="2600"/>
              </a:lnSpc>
              <a:defRPr/>
            </a:pPr>
            <a:r>
              <a:rPr lang="zh-TW" altLang="en-US"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救贖的終極目</a:t>
            </a: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標</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21507" name="Content Placeholder 9"/>
          <p:cNvSpPr>
            <a:spLocks noGrp="1"/>
          </p:cNvSpPr>
          <p:nvPr>
            <p:ph idx="1"/>
          </p:nvPr>
        </p:nvSpPr>
        <p:spPr>
          <a:xfrm>
            <a:off x="1508125" y="609600"/>
            <a:ext cx="9144000" cy="6248400"/>
          </a:xfrm>
        </p:spPr>
        <p:txBody>
          <a:bodyPr/>
          <a:lstStyle/>
          <a:p>
            <a:pPr>
              <a:lnSpc>
                <a:spcPts val="3300"/>
              </a:lnSpc>
            </a:pPr>
            <a:r>
              <a:rPr lang="zh-TW" altLang="en-US" sz="2800" b="1" i="1">
                <a:latin typeface="標楷體" panose="03000509000000000000" pitchFamily="65" charset="-120"/>
                <a:ea typeface="標楷體" panose="03000509000000000000" pitchFamily="65" charset="-120"/>
              </a:rPr>
              <a:t>在今生</a:t>
            </a:r>
            <a:r>
              <a:rPr lang="en-US" altLang="zh-TW" sz="2800" b="1">
                <a:latin typeface="標楷體" panose="03000509000000000000" pitchFamily="65" charset="-120"/>
                <a:ea typeface="標楷體" panose="03000509000000000000" pitchFamily="65" charset="-120"/>
              </a:rPr>
              <a:t>:</a:t>
            </a:r>
            <a:r>
              <a:rPr lang="zh-TW" altLang="en-US" sz="2800" b="1">
                <a:latin typeface="標楷體" panose="03000509000000000000" pitchFamily="65" charset="-120"/>
                <a:ea typeface="標楷體" panose="03000509000000000000" pitchFamily="65" charset="-120"/>
              </a:rPr>
              <a:t>使「全人」恢復神的形像，領受祂賜給我們的一切美好</a:t>
            </a:r>
            <a:r>
              <a:rPr lang="en-US" altLang="zh-TW" sz="2800" b="1">
                <a:latin typeface="標楷體" panose="03000509000000000000" pitchFamily="65" charset="-120"/>
                <a:ea typeface="標楷體" panose="03000509000000000000" pitchFamily="65" charset="-120"/>
              </a:rPr>
              <a:t>(</a:t>
            </a:r>
            <a:r>
              <a:rPr lang="zh-TW" altLang="en-US" sz="2800" b="1">
                <a:latin typeface="標楷體" panose="03000509000000000000" pitchFamily="65" charset="-120"/>
                <a:ea typeface="標楷體" panose="03000509000000000000" pitchFamily="65" charset="-120"/>
              </a:rPr>
              <a:t>太5：48</a:t>
            </a:r>
            <a:r>
              <a:rPr lang="en-US" altLang="zh-TW" sz="2800" b="1">
                <a:latin typeface="標楷體" panose="03000509000000000000" pitchFamily="65" charset="-120"/>
                <a:ea typeface="標楷體" panose="03000509000000000000" pitchFamily="65" charset="-120"/>
              </a:rPr>
              <a:t>;</a:t>
            </a:r>
            <a:r>
              <a:rPr lang="zh-TW" altLang="en-US" sz="2800" b="1">
                <a:latin typeface="標楷體" panose="03000509000000000000" pitchFamily="65" charset="-120"/>
                <a:ea typeface="標楷體" panose="03000509000000000000" pitchFamily="65" charset="-120"/>
              </a:rPr>
              <a:t>西1：28)</a:t>
            </a:r>
          </a:p>
          <a:p>
            <a:pPr lvl="1">
              <a:lnSpc>
                <a:spcPts val="3300"/>
              </a:lnSpc>
            </a:pPr>
            <a:r>
              <a:rPr lang="zh-TW" altLang="en-US" b="1" smtClean="0">
                <a:latin typeface="標楷體" panose="03000509000000000000" pitchFamily="65" charset="-120"/>
                <a:ea typeface="標楷體" panose="03000509000000000000" pitchFamily="65" charset="-120"/>
              </a:rPr>
              <a:t>恢復有神兒女的身分</a:t>
            </a:r>
            <a:r>
              <a:rPr lang="en-US" altLang="zh-TW" b="1" smtClean="0">
                <a:latin typeface="標楷體" panose="03000509000000000000" pitchFamily="65" charset="-120"/>
                <a:ea typeface="標楷體" panose="03000509000000000000" pitchFamily="65" charset="-120"/>
              </a:rPr>
              <a:t>:</a:t>
            </a:r>
            <a:r>
              <a:rPr lang="zh-TW" altLang="en-US" b="1" smtClean="0">
                <a:latin typeface="標楷體" panose="03000509000000000000" pitchFamily="65" charset="-120"/>
                <a:ea typeface="標楷體" panose="03000509000000000000" pitchFamily="65" charset="-120"/>
              </a:rPr>
              <a:t>與神、與人、與自己與萬物有美好的關係</a:t>
            </a:r>
          </a:p>
          <a:p>
            <a:pPr lvl="1">
              <a:lnSpc>
                <a:spcPts val="3300"/>
              </a:lnSpc>
            </a:pPr>
            <a:r>
              <a:rPr lang="zh-TW" altLang="en-US" b="1" smtClean="0">
                <a:latin typeface="標楷體" panose="03000509000000000000" pitchFamily="65" charset="-120"/>
                <a:ea typeface="標楷體" panose="03000509000000000000" pitchFamily="65" charset="-120"/>
              </a:rPr>
              <a:t>恢復人的身心靈，有神的性情與能力</a:t>
            </a:r>
          </a:p>
          <a:p>
            <a:pPr lvl="1">
              <a:lnSpc>
                <a:spcPts val="3300"/>
              </a:lnSpc>
            </a:pPr>
            <a:r>
              <a:rPr lang="zh-TW" altLang="en-US" b="1" smtClean="0">
                <a:latin typeface="標楷體" panose="03000509000000000000" pitchFamily="65" charset="-120"/>
                <a:ea typeface="標楷體" panose="03000509000000000000" pitchFamily="65" charset="-120"/>
              </a:rPr>
              <a:t>恢復人起初被造時應有的的功能</a:t>
            </a:r>
          </a:p>
          <a:p>
            <a:pPr lvl="2">
              <a:lnSpc>
                <a:spcPts val="3300"/>
              </a:lnSpc>
            </a:pPr>
            <a:r>
              <a:rPr lang="zh-TW" altLang="en-US" sz="2800" b="1">
                <a:latin typeface="標楷體" panose="03000509000000000000" pitchFamily="65" charset="-120"/>
                <a:ea typeface="標楷體" panose="03000509000000000000" pitchFamily="65" charset="-120"/>
              </a:rPr>
              <a:t>有能力管理神所托付的一切資源</a:t>
            </a:r>
            <a:endParaRPr lang="en-US" altLang="zh-TW" sz="2800" b="1">
              <a:latin typeface="標楷體" panose="03000509000000000000" pitchFamily="65" charset="-120"/>
              <a:ea typeface="標楷體" panose="03000509000000000000" pitchFamily="65" charset="-120"/>
            </a:endParaRPr>
          </a:p>
          <a:p>
            <a:pPr lvl="2">
              <a:lnSpc>
                <a:spcPts val="3300"/>
              </a:lnSpc>
            </a:pPr>
            <a:r>
              <a:rPr lang="zh-TW" altLang="en-US" sz="2800" b="1">
                <a:latin typeface="標楷體" panose="03000509000000000000" pitchFamily="65" charset="-120"/>
                <a:ea typeface="標楷體" panose="03000509000000000000" pitchFamily="65" charset="-120"/>
              </a:rPr>
              <a:t>恢復手中的工作有效率</a:t>
            </a:r>
          </a:p>
          <a:p>
            <a:pPr lvl="2">
              <a:lnSpc>
                <a:spcPts val="3300"/>
              </a:lnSpc>
            </a:pPr>
            <a:r>
              <a:rPr lang="zh-TW" altLang="en-US" sz="2800" b="1">
                <a:latin typeface="標楷體" panose="03000509000000000000" pitchFamily="65" charset="-120"/>
                <a:ea typeface="標楷體" panose="03000509000000000000" pitchFamily="65" charset="-120"/>
              </a:rPr>
              <a:t>有智慧作正確的抉擇</a:t>
            </a:r>
            <a:endParaRPr lang="en-US" altLang="zh-TW" sz="2800" b="1">
              <a:latin typeface="標楷體" panose="03000509000000000000" pitchFamily="65" charset="-120"/>
              <a:ea typeface="標楷體" panose="03000509000000000000" pitchFamily="65" charset="-120"/>
            </a:endParaRPr>
          </a:p>
          <a:p>
            <a:pPr>
              <a:lnSpc>
                <a:spcPts val="3300"/>
              </a:lnSpc>
            </a:pPr>
            <a:r>
              <a:rPr lang="zh-TW" altLang="en-US" sz="2800" b="1" i="1">
                <a:latin typeface="標楷體" panose="03000509000000000000" pitchFamily="65" charset="-120"/>
                <a:ea typeface="標楷體" panose="03000509000000000000" pitchFamily="65" charset="-120"/>
              </a:rPr>
              <a:t>在永恆</a:t>
            </a:r>
            <a:r>
              <a:rPr lang="en-US" altLang="zh-TW" sz="2800" b="1" i="1">
                <a:latin typeface="標楷體" panose="03000509000000000000" pitchFamily="65" charset="-120"/>
                <a:ea typeface="標楷體" panose="03000509000000000000" pitchFamily="65" charset="-120"/>
              </a:rPr>
              <a:t>:</a:t>
            </a:r>
            <a:r>
              <a:rPr lang="zh-TW" altLang="en-US" sz="2800" b="1">
                <a:latin typeface="標楷體" panose="03000509000000000000" pitchFamily="65" charset="-120"/>
                <a:ea typeface="標楷體" panose="03000509000000000000" pitchFamily="65" charset="-120"/>
              </a:rPr>
              <a:t>在新天新地裏，永遠與神同住，</a:t>
            </a:r>
            <a:r>
              <a:rPr lang="zh-TW" altLang="en-US" sz="2800" b="1">
                <a:ea typeface="PMingLiU" panose="02020500000000000000" pitchFamily="18" charset="-120"/>
              </a:rPr>
              <a:t> </a:t>
            </a:r>
            <a:r>
              <a:rPr lang="zh-TW" altLang="en-US" sz="2800" b="1">
                <a:latin typeface="標楷體" panose="03000509000000000000" pitchFamily="65" charset="-120"/>
                <a:ea typeface="標楷體" panose="03000509000000000000" pitchFamily="65" charset="-120"/>
              </a:rPr>
              <a:t>不再有死亡，也不再有悲哀、哭號、疼痛</a:t>
            </a:r>
            <a:r>
              <a:rPr lang="en-US" altLang="zh-TW" sz="2800" b="1">
                <a:latin typeface="標楷體" panose="03000509000000000000" pitchFamily="65" charset="-120"/>
                <a:ea typeface="標楷體" panose="03000509000000000000" pitchFamily="65" charset="-120"/>
              </a:rPr>
              <a:t>(</a:t>
            </a:r>
            <a:r>
              <a:rPr lang="zh-TW" altLang="en-US" sz="2800" b="1">
                <a:latin typeface="標楷體" panose="03000509000000000000" pitchFamily="65" charset="-120"/>
                <a:ea typeface="標楷體" panose="03000509000000000000" pitchFamily="65" charset="-120"/>
              </a:rPr>
              <a:t>啟</a:t>
            </a:r>
            <a:r>
              <a:rPr lang="en-US" altLang="zh-TW" sz="2800" b="1">
                <a:latin typeface="標楷體" panose="03000509000000000000" pitchFamily="65" charset="-120"/>
                <a:ea typeface="標楷體" panose="03000509000000000000" pitchFamily="65" charset="-120"/>
              </a:rPr>
              <a:t>21:4)</a:t>
            </a:r>
            <a:endParaRPr lang="zh-TW" altLang="en-US" sz="2800" b="1">
              <a:latin typeface="標楷體" panose="03000509000000000000" pitchFamily="65" charset="-120"/>
              <a:ea typeface="標楷體" panose="03000509000000000000" pitchFamily="65" charset="-120"/>
            </a:endParaRPr>
          </a:p>
          <a:p>
            <a:pPr>
              <a:lnSpc>
                <a:spcPts val="3300"/>
              </a:lnSpc>
              <a:buNone/>
            </a:pPr>
            <a:r>
              <a:rPr lang="zh-TW" altLang="en-US" sz="2800" b="1" u="sng">
                <a:latin typeface="標楷體" panose="03000509000000000000" pitchFamily="65" charset="-120"/>
                <a:ea typeface="標楷體" panose="03000509000000000000" pitchFamily="65" charset="-120"/>
              </a:rPr>
              <a:t>太5：48</a:t>
            </a:r>
            <a:r>
              <a:rPr lang="zh-TW" altLang="en-US" sz="2800" b="1">
                <a:latin typeface="標楷體" panose="03000509000000000000" pitchFamily="65" charset="-120"/>
                <a:ea typeface="標楷體" panose="03000509000000000000" pitchFamily="65" charset="-120"/>
              </a:rPr>
              <a:t> 所以你們要完全、像你們的天父完全一樣 </a:t>
            </a:r>
          </a:p>
          <a:p>
            <a:pPr eaLnBrk="1" hangingPunct="1">
              <a:lnSpc>
                <a:spcPts val="3300"/>
              </a:lnSpc>
              <a:buNone/>
            </a:pPr>
            <a:r>
              <a:rPr lang="zh-TW" altLang="en-US" sz="2800" b="1" u="sng">
                <a:latin typeface="標楷體" panose="03000509000000000000" pitchFamily="65" charset="-120"/>
                <a:ea typeface="標楷體" panose="03000509000000000000" pitchFamily="65" charset="-120"/>
              </a:rPr>
              <a:t>西1：28</a:t>
            </a:r>
            <a:r>
              <a:rPr lang="zh-TW" altLang="en-US" sz="2800" b="1">
                <a:latin typeface="標楷體" panose="03000509000000000000" pitchFamily="65" charset="-120"/>
                <a:ea typeface="標楷體" panose="03000509000000000000" pitchFamily="65" charset="-120"/>
              </a:rPr>
              <a:t> 要把各人在基督裡完完全全的引到神面前 </a:t>
            </a:r>
          </a:p>
        </p:txBody>
      </p:sp>
    </p:spTree>
    <p:extLst>
      <p:ext uri="{BB962C8B-B14F-4D97-AF65-F5344CB8AC3E}">
        <p14:creationId xmlns:p14="http://schemas.microsoft.com/office/powerpoint/2010/main" val="339861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標題 1"/>
          <p:cNvSpPr>
            <a:spLocks noGrp="1"/>
          </p:cNvSpPr>
          <p:nvPr>
            <p:ph type="title"/>
          </p:nvPr>
        </p:nvSpPr>
        <p:spPr/>
        <p:txBody>
          <a:bodyPr/>
          <a:lstStyle/>
          <a:p>
            <a:endParaRPr lang="zh-TW" altLang="en-US" smtClean="0">
              <a:ea typeface="PMingLiU" panose="02020500000000000000" pitchFamily="18" charset="-120"/>
            </a:endParaRPr>
          </a:p>
        </p:txBody>
      </p:sp>
      <p:sp>
        <p:nvSpPr>
          <p:cNvPr id="23555" name="內容版面配置區 2"/>
          <p:cNvSpPr>
            <a:spLocks noGrp="1"/>
          </p:cNvSpPr>
          <p:nvPr>
            <p:ph idx="1"/>
          </p:nvPr>
        </p:nvSpPr>
        <p:spPr/>
        <p:txBody>
          <a:bodyPr/>
          <a:lstStyle/>
          <a:p>
            <a:endParaRPr lang="zh-TW" altLang="en-US" smtClean="0">
              <a:ea typeface="PMingLiU" panose="02020500000000000000" pitchFamily="18" charset="-120"/>
            </a:endParaRPr>
          </a:p>
        </p:txBody>
      </p:sp>
      <p:pic>
        <p:nvPicPr>
          <p:cNvPr id="2355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5889"/>
            <a:ext cx="9144000" cy="6294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0426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06825" y="2394105"/>
            <a:ext cx="9144000" cy="144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同心禱告</a:t>
            </a:r>
            <a:endParaRPr kumimoji="0" lang="en-US" altLang="zh-TW" sz="24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540002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60025</TotalTime>
  <Words>1389</Words>
  <Application>Microsoft Office PowerPoint</Application>
  <PresentationFormat>Widescreen</PresentationFormat>
  <Paragraphs>80</Paragraphs>
  <Slides>16</Slides>
  <Notes>8</Notes>
  <HiddenSlides>0</HiddenSlides>
  <MMClips>0</MMClips>
  <ScaleCrop>false</ScaleCrop>
  <HeadingPairs>
    <vt:vector size="6" baseType="variant">
      <vt:variant>
        <vt:lpstr>Fonts Used</vt:lpstr>
      </vt:variant>
      <vt:variant>
        <vt:i4>13</vt:i4>
      </vt:variant>
      <vt:variant>
        <vt:lpstr>Theme</vt:lpstr>
      </vt:variant>
      <vt:variant>
        <vt:i4>10</vt:i4>
      </vt:variant>
      <vt:variant>
        <vt:lpstr>Slide Titles</vt:lpstr>
      </vt:variant>
      <vt:variant>
        <vt:i4>16</vt:i4>
      </vt:variant>
    </vt:vector>
  </HeadingPairs>
  <TitlesOfParts>
    <vt:vector size="39" baseType="lpstr">
      <vt:lpstr>標楷體</vt:lpstr>
      <vt:lpstr>標楷體</vt:lpstr>
      <vt:lpstr>Microsoft YaHei</vt:lpstr>
      <vt:lpstr>PMingLiU</vt:lpstr>
      <vt:lpstr>PMingLiU</vt:lpstr>
      <vt:lpstr>宋体</vt:lpstr>
      <vt:lpstr>Arial</vt:lpstr>
      <vt:lpstr>Arial Narrow</vt:lpstr>
      <vt:lpstr>Calibri</vt:lpstr>
      <vt:lpstr>Cambria</vt:lpstr>
      <vt:lpstr>Franklin Gothic Medium</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Default Design</vt:lpstr>
      <vt:lpstr>PowerPoint Presentation</vt:lpstr>
      <vt:lpstr>救贖的歷程 The Path of Salvation </vt:lpstr>
      <vt:lpstr>神造人起初的光景:完全美好</vt:lpstr>
      <vt:lpstr>神造人起初的光景:完全美好</vt:lpstr>
      <vt:lpstr>PowerPoint Presentation</vt:lpstr>
      <vt:lpstr>罪:人選擇不順服神所設的唯一定律 </vt:lpstr>
      <vt:lpstr>罪:人選擇不順服神所設的唯一定律 </vt:lpstr>
      <vt:lpstr>PowerPoint Presentation</vt:lpstr>
      <vt:lpstr>關係的恢復:罪必須被處理</vt:lpstr>
      <vt:lpstr>PowerPoint Presentation</vt:lpstr>
      <vt:lpstr>PowerPoint Presentation</vt:lpstr>
      <vt:lpstr>耶穌是祭司也是祭物 </vt:lpstr>
      <vt:lpstr>耶穌是先知、祭司也是祭物</vt:lpstr>
      <vt:lpstr>救贖的終極目標</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5154</cp:revision>
  <dcterms:created xsi:type="dcterms:W3CDTF">2014-11-02T05:55:36Z</dcterms:created>
  <dcterms:modified xsi:type="dcterms:W3CDTF">2021-10-18T06:47:25Z</dcterms:modified>
</cp:coreProperties>
</file>