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5"/>
  </p:notesMasterIdLst>
  <p:sldIdLst>
    <p:sldId id="269" r:id="rId3"/>
    <p:sldId id="257" r:id="rId4"/>
    <p:sldId id="258" r:id="rId5"/>
    <p:sldId id="263" r:id="rId6"/>
    <p:sldId id="262" r:id="rId7"/>
    <p:sldId id="264" r:id="rId8"/>
    <p:sldId id="261" r:id="rId9"/>
    <p:sldId id="267" r:id="rId10"/>
    <p:sldId id="265" r:id="rId11"/>
    <p:sldId id="268" r:id="rId12"/>
    <p:sldId id="266" r:id="rId13"/>
    <p:sldId id="27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21A20D-61C3-4AB0-A93B-CAAA17C2BA57}" type="datetimeFigureOut">
              <a:rPr lang="en-US" smtClean="0"/>
              <a:t>10/25/2021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3E8C04-83F2-4DE1-AE6C-4B7106C0E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9882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31596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C74BF-2314-4BE2-9149-D1054C148C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C9FE16-D28D-47BE-BC75-E0DCB3A557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80A87C-8975-42F0-94FF-9B27E44B8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FAAA-645C-41CB-831D-ED411ECF44E1}" type="datetimeFigureOut">
              <a:rPr lang="en-US" smtClean="0"/>
              <a:t>10/25/2021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7E1051-D4A6-4DF9-8294-A1B7CB247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922DB-49CE-4A89-8C7C-0DB4164FD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7A2B-587B-4A6D-87E8-0C6707DC2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535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FBC57-F9F3-4127-9A3D-96BE2B106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2DA895-84E2-43A8-9B07-26A23D4F9E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FCF367-F455-472B-BE51-3508A4EFC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FAAA-645C-41CB-831D-ED411ECF44E1}" type="datetimeFigureOut">
              <a:rPr lang="en-US" smtClean="0"/>
              <a:t>10/25/2021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6F69E-82A6-4BB1-A3F1-26B102135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55D497-B69D-4835-A074-1AB734C5A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7A2B-587B-4A6D-87E8-0C6707DC2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634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394CA-AE08-480C-B49B-EE5911CB4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F1FA3-A949-41F2-B275-9AA66CFF2E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59B06C-DFBE-4ED1-BEB3-2655572FD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FAAA-645C-41CB-831D-ED411ECF44E1}" type="datetimeFigureOut">
              <a:rPr lang="en-US" smtClean="0"/>
              <a:t>10/25/2021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1F665A-9D2A-4DFB-890D-1D5EB0C1C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223BEC-E460-4DD4-8BF4-7B93BC5DD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7A2B-587B-4A6D-87E8-0C6707DC2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931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3DD18-99D8-45CD-A083-9EC391F9D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CA3637-DCF1-4452-A036-7ABBBC12FE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9A7590-0037-47BB-89B1-22E346E83C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D3C0AB-F2E3-4DEE-984C-591E60369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FAAA-645C-41CB-831D-ED411ECF44E1}" type="datetimeFigureOut">
              <a:rPr lang="en-US" smtClean="0"/>
              <a:t>10/25/2021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A210EB-BAED-42F3-8F27-04052431E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F063BE-437A-44EC-B627-82BEBEC44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7A2B-587B-4A6D-87E8-0C6707DC2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03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2182F-7110-4F4B-ADD6-FC56A860E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F326EF-5734-4456-BD00-75BF5BC90C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0E6D20-5B4F-4783-B211-B94EEC0F0D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B57A62-E902-4054-8F00-87949A72BE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C3D283-245F-4246-A558-FA339B4884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EF8FF7-E6C4-4B9A-9869-EEE4F8077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FAAA-645C-41CB-831D-ED411ECF44E1}" type="datetimeFigureOut">
              <a:rPr lang="en-US" smtClean="0"/>
              <a:t>10/25/2021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D1FDFF-77BB-42C2-B235-DD376148E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BD479F-AAB5-4859-903D-2C727F900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7A2B-587B-4A6D-87E8-0C6707DC2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758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BCA87-52AD-437E-9548-02F2ED085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23CB98-A0AA-43F4-B7B2-0E532AA00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FAAA-645C-41CB-831D-ED411ECF44E1}" type="datetimeFigureOut">
              <a:rPr lang="en-US" smtClean="0"/>
              <a:t>10/25/2021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63BC37-4CB4-4AF7-9759-1FD168906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84A4FB-2BFF-4CEC-AA4F-BF9563964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7A2B-587B-4A6D-87E8-0C6707DC2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60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2BF136-C7C5-49C3-A8FD-406DC7F4E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FAAA-645C-41CB-831D-ED411ECF44E1}" type="datetimeFigureOut">
              <a:rPr lang="en-US" smtClean="0"/>
              <a:t>10/25/2021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4E9992-6324-4E0E-9342-47D777DB6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34F4B3-67EB-49FE-B735-090A9ED1A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7A2B-587B-4A6D-87E8-0C6707DC2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698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27801-F178-4411-A988-FAF683D5D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2DDBCD-108B-4E32-BEC4-6BF85C54EA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5E08B1-4612-46A6-9DF3-87AACABAFE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AA3995-669D-4C42-95EE-BDD280A01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FAAA-645C-41CB-831D-ED411ECF44E1}" type="datetimeFigureOut">
              <a:rPr lang="en-US" smtClean="0"/>
              <a:t>10/25/2021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B6566B-8AED-4A9C-ADA3-AAB016DE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011B1F-D29C-4FB2-8447-E63925936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7A2B-587B-4A6D-87E8-0C6707DC2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799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E7C28-A6A4-4CEF-8A74-AA95B36E5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A87DBF-6120-46BC-83B4-C61D02CED4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0FF6F2-CDD2-4C9D-828C-4439490C12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B703ED-0C05-4B73-B62D-4D7E97F01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FAAA-645C-41CB-831D-ED411ECF44E1}" type="datetimeFigureOut">
              <a:rPr lang="en-US" smtClean="0"/>
              <a:t>10/25/2021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CBADE3-35AD-474D-B000-6F9D12020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F301D6-5333-473B-B235-8B9A40E1C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7A2B-587B-4A6D-87E8-0C6707DC2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52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6E368-D27A-439D-81FD-F6C782138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F56404-92F2-4972-B0E5-F12C0B58D0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3101B7-FBE3-4503-88A7-F5ABDE4D5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FAAA-645C-41CB-831D-ED411ECF44E1}" type="datetimeFigureOut">
              <a:rPr lang="en-US" smtClean="0"/>
              <a:t>10/25/2021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3444A7-D2AC-4815-901B-FA9996EA4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7D076B-BBAB-4497-A92A-F406A0C88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7A2B-587B-4A6D-87E8-0C6707DC2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508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AB0751E-F2AE-44D1-8B10-6CFCC6F22E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1E9BC6-00FC-4738-8462-F03BC58683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C4272E-81C1-4685-96A7-50BF017CA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FAAA-645C-41CB-831D-ED411ECF44E1}" type="datetimeFigureOut">
              <a:rPr lang="en-US" smtClean="0"/>
              <a:t>10/25/2021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113BDE-037F-4037-AE2A-C7221B840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A4B700-EE7C-4C65-9483-DA84460AF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7A2B-587B-4A6D-87E8-0C6707DC2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9005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56610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20770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34033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11356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08517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98681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7464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42959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1581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10033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9963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65C2C95-D431-4684-9E8E-4F58BD372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07AF60-A38B-4DC9-A39D-186D7895A3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C1CA35-5D5D-4963-AA3F-D4FF94675E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97FAAA-645C-41CB-831D-ED411ECF44E1}" type="datetimeFigureOut">
              <a:rPr lang="en-US" smtClean="0"/>
              <a:t>10/25/2021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E6CFC3-DF01-4A92-B40E-BD6B74E8F5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011749-8756-4D8A-8B94-B081DE2F92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BA7A2B-587B-4A6D-87E8-0C6707DC2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133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241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nbible.com/luke/23-40.htm" TargetMode="External"/><Relationship Id="rId2" Type="http://schemas.openxmlformats.org/officeDocument/2006/relationships/hyperlink" Target="https://cnbible.com/luke/23-39.ht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nbible.com/luke/23-43.htm" TargetMode="External"/><Relationship Id="rId5" Type="http://schemas.openxmlformats.org/officeDocument/2006/relationships/hyperlink" Target="https://cnbible.com/luke/23-42.htm" TargetMode="External"/><Relationship Id="rId4" Type="http://schemas.openxmlformats.org/officeDocument/2006/relationships/hyperlink" Target="https://cnbible.com/luke/23-41.htm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4545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9A8F9-1A42-4640-8639-63BA17397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914970"/>
          </a:xfrm>
        </p:spPr>
        <p:txBody>
          <a:bodyPr>
            <a:normAutofit/>
          </a:bodyPr>
          <a:lstStyle/>
          <a:p>
            <a:pPr algn="ctr"/>
            <a:r>
              <a:rPr lang="zh-TW" sz="6000" b="1" dirty="0">
                <a:effectLst/>
                <a:latin typeface="+mj-ea"/>
                <a:cs typeface="Times New Roman" panose="02020603050405020304" pitchFamily="18" charset="0"/>
              </a:rPr>
              <a:t>與神和好，以神為樂</a:t>
            </a:r>
            <a:r>
              <a:rPr lang="en-US" altLang="zh-TW" sz="18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/>
            </a:r>
            <a:br>
              <a:rPr lang="en-US" altLang="zh-TW" sz="18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r>
              <a:rPr lang="en-US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Reconcile with God and rejoice in the LORD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499217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5E42E-B228-4052-926D-EE15212F4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3616"/>
            <a:ext cx="10515600" cy="553672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sz="4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一</a:t>
            </a:r>
            <a:r>
              <a:rPr lang="en-US" altLang="zh-CN" sz="4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. </a:t>
            </a:r>
            <a:r>
              <a:rPr lang="zh-CN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藉著</a:t>
            </a:r>
            <a:r>
              <a:rPr lang="zh-CN" altLang="en-US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主</a:t>
            </a:r>
            <a:r>
              <a:rPr lang="zh-CN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耶穌與神和好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51033-3BCA-4CEB-9338-3447408A94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952" y="1149292"/>
            <a:ext cx="10922466" cy="5637401"/>
          </a:xfrm>
        </p:spPr>
        <p:txBody>
          <a:bodyPr>
            <a:noAutofit/>
          </a:bodyPr>
          <a:lstStyle/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路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23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33-34-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到 了 一 個 地 方 、 名 叫 髑 髏 地 、 就 在 那 裡 把 耶 穌 釘 在 十 字 架 上 、 又 釘 了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兩 個 犯 人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 一 個 在 左 邊 、 一 個 在 右 邊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當 下 耶 穌 說 、 父 阿 、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赦 免 他 們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． 因 為 他 們 所 作 的 、 他 們 不 曉 得 。 兵 丁 就 拈 鬮 分 他 的 衣 服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1. </a:t>
            </a:r>
            <a:r>
              <a:rPr lang="zh-TW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主耶穌擔當我們的過犯</a:t>
            </a:r>
            <a:endParaRPr lang="en-US" sz="3600" b="1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賽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Times New Roman" panose="02020603050405020304" pitchFamily="18" charset="0"/>
              </a:rPr>
              <a:t>53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Times New Roman" panose="02020603050405020304" pitchFamily="18" charset="0"/>
              </a:rPr>
              <a:t>12-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Times New Roman" panose="02020603050405020304" pitchFamily="18" charset="0"/>
              </a:rPr>
              <a:t>。。。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中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擔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又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為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罪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犯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代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求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ea typeface="PMingLiU" panose="02020500000000000000" pitchFamily="18" charset="-120"/>
                <a:cs typeface="Times New Roman" panose="02020603050405020304" pitchFamily="18" charset="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3095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EC339D5-A5C9-4C7D-90F1-26F791108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02672"/>
            <a:ext cx="10515600" cy="645532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2. </a:t>
            </a:r>
            <a:r>
              <a:rPr lang="zh-TW" sz="36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全世界的人分爲兩類：信與不信</a:t>
            </a:r>
            <a:endParaRPr lang="en-US" altLang="zh-TW" sz="3600" b="1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V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39-43-</a:t>
            </a:r>
            <a:r>
              <a:rPr lang="en-US" sz="3600" b="1" u="sng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39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釘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譏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基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督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麼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？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可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以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救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自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己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和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CN" altLang="en-US" sz="3600" b="1" dirty="0">
                <a:solidFill>
                  <a:srgbClr val="FF0000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吧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！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en-US" sz="3600" b="1" u="sng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40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聲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責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備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既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怕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麼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？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en-US" sz="3600" b="1" u="sng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41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該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與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相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這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沒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en-US" sz="3600" b="1" u="sng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42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得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國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降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臨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時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候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求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記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念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！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en-US" sz="3600" b="1" u="sng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43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訴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今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日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同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樂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園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裡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了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altLang="zh-TW" sz="36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Microsoft JhengHei" panose="020B0604030504040204" pitchFamily="34" charset="-120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r>
              <a:rPr lang="en-US" altLang="zh-TW" sz="3600" b="1" dirty="0"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A. </a:t>
            </a:r>
            <a:r>
              <a:rPr lang="zh-TW" sz="3600" b="1" dirty="0"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不信</a:t>
            </a:r>
            <a:r>
              <a:rPr lang="en-US" altLang="zh-TW" sz="3600" b="1" dirty="0">
                <a:ea typeface="DengXian" panose="02010600030101010101" pitchFamily="2" charset="-122"/>
                <a:cs typeface="Microsoft JhengHei" panose="020B0604030504040204" pitchFamily="34" charset="-120"/>
              </a:rPr>
              <a:t>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【你不是救主基督嗎，那麽你就救自己和我們吧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】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B. </a:t>
            </a:r>
            <a:r>
              <a:rPr lang="zh-TW" sz="3600" b="1" dirty="0"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信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-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【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你得國降臨的時候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，求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你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紀念我！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】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90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677A4D1-8DDD-4C2E-9682-AA04D268A0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5068" y="654341"/>
            <a:ext cx="10452682" cy="6203659"/>
          </a:xfrm>
        </p:spPr>
      </p:pic>
    </p:spTree>
    <p:extLst>
      <p:ext uri="{BB962C8B-B14F-4D97-AF65-F5344CB8AC3E}">
        <p14:creationId xmlns:p14="http://schemas.microsoft.com/office/powerpoint/2010/main" val="2860409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C9EDA-0A52-4E41-B8C3-E24C931E4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0611"/>
          </a:xfrm>
        </p:spPr>
        <p:txBody>
          <a:bodyPr>
            <a:noAutofit/>
          </a:bodyPr>
          <a:lstStyle/>
          <a:p>
            <a:pPr algn="ctr"/>
            <a:r>
              <a:rPr lang="zh-TW" sz="4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二</a:t>
            </a:r>
            <a:r>
              <a:rPr lang="en-US" sz="40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. </a:t>
            </a:r>
            <a:r>
              <a:rPr lang="zh-TW" sz="40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願意接受的【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今日</a:t>
            </a:r>
            <a:r>
              <a:rPr lang="zh-TW" sz="4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】就可以</a:t>
            </a:r>
            <a:r>
              <a:rPr lang="zh-CN" altLang="en-US" sz="4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與主同在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85E26C-9582-4016-A4BD-0E4BB0ABF8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4850"/>
            <a:ext cx="10515600" cy="52850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1. </a:t>
            </a: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救</a:t>
            </a: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恩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本乎恩，因著信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2. </a:t>
            </a:r>
            <a:r>
              <a:rPr lang="zh-CN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罪得赦免；病得醫治</a:t>
            </a:r>
            <a:endParaRPr lang="en-US" altLang="zh-CN" sz="36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詩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103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3-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 赦 免 你 的 一 切 罪 孽 、 醫 治 你 的 一 切 疾 病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賽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53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5-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。。。他 為 我 們 的 過 犯 受 害 、 為 我 們 的 罪 孽 壓 傷 ． 因 他 受 的 刑 罰 我 們 得 平 安 ． 因 他 受 的 鞭 傷 我 們 得 醫 治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3600" b="1" dirty="0"/>
              <a:t>故事：林姐妹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693653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28F7927-4E58-4B75-9D1E-9A97F20617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0204" y="292304"/>
            <a:ext cx="9648825" cy="645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5705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DD0028-B3C8-4DC4-88D7-1D1921C8A7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821" y="547686"/>
            <a:ext cx="11028783" cy="631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0450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BFD24B-696E-4FE1-8532-ECA5BE6027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563" y="268448"/>
            <a:ext cx="10515600" cy="658955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zh-CN" altLang="en-US" sz="39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接受耶穌進入生命中，帶來的改變：</a:t>
            </a:r>
            <a:endParaRPr lang="en-US" altLang="zh-TW" sz="39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>
              <a:buAutoNum type="alphaUcPeriod"/>
            </a:pPr>
            <a:r>
              <a:rPr lang="zh-CN" altLang="en-US" sz="39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開始</a:t>
            </a:r>
            <a:r>
              <a:rPr lang="zh-TW" sz="39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恢復與神的父子關係</a:t>
            </a:r>
            <a:endParaRPr lang="en-US" altLang="zh-TW" sz="39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羅</a:t>
            </a:r>
            <a:r>
              <a:rPr lang="en-US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11-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既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藉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著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主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穌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基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督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得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與</a:t>
            </a:r>
            <a:r>
              <a:rPr lang="zh-TW" sz="39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　</a:t>
            </a:r>
            <a:endParaRPr lang="en-US" altLang="zh-TW" sz="39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sz="39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</a:t>
            </a:r>
            <a:r>
              <a:rPr lang="zh-TW" sz="39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lang="zh-TW" sz="39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好</a:t>
            </a:r>
            <a:r>
              <a:rPr lang="zh-TW" sz="39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也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就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藉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著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9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以</a:t>
            </a:r>
            <a:r>
              <a:rPr lang="zh-TW" sz="39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　</a:t>
            </a:r>
            <a:r>
              <a:rPr lang="zh-TW" sz="39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</a:t>
            </a:r>
            <a:r>
              <a:rPr lang="zh-TW" sz="39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為</a:t>
            </a:r>
            <a:r>
              <a:rPr lang="zh-TW" sz="39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樂</a:t>
            </a:r>
            <a:r>
              <a:rPr lang="zh-TW" sz="39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00B0F0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9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39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B. </a:t>
            </a:r>
            <a:r>
              <a:rPr lang="zh-TW" sz="39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出黑暗入光明</a:t>
            </a:r>
            <a:endParaRPr lang="en-US" altLang="zh-TW" sz="39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39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C. </a:t>
            </a:r>
            <a:r>
              <a:rPr lang="zh-TW" sz="39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聖靈内住</a:t>
            </a:r>
            <a:endParaRPr lang="en-US" altLang="zh-TW" sz="39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zh-TW" sz="39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使</a:t>
            </a:r>
            <a:r>
              <a:rPr lang="zh-CN" altLang="en-US" sz="39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人的</a:t>
            </a:r>
            <a:r>
              <a:rPr lang="zh-TW" sz="39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靈蘇醒，恢復與神相通的管道。</a:t>
            </a:r>
            <a:endParaRPr lang="en-US" sz="39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zh-TW" sz="39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賜給人生命的大能，脫離罪和死的律</a:t>
            </a:r>
            <a:endParaRPr lang="en-US" sz="39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zh-TW" sz="39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將救恩賜給人</a:t>
            </a:r>
            <a:endParaRPr lang="en-US" sz="39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zh-TW" sz="39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傳遞神的真理，明白神的心意，</a:t>
            </a:r>
            <a:endParaRPr lang="en-US" sz="39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zh-TW" sz="39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使人有力量順服神的旨意</a:t>
            </a:r>
            <a:endParaRPr lang="en-US" sz="39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zh-TW" sz="39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幫助我們經歷神</a:t>
            </a:r>
            <a:endParaRPr lang="en-US" altLang="zh-TW" sz="39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zh-CN" altLang="en-US" sz="39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可以分辨真假神與邪靈的工作</a:t>
            </a:r>
            <a:endParaRPr lang="en-US" altLang="zh-TW" sz="39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366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1EDBE6-AD25-4A36-876E-BED78B9B6F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882914" y="-977444"/>
            <a:ext cx="6578084" cy="8924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1774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2E666-44BF-4EEC-9404-F5CBE1A3C8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0060"/>
            <a:ext cx="10515600" cy="813732"/>
          </a:xfrm>
        </p:spPr>
        <p:txBody>
          <a:bodyPr>
            <a:normAutofit/>
          </a:bodyPr>
          <a:lstStyle/>
          <a:p>
            <a:pPr algn="ctr"/>
            <a:r>
              <a:rPr lang="zh-CN" altLang="en-US" sz="40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三</a:t>
            </a:r>
            <a:r>
              <a:rPr lang="en-US" altLang="zh-CN" sz="40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zh-CN" sz="40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屬靈生命的成長的要素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142E63-2856-452E-8600-16E98AF8E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6738"/>
            <a:ext cx="10515600" cy="5591262"/>
          </a:xfrm>
        </p:spPr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每天讀神的話</a:t>
            </a:r>
            <a:r>
              <a:rPr lang="en-US" alt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en-US" altLang="zh-TW" sz="36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    A. </a:t>
            </a:r>
            <a:r>
              <a:rPr lang="zh-TW" sz="36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得生命</a:t>
            </a:r>
            <a:endParaRPr lang="en-US" altLang="zh-TW" sz="36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36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    B. </a:t>
            </a:r>
            <a:r>
              <a:rPr lang="zh-TW" sz="36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順服神，成爲蒙福的人</a:t>
            </a:r>
            <a:r>
              <a:rPr lang="en-US" altLang="zh-TW" sz="36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en-US" sz="36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參提後</a:t>
            </a:r>
            <a:r>
              <a:rPr lang="en-US" altLang="zh-CN" sz="36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36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6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16-17</a:t>
            </a:r>
            <a:r>
              <a:rPr lang="zh-CN" altLang="en-US" sz="36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）</a:t>
            </a:r>
            <a:endParaRPr lang="en-US" altLang="zh-TW" sz="3600" b="1" dirty="0">
              <a:effectLst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2.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禱告生活</a:t>
            </a:r>
            <a:r>
              <a:rPr lang="en-US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en-US" altLang="zh-TW" sz="36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    A. </a:t>
            </a:r>
            <a:r>
              <a:rPr lang="zh-TW" sz="36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在禱告中遇見神</a:t>
            </a:r>
            <a:r>
              <a:rPr lang="en-US" altLang="zh-TW" sz="36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CN" altLang="en-US" sz="36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主觀的經歷</a:t>
            </a:r>
            <a:endParaRPr lang="en-US" altLang="zh-CN" sz="3600" b="1" dirty="0">
              <a:effectLst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  B. 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在禱告中經歷神的醫治與更新</a:t>
            </a:r>
            <a:endParaRPr lang="en-US" altLang="zh-TW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3. 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進入教會</a:t>
            </a:r>
            <a:r>
              <a:rPr lang="zh-CN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與基督的肢體連結</a:t>
            </a:r>
            <a:r>
              <a:rPr lang="en-US" altLang="zh-CN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: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   A. 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更認識神</a:t>
            </a:r>
            <a:endParaRPr lang="en-US" altLang="zh-TW" sz="36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   B. </a:t>
            </a: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參加小組，聖經班，主日崇拜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>
              <a:buAutoNum type="alphaUcPeriod"/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6681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2881"/>
            <a:ext cx="12192000" cy="6857999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06825" y="2394105"/>
            <a:ext cx="9144000" cy="1446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同心禱告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0149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504</Words>
  <Application>Microsoft Office PowerPoint</Application>
  <PresentationFormat>Widescreen</PresentationFormat>
  <Paragraphs>47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6" baseType="lpstr">
      <vt:lpstr>DengXian</vt:lpstr>
      <vt:lpstr>DengXian</vt:lpstr>
      <vt:lpstr>DFKai-SB</vt:lpstr>
      <vt:lpstr>Microsoft JhengHei</vt:lpstr>
      <vt:lpstr>新細明體</vt:lpstr>
      <vt:lpstr>新細明體</vt:lpstr>
      <vt:lpstr>Arial</vt:lpstr>
      <vt:lpstr>Calibri</vt:lpstr>
      <vt:lpstr>Calibri Light</vt:lpstr>
      <vt:lpstr>Cambria</vt:lpstr>
      <vt:lpstr>Symbol</vt:lpstr>
      <vt:lpstr>Times New Roman</vt:lpstr>
      <vt:lpstr>Office Theme</vt:lpstr>
      <vt:lpstr>14_Default Design</vt:lpstr>
      <vt:lpstr>PowerPoint Presentation</vt:lpstr>
      <vt:lpstr>與神和好，以神為樂 Reconcile with God and rejoice in the LORD</vt:lpstr>
      <vt:lpstr>一. 藉著主耶穌與神和好</vt:lpstr>
      <vt:lpstr>PowerPoint Presentation</vt:lpstr>
      <vt:lpstr>PowerPoint Presentation</vt:lpstr>
      <vt:lpstr>二. 願意接受的【今日】就可以與主同在</vt:lpstr>
      <vt:lpstr>PowerPoint Presentation</vt:lpstr>
      <vt:lpstr>PowerPoint Presentation</vt:lpstr>
      <vt:lpstr>PowerPoint Presentation</vt:lpstr>
      <vt:lpstr>PowerPoint Presentation</vt:lpstr>
      <vt:lpstr>三. 屬靈生命的成長的要素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Deborah Princess</dc:creator>
  <cp:lastModifiedBy>He5778Lord</cp:lastModifiedBy>
  <cp:revision>3</cp:revision>
  <dcterms:created xsi:type="dcterms:W3CDTF">2021-10-22T03:55:01Z</dcterms:created>
  <dcterms:modified xsi:type="dcterms:W3CDTF">2021-10-25T17:51:47Z</dcterms:modified>
</cp:coreProperties>
</file>