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1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12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13.xml" ContentType="application/vnd.openxmlformats-officedocument.theme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14.xml" ContentType="application/vnd.openxmlformats-officedocument.theme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theme/theme15.xml" ContentType="application/vnd.openxmlformats-officedocument.theme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theme/theme16.xml" ContentType="application/vnd.openxmlformats-officedocument.theme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theme/theme17.xml" ContentType="application/vnd.openxmlformats-officedocument.theme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theme/theme18.xml" ContentType="application/vnd.openxmlformats-officedocument.theme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theme/theme19.xml" ContentType="application/vnd.openxmlformats-officedocument.theme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theme/theme20.xml" ContentType="application/vnd.openxmlformats-officedocument.theme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theme/theme21.xml" ContentType="application/vnd.openxmlformats-officedocument.theme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theme/theme22.xml" ContentType="application/vnd.openxmlformats-officedocument.theme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theme/theme23.xml" ContentType="application/vnd.openxmlformats-officedocument.theme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theme/theme24.xml" ContentType="application/vnd.openxmlformats-officedocument.theme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theme/theme25.xml" ContentType="application/vnd.openxmlformats-officedocument.theme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theme/theme26.xml" ContentType="application/vnd.openxmlformats-officedocument.theme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theme/theme27.xml" ContentType="application/vnd.openxmlformats-officedocument.theme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theme/theme28.xml" ContentType="application/vnd.openxmlformats-officedocument.theme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theme/theme29.xml" ContentType="application/vnd.openxmlformats-officedocument.theme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theme/theme30.xml" ContentType="application/vnd.openxmlformats-officedocument.theme+xml"/>
  <Override PartName="/ppt/theme/theme3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207" r:id="rId10"/>
    <p:sldMasterId id="2147501219" r:id="rId11"/>
    <p:sldMasterId id="2147501267" r:id="rId12"/>
    <p:sldMasterId id="2147501279" r:id="rId13"/>
    <p:sldMasterId id="2147501291" r:id="rId14"/>
    <p:sldMasterId id="2147501303" r:id="rId15"/>
    <p:sldMasterId id="2147501315" r:id="rId16"/>
    <p:sldMasterId id="2147501327" r:id="rId17"/>
    <p:sldMasterId id="2147501339" r:id="rId18"/>
    <p:sldMasterId id="2147501351" r:id="rId19"/>
    <p:sldMasterId id="2147501363" r:id="rId20"/>
    <p:sldMasterId id="2147501375" r:id="rId21"/>
    <p:sldMasterId id="2147501387" r:id="rId22"/>
    <p:sldMasterId id="2147501399" r:id="rId23"/>
    <p:sldMasterId id="2147501411" r:id="rId24"/>
    <p:sldMasterId id="2147501423" r:id="rId25"/>
    <p:sldMasterId id="2147501435" r:id="rId26"/>
    <p:sldMasterId id="2147501447" r:id="rId27"/>
    <p:sldMasterId id="2147501459" r:id="rId28"/>
    <p:sldMasterId id="2147501471" r:id="rId29"/>
    <p:sldMasterId id="2147501483" r:id="rId30"/>
  </p:sldMasterIdLst>
  <p:notesMasterIdLst>
    <p:notesMasterId r:id="rId93"/>
  </p:notesMasterIdLst>
  <p:sldIdLst>
    <p:sldId id="11062" r:id="rId31"/>
    <p:sldId id="11083" r:id="rId32"/>
    <p:sldId id="11166" r:id="rId33"/>
    <p:sldId id="11259" r:id="rId34"/>
    <p:sldId id="11258" r:id="rId35"/>
    <p:sldId id="11283" r:id="rId36"/>
    <p:sldId id="11254" r:id="rId37"/>
    <p:sldId id="11262" r:id="rId38"/>
    <p:sldId id="11255" r:id="rId39"/>
    <p:sldId id="11225" r:id="rId40"/>
    <p:sldId id="11271" r:id="rId41"/>
    <p:sldId id="11272" r:id="rId42"/>
    <p:sldId id="11175" r:id="rId43"/>
    <p:sldId id="11208" r:id="rId44"/>
    <p:sldId id="11253" r:id="rId45"/>
    <p:sldId id="11226" r:id="rId46"/>
    <p:sldId id="11273" r:id="rId47"/>
    <p:sldId id="11274" r:id="rId48"/>
    <p:sldId id="11264" r:id="rId49"/>
    <p:sldId id="11217" r:id="rId50"/>
    <p:sldId id="11247" r:id="rId51"/>
    <p:sldId id="11227" r:id="rId52"/>
    <p:sldId id="11252" r:id="rId53"/>
    <p:sldId id="11228" r:id="rId54"/>
    <p:sldId id="11265" r:id="rId55"/>
    <p:sldId id="11266" r:id="rId56"/>
    <p:sldId id="11279" r:id="rId57"/>
    <p:sldId id="11215" r:id="rId58"/>
    <p:sldId id="11214" r:id="rId59"/>
    <p:sldId id="11276" r:id="rId60"/>
    <p:sldId id="11251" r:id="rId61"/>
    <p:sldId id="11229" r:id="rId62"/>
    <p:sldId id="11235" r:id="rId63"/>
    <p:sldId id="11270" r:id="rId64"/>
    <p:sldId id="11268" r:id="rId65"/>
    <p:sldId id="11269" r:id="rId66"/>
    <p:sldId id="11216" r:id="rId67"/>
    <p:sldId id="11275" r:id="rId68"/>
    <p:sldId id="11250" r:id="rId69"/>
    <p:sldId id="11230" r:id="rId70"/>
    <p:sldId id="11267" r:id="rId71"/>
    <p:sldId id="11263" r:id="rId72"/>
    <p:sldId id="11249" r:id="rId73"/>
    <p:sldId id="11234" r:id="rId74"/>
    <p:sldId id="11278" r:id="rId75"/>
    <p:sldId id="11218" r:id="rId76"/>
    <p:sldId id="11277" r:id="rId77"/>
    <p:sldId id="11248" r:id="rId78"/>
    <p:sldId id="11232" r:id="rId79"/>
    <p:sldId id="11280" r:id="rId80"/>
    <p:sldId id="11281" r:id="rId81"/>
    <p:sldId id="11284" r:id="rId82"/>
    <p:sldId id="11288" r:id="rId83"/>
    <p:sldId id="11243" r:id="rId84"/>
    <p:sldId id="11233" r:id="rId85"/>
    <p:sldId id="11282" r:id="rId86"/>
    <p:sldId id="11290" r:id="rId87"/>
    <p:sldId id="11287" r:id="rId88"/>
    <p:sldId id="11209" r:id="rId89"/>
    <p:sldId id="11286" r:id="rId90"/>
    <p:sldId id="11285" r:id="rId91"/>
    <p:sldId id="10939" r:id="rId92"/>
  </p:sldIdLst>
  <p:sldSz cx="12192000" cy="6858000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  <a:srgbClr val="FFCCFF"/>
    <a:srgbClr val="CCFFCC"/>
    <a:srgbClr val="FF99CC"/>
    <a:srgbClr val="FFCC99"/>
    <a:srgbClr val="FFCC66"/>
    <a:srgbClr val="FFCC00"/>
    <a:srgbClr val="FFCCCC"/>
    <a:srgbClr val="FFFF99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978" autoAdjust="0"/>
    <p:restoredTop sz="93608" autoAdjust="0"/>
  </p:normalViewPr>
  <p:slideViewPr>
    <p:cSldViewPr snapToGrid="0" snapToObjects="1">
      <p:cViewPr>
        <p:scale>
          <a:sx n="69" d="100"/>
          <a:sy n="69" d="100"/>
        </p:scale>
        <p:origin x="148" y="28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4.xml"/><Relationship Id="rId42" Type="http://schemas.openxmlformats.org/officeDocument/2006/relationships/slide" Target="slides/slide12.xml"/><Relationship Id="rId47" Type="http://schemas.openxmlformats.org/officeDocument/2006/relationships/slide" Target="slides/slide17.xml"/><Relationship Id="rId50" Type="http://schemas.openxmlformats.org/officeDocument/2006/relationships/slide" Target="slides/slide20.xml"/><Relationship Id="rId55" Type="http://schemas.openxmlformats.org/officeDocument/2006/relationships/slide" Target="slides/slide25.xml"/><Relationship Id="rId63" Type="http://schemas.openxmlformats.org/officeDocument/2006/relationships/slide" Target="slides/slide33.xml"/><Relationship Id="rId68" Type="http://schemas.openxmlformats.org/officeDocument/2006/relationships/slide" Target="slides/slide38.xml"/><Relationship Id="rId76" Type="http://schemas.openxmlformats.org/officeDocument/2006/relationships/slide" Target="slides/slide46.xml"/><Relationship Id="rId84" Type="http://schemas.openxmlformats.org/officeDocument/2006/relationships/slide" Target="slides/slide54.xml"/><Relationship Id="rId89" Type="http://schemas.openxmlformats.org/officeDocument/2006/relationships/slide" Target="slides/slide59.xml"/><Relationship Id="rId97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1.xml"/><Relationship Id="rId92" Type="http://schemas.openxmlformats.org/officeDocument/2006/relationships/slide" Target="slides/slide62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Master" Target="slideMasters/slideMaster29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" Target="slides/slide2.xml"/><Relationship Id="rId37" Type="http://schemas.openxmlformats.org/officeDocument/2006/relationships/slide" Target="slides/slide7.xml"/><Relationship Id="rId40" Type="http://schemas.openxmlformats.org/officeDocument/2006/relationships/slide" Target="slides/slide10.xml"/><Relationship Id="rId45" Type="http://schemas.openxmlformats.org/officeDocument/2006/relationships/slide" Target="slides/slide15.xml"/><Relationship Id="rId53" Type="http://schemas.openxmlformats.org/officeDocument/2006/relationships/slide" Target="slides/slide23.xml"/><Relationship Id="rId58" Type="http://schemas.openxmlformats.org/officeDocument/2006/relationships/slide" Target="slides/slide28.xml"/><Relationship Id="rId66" Type="http://schemas.openxmlformats.org/officeDocument/2006/relationships/slide" Target="slides/slide36.xml"/><Relationship Id="rId74" Type="http://schemas.openxmlformats.org/officeDocument/2006/relationships/slide" Target="slides/slide44.xml"/><Relationship Id="rId79" Type="http://schemas.openxmlformats.org/officeDocument/2006/relationships/slide" Target="slides/slide49.xml"/><Relationship Id="rId87" Type="http://schemas.openxmlformats.org/officeDocument/2006/relationships/slide" Target="slides/slide57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31.xml"/><Relationship Id="rId82" Type="http://schemas.openxmlformats.org/officeDocument/2006/relationships/slide" Target="slides/slide52.xml"/><Relationship Id="rId90" Type="http://schemas.openxmlformats.org/officeDocument/2006/relationships/slide" Target="slides/slide60.xml"/><Relationship Id="rId95" Type="http://schemas.openxmlformats.org/officeDocument/2006/relationships/viewProps" Target="viewProps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Master" Target="slideMasters/slideMaster30.xml"/><Relationship Id="rId35" Type="http://schemas.openxmlformats.org/officeDocument/2006/relationships/slide" Target="slides/slide5.xml"/><Relationship Id="rId43" Type="http://schemas.openxmlformats.org/officeDocument/2006/relationships/slide" Target="slides/slide13.xml"/><Relationship Id="rId48" Type="http://schemas.openxmlformats.org/officeDocument/2006/relationships/slide" Target="slides/slide18.xml"/><Relationship Id="rId56" Type="http://schemas.openxmlformats.org/officeDocument/2006/relationships/slide" Target="slides/slide26.xml"/><Relationship Id="rId64" Type="http://schemas.openxmlformats.org/officeDocument/2006/relationships/slide" Target="slides/slide34.xml"/><Relationship Id="rId69" Type="http://schemas.openxmlformats.org/officeDocument/2006/relationships/slide" Target="slides/slide39.xml"/><Relationship Id="rId77" Type="http://schemas.openxmlformats.org/officeDocument/2006/relationships/slide" Target="slides/slide47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1.xml"/><Relationship Id="rId72" Type="http://schemas.openxmlformats.org/officeDocument/2006/relationships/slide" Target="slides/slide42.xml"/><Relationship Id="rId80" Type="http://schemas.openxmlformats.org/officeDocument/2006/relationships/slide" Target="slides/slide50.xml"/><Relationship Id="rId85" Type="http://schemas.openxmlformats.org/officeDocument/2006/relationships/slide" Target="slides/slide55.xml"/><Relationship Id="rId9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3.xml"/><Relationship Id="rId38" Type="http://schemas.openxmlformats.org/officeDocument/2006/relationships/slide" Target="slides/slide8.xml"/><Relationship Id="rId46" Type="http://schemas.openxmlformats.org/officeDocument/2006/relationships/slide" Target="slides/slide16.xml"/><Relationship Id="rId59" Type="http://schemas.openxmlformats.org/officeDocument/2006/relationships/slide" Target="slides/slide29.xml"/><Relationship Id="rId67" Type="http://schemas.openxmlformats.org/officeDocument/2006/relationships/slide" Target="slides/slide37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1.xml"/><Relationship Id="rId54" Type="http://schemas.openxmlformats.org/officeDocument/2006/relationships/slide" Target="slides/slide24.xml"/><Relationship Id="rId62" Type="http://schemas.openxmlformats.org/officeDocument/2006/relationships/slide" Target="slides/slide32.xml"/><Relationship Id="rId70" Type="http://schemas.openxmlformats.org/officeDocument/2006/relationships/slide" Target="slides/slide40.xml"/><Relationship Id="rId75" Type="http://schemas.openxmlformats.org/officeDocument/2006/relationships/slide" Target="slides/slide45.xml"/><Relationship Id="rId83" Type="http://schemas.openxmlformats.org/officeDocument/2006/relationships/slide" Target="slides/slide53.xml"/><Relationship Id="rId88" Type="http://schemas.openxmlformats.org/officeDocument/2006/relationships/slide" Target="slides/slide58.xml"/><Relationship Id="rId91" Type="http://schemas.openxmlformats.org/officeDocument/2006/relationships/slide" Target="slides/slide61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" Target="slides/slide6.xml"/><Relationship Id="rId49" Type="http://schemas.openxmlformats.org/officeDocument/2006/relationships/slide" Target="slides/slide19.xml"/><Relationship Id="rId57" Type="http://schemas.openxmlformats.org/officeDocument/2006/relationships/slide" Target="slides/slide2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.xml"/><Relationship Id="rId44" Type="http://schemas.openxmlformats.org/officeDocument/2006/relationships/slide" Target="slides/slide14.xml"/><Relationship Id="rId52" Type="http://schemas.openxmlformats.org/officeDocument/2006/relationships/slide" Target="slides/slide22.xml"/><Relationship Id="rId60" Type="http://schemas.openxmlformats.org/officeDocument/2006/relationships/slide" Target="slides/slide30.xml"/><Relationship Id="rId65" Type="http://schemas.openxmlformats.org/officeDocument/2006/relationships/slide" Target="slides/slide35.xml"/><Relationship Id="rId73" Type="http://schemas.openxmlformats.org/officeDocument/2006/relationships/slide" Target="slides/slide43.xml"/><Relationship Id="rId78" Type="http://schemas.openxmlformats.org/officeDocument/2006/relationships/slide" Target="slides/slide48.xml"/><Relationship Id="rId81" Type="http://schemas.openxmlformats.org/officeDocument/2006/relationships/slide" Target="slides/slide51.xml"/><Relationship Id="rId86" Type="http://schemas.openxmlformats.org/officeDocument/2006/relationships/slide" Target="slides/slide56.xml"/><Relationship Id="rId9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10/31/2021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1981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71" y="1428739"/>
            <a:ext cx="103632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69" y="6000775"/>
            <a:ext cx="10382323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3524232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09" y="1600202"/>
            <a:ext cx="11715832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16" y="642927"/>
            <a:ext cx="103632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16" y="5214959"/>
            <a:ext cx="103632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476879" y="3071855"/>
            <a:ext cx="3027447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460" y="1600202"/>
            <a:ext cx="5619789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4" y="1600202"/>
            <a:ext cx="5803941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44" y="1500247"/>
            <a:ext cx="7143757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465" y="1500184"/>
            <a:ext cx="4667283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12" y="5505578"/>
            <a:ext cx="11620581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1725" y="142854"/>
            <a:ext cx="9429816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712" y="6072324"/>
            <a:ext cx="11620581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10/31/2021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79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9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10/31/2021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5" y="4194287"/>
            <a:ext cx="8024283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125" y="3617956"/>
            <a:ext cx="8024283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4"/>
            <a:ext cx="103632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91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990783"/>
            <a:ext cx="4938184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399" y="1990783"/>
            <a:ext cx="4940300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75" y="27319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20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75" y="143516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6"/>
            <a:ext cx="73152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46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7876" y="846219"/>
            <a:ext cx="2518833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1" y="846219"/>
            <a:ext cx="7359651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509"/>
            <a:ext cx="103632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7008"/>
            <a:ext cx="103632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61"/>
            <a:ext cx="103632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47"/>
            <a:ext cx="5386917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49" y="1535147"/>
            <a:ext cx="5389033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49" y="2174875"/>
            <a:ext cx="5389033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108"/>
            <a:ext cx="4011084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59"/>
            <a:ext cx="6815667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33"/>
            <a:ext cx="4011084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60"/>
            <a:ext cx="73152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78"/>
            <a:ext cx="73152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746"/>
            <a:ext cx="27432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746"/>
            <a:ext cx="8026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2"/>
            <a:ext cx="103632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59"/>
            <a:ext cx="103632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51"/>
            <a:ext cx="103632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8"/>
            <a:ext cx="5386917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05" y="1535118"/>
            <a:ext cx="5389033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05" y="2174875"/>
            <a:ext cx="5389033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050"/>
            <a:ext cx="4011084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09"/>
            <a:ext cx="6815667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23"/>
            <a:ext cx="4011084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97"/>
            <a:ext cx="27432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97"/>
            <a:ext cx="8026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252712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592941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543087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71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46069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381214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729184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10509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822752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690974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686401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7EC7815-4662-4C04-8E4E-8BC66D2D002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2AC878D6-75DC-4269-ACA2-430A448352E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47425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7EC7815-4662-4C04-8E4E-8BC66D2D002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2AC878D6-75DC-4269-ACA2-430A448352E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04002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7EC7815-4662-4C04-8E4E-8BC66D2D002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2AC878D6-75DC-4269-ACA2-430A448352E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5656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7EC7815-4662-4C04-8E4E-8BC66D2D002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2AC878D6-75DC-4269-ACA2-430A448352E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98178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7EC7815-4662-4C04-8E4E-8BC66D2D002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2AC878D6-75DC-4269-ACA2-430A448352E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83021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7EC7815-4662-4C04-8E4E-8BC66D2D002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2AC878D6-75DC-4269-ACA2-430A448352E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61066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7EC7815-4662-4C04-8E4E-8BC66D2D002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2AC878D6-75DC-4269-ACA2-430A448352E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69555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7EC7815-4662-4C04-8E4E-8BC66D2D002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2AC878D6-75DC-4269-ACA2-430A448352E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71990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7EC7815-4662-4C04-8E4E-8BC66D2D002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2AC878D6-75DC-4269-ACA2-430A448352E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744837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7EC7815-4662-4C04-8E4E-8BC66D2D002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2AC878D6-75DC-4269-ACA2-430A448352E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7609097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7EC7815-4662-4C04-8E4E-8BC66D2D002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2AC878D6-75DC-4269-ACA2-430A448352E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872164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788323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033853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56474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677015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46457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6303966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28913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31116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235733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21808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09043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9133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2232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312623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6585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80781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564073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23854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467569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351696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5416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131185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7EC7815-4662-4C04-8E4E-8BC66D2D002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2AC878D6-75DC-4269-ACA2-430A448352E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745131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7EC7815-4662-4C04-8E4E-8BC66D2D002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2AC878D6-75DC-4269-ACA2-430A448352E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33809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7EC7815-4662-4C04-8E4E-8BC66D2D002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2AC878D6-75DC-4269-ACA2-430A448352E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281831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7EC7815-4662-4C04-8E4E-8BC66D2D002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2AC878D6-75DC-4269-ACA2-430A448352E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751364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7EC7815-4662-4C04-8E4E-8BC66D2D002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2AC878D6-75DC-4269-ACA2-430A448352E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236515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7EC7815-4662-4C04-8E4E-8BC66D2D002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2AC878D6-75DC-4269-ACA2-430A448352E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473667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7EC7815-4662-4C04-8E4E-8BC66D2D002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2AC878D6-75DC-4269-ACA2-430A448352E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262669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7EC7815-4662-4C04-8E4E-8BC66D2D002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2AC878D6-75DC-4269-ACA2-430A448352E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579006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7EC7815-4662-4C04-8E4E-8BC66D2D002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2AC878D6-75DC-4269-ACA2-430A448352E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231313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7EC7815-4662-4C04-8E4E-8BC66D2D002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2AC878D6-75DC-4269-ACA2-430A448352E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299425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7EC7815-4662-4C04-8E4E-8BC66D2D002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2AC878D6-75DC-4269-ACA2-430A448352E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905720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194668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53731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231293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5119583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752713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885457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348641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976193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983523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908697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2061648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543860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601012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808015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7395035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2986420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692391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3119120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769577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7684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903761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296461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188477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226282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141612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91870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45627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181169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560294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505886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755551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6184822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034766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130585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903143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534128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2181495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841656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739997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873621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630716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67827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988718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00986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3743744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96597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5924940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329948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096272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885591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903739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847900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5658733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88066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744821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182574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2578995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197914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482272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603999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403546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016804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753178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228721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3721227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295214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7EC7815-4662-4C04-8E4E-8BC66D2D002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2AC878D6-75DC-4269-ACA2-430A448352E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693235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7EC7815-4662-4C04-8E4E-8BC66D2D002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2AC878D6-75DC-4269-ACA2-430A448352E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297622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7EC7815-4662-4C04-8E4E-8BC66D2D002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2AC878D6-75DC-4269-ACA2-430A448352E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053999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7EC7815-4662-4C04-8E4E-8BC66D2D002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2AC878D6-75DC-4269-ACA2-430A448352E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4695387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7EC7815-4662-4C04-8E4E-8BC66D2D002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2AC878D6-75DC-4269-ACA2-430A448352E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957969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7EC7815-4662-4C04-8E4E-8BC66D2D002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2AC878D6-75DC-4269-ACA2-430A448352E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228765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7EC7815-4662-4C04-8E4E-8BC66D2D002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2AC878D6-75DC-4269-ACA2-430A448352E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518765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7EC7815-4662-4C04-8E4E-8BC66D2D002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2AC878D6-75DC-4269-ACA2-430A448352E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314952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7EC7815-4662-4C04-8E4E-8BC66D2D002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2AC878D6-75DC-4269-ACA2-430A448352E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233965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7EC7815-4662-4C04-8E4E-8BC66D2D002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2AC878D6-75DC-4269-ACA2-430A448352E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187871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7EC7815-4662-4C04-8E4E-8BC66D2D002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2AC878D6-75DC-4269-ACA2-430A448352E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3057631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7EC7815-4662-4C04-8E4E-8BC66D2D002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2AC878D6-75DC-4269-ACA2-430A448352E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996413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7EC7815-4662-4C04-8E4E-8BC66D2D002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2AC878D6-75DC-4269-ACA2-430A448352E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99408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7EC7815-4662-4C04-8E4E-8BC66D2D002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2AC878D6-75DC-4269-ACA2-430A448352E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946066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7EC7815-4662-4C04-8E4E-8BC66D2D002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2AC878D6-75DC-4269-ACA2-430A448352E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846880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7EC7815-4662-4C04-8E4E-8BC66D2D002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2AC878D6-75DC-4269-ACA2-430A448352E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896564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7EC7815-4662-4C04-8E4E-8BC66D2D002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2AC878D6-75DC-4269-ACA2-430A448352E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5714181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7EC7815-4662-4C04-8E4E-8BC66D2D002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2AC878D6-75DC-4269-ACA2-430A448352E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707060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7EC7815-4662-4C04-8E4E-8BC66D2D002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2AC878D6-75DC-4269-ACA2-430A448352E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959029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7EC7815-4662-4C04-8E4E-8BC66D2D002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2AC878D6-75DC-4269-ACA2-430A448352E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85223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7EC7815-4662-4C04-8E4E-8BC66D2D002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2AC878D6-75DC-4269-ACA2-430A448352E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76469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7EC7815-4662-4C04-8E4E-8BC66D2D002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2AC878D6-75DC-4269-ACA2-430A448352E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46875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157381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756915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297894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476372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1738184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39181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195810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424149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718714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712279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286123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39438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0969675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3766454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444751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837122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0005465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136331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142196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8083674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603633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194816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7624233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84321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783363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74035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063887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972928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237278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489804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566344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8327731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723734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967063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083288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37376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413258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022040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179943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7495162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892962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952631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42230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028306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81403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7025880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243781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167783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124399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190505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881997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62421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1249259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848458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0400371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504782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076178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829338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05279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111610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628715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78349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104903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421368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941777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647081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792647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024573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835002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012834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990363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406832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886848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9281301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0891793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846072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1517463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607233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362699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492694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987951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583802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0304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562833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379344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350913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070100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97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3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135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slideLayout" Target="../slideLayouts/slideLayout139.xml"/><Relationship Id="rId5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38.xml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7.xml"/><Relationship Id="rId3" Type="http://schemas.openxmlformats.org/officeDocument/2006/relationships/slideLayout" Target="../slideLayouts/slideLayout142.xml"/><Relationship Id="rId7" Type="http://schemas.openxmlformats.org/officeDocument/2006/relationships/slideLayout" Target="../slideLayouts/slideLayout146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1.xml"/><Relationship Id="rId1" Type="http://schemas.openxmlformats.org/officeDocument/2006/relationships/slideLayout" Target="../slideLayouts/slideLayout140.xml"/><Relationship Id="rId6" Type="http://schemas.openxmlformats.org/officeDocument/2006/relationships/slideLayout" Target="../slideLayouts/slideLayout145.xml"/><Relationship Id="rId11" Type="http://schemas.openxmlformats.org/officeDocument/2006/relationships/slideLayout" Target="../slideLayouts/slideLayout150.xml"/><Relationship Id="rId5" Type="http://schemas.openxmlformats.org/officeDocument/2006/relationships/slideLayout" Target="../slideLayouts/slideLayout144.xml"/><Relationship Id="rId10" Type="http://schemas.openxmlformats.org/officeDocument/2006/relationships/slideLayout" Target="../slideLayouts/slideLayout149.xml"/><Relationship Id="rId4" Type="http://schemas.openxmlformats.org/officeDocument/2006/relationships/slideLayout" Target="../slideLayouts/slideLayout143.xml"/><Relationship Id="rId9" Type="http://schemas.openxmlformats.org/officeDocument/2006/relationships/slideLayout" Target="../slideLayouts/slideLayout148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8.xml"/><Relationship Id="rId3" Type="http://schemas.openxmlformats.org/officeDocument/2006/relationships/slideLayout" Target="../slideLayouts/slideLayout153.xml"/><Relationship Id="rId7" Type="http://schemas.openxmlformats.org/officeDocument/2006/relationships/slideLayout" Target="../slideLayouts/slideLayout157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2.xml"/><Relationship Id="rId1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6.xml"/><Relationship Id="rId11" Type="http://schemas.openxmlformats.org/officeDocument/2006/relationships/slideLayout" Target="../slideLayouts/slideLayout161.xml"/><Relationship Id="rId5" Type="http://schemas.openxmlformats.org/officeDocument/2006/relationships/slideLayout" Target="../slideLayouts/slideLayout155.xml"/><Relationship Id="rId10" Type="http://schemas.openxmlformats.org/officeDocument/2006/relationships/slideLayout" Target="../slideLayouts/slideLayout160.xml"/><Relationship Id="rId4" Type="http://schemas.openxmlformats.org/officeDocument/2006/relationships/slideLayout" Target="../slideLayouts/slideLayout154.xml"/><Relationship Id="rId9" Type="http://schemas.openxmlformats.org/officeDocument/2006/relationships/slideLayout" Target="../slideLayouts/slideLayout159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9.xml"/><Relationship Id="rId3" Type="http://schemas.openxmlformats.org/officeDocument/2006/relationships/slideLayout" Target="../slideLayouts/slideLayout164.xml"/><Relationship Id="rId7" Type="http://schemas.openxmlformats.org/officeDocument/2006/relationships/slideLayout" Target="../slideLayouts/slideLayout168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3.xml"/><Relationship Id="rId1" Type="http://schemas.openxmlformats.org/officeDocument/2006/relationships/slideLayout" Target="../slideLayouts/slideLayout162.xml"/><Relationship Id="rId6" Type="http://schemas.openxmlformats.org/officeDocument/2006/relationships/slideLayout" Target="../slideLayouts/slideLayout167.xml"/><Relationship Id="rId11" Type="http://schemas.openxmlformats.org/officeDocument/2006/relationships/slideLayout" Target="../slideLayouts/slideLayout172.xml"/><Relationship Id="rId5" Type="http://schemas.openxmlformats.org/officeDocument/2006/relationships/slideLayout" Target="../slideLayouts/slideLayout166.xml"/><Relationship Id="rId10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65.xml"/><Relationship Id="rId9" Type="http://schemas.openxmlformats.org/officeDocument/2006/relationships/slideLayout" Target="../slideLayouts/slideLayout170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0.xml"/><Relationship Id="rId3" Type="http://schemas.openxmlformats.org/officeDocument/2006/relationships/slideLayout" Target="../slideLayouts/slideLayout175.xml"/><Relationship Id="rId7" Type="http://schemas.openxmlformats.org/officeDocument/2006/relationships/slideLayout" Target="../slideLayouts/slideLayout179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4.xml"/><Relationship Id="rId1" Type="http://schemas.openxmlformats.org/officeDocument/2006/relationships/slideLayout" Target="../slideLayouts/slideLayout173.xml"/><Relationship Id="rId6" Type="http://schemas.openxmlformats.org/officeDocument/2006/relationships/slideLayout" Target="../slideLayouts/slideLayout178.xml"/><Relationship Id="rId11" Type="http://schemas.openxmlformats.org/officeDocument/2006/relationships/slideLayout" Target="../slideLayouts/slideLayout183.xml"/><Relationship Id="rId5" Type="http://schemas.openxmlformats.org/officeDocument/2006/relationships/slideLayout" Target="../slideLayouts/slideLayout177.xml"/><Relationship Id="rId10" Type="http://schemas.openxmlformats.org/officeDocument/2006/relationships/slideLayout" Target="../slideLayouts/slideLayout182.xml"/><Relationship Id="rId4" Type="http://schemas.openxmlformats.org/officeDocument/2006/relationships/slideLayout" Target="../slideLayouts/slideLayout176.xml"/><Relationship Id="rId9" Type="http://schemas.openxmlformats.org/officeDocument/2006/relationships/slideLayout" Target="../slideLayouts/slideLayout181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1.xml"/><Relationship Id="rId3" Type="http://schemas.openxmlformats.org/officeDocument/2006/relationships/slideLayout" Target="../slideLayouts/slideLayout186.xml"/><Relationship Id="rId7" Type="http://schemas.openxmlformats.org/officeDocument/2006/relationships/slideLayout" Target="../slideLayouts/slideLayout190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5.xml"/><Relationship Id="rId1" Type="http://schemas.openxmlformats.org/officeDocument/2006/relationships/slideLayout" Target="../slideLayouts/slideLayout184.xml"/><Relationship Id="rId6" Type="http://schemas.openxmlformats.org/officeDocument/2006/relationships/slideLayout" Target="../slideLayouts/slideLayout189.xml"/><Relationship Id="rId11" Type="http://schemas.openxmlformats.org/officeDocument/2006/relationships/slideLayout" Target="../slideLayouts/slideLayout194.xml"/><Relationship Id="rId5" Type="http://schemas.openxmlformats.org/officeDocument/2006/relationships/slideLayout" Target="../slideLayouts/slideLayout188.xml"/><Relationship Id="rId10" Type="http://schemas.openxmlformats.org/officeDocument/2006/relationships/slideLayout" Target="../slideLayouts/slideLayout193.xml"/><Relationship Id="rId4" Type="http://schemas.openxmlformats.org/officeDocument/2006/relationships/slideLayout" Target="../slideLayouts/slideLayout187.xml"/><Relationship Id="rId9" Type="http://schemas.openxmlformats.org/officeDocument/2006/relationships/slideLayout" Target="../slideLayouts/slideLayout192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2.xml"/><Relationship Id="rId3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201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196.xml"/><Relationship Id="rId1" Type="http://schemas.openxmlformats.org/officeDocument/2006/relationships/slideLayout" Target="../slideLayouts/slideLayout195.xml"/><Relationship Id="rId6" Type="http://schemas.openxmlformats.org/officeDocument/2006/relationships/slideLayout" Target="../slideLayouts/slideLayout200.xml"/><Relationship Id="rId11" Type="http://schemas.openxmlformats.org/officeDocument/2006/relationships/slideLayout" Target="../slideLayouts/slideLayout205.xml"/><Relationship Id="rId5" Type="http://schemas.openxmlformats.org/officeDocument/2006/relationships/slideLayout" Target="../slideLayouts/slideLayout199.xml"/><Relationship Id="rId10" Type="http://schemas.openxmlformats.org/officeDocument/2006/relationships/slideLayout" Target="../slideLayouts/slideLayout204.xml"/><Relationship Id="rId4" Type="http://schemas.openxmlformats.org/officeDocument/2006/relationships/slideLayout" Target="../slideLayouts/slideLayout198.xml"/><Relationship Id="rId9" Type="http://schemas.openxmlformats.org/officeDocument/2006/relationships/slideLayout" Target="../slideLayouts/slideLayout203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3.xml"/><Relationship Id="rId3" Type="http://schemas.openxmlformats.org/officeDocument/2006/relationships/slideLayout" Target="../slideLayouts/slideLayout208.xml"/><Relationship Id="rId7" Type="http://schemas.openxmlformats.org/officeDocument/2006/relationships/slideLayout" Target="../slideLayouts/slideLayout212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07.xml"/><Relationship Id="rId1" Type="http://schemas.openxmlformats.org/officeDocument/2006/relationships/slideLayout" Target="../slideLayouts/slideLayout206.xml"/><Relationship Id="rId6" Type="http://schemas.openxmlformats.org/officeDocument/2006/relationships/slideLayout" Target="../slideLayouts/slideLayout211.xml"/><Relationship Id="rId11" Type="http://schemas.openxmlformats.org/officeDocument/2006/relationships/slideLayout" Target="../slideLayouts/slideLayout216.xml"/><Relationship Id="rId5" Type="http://schemas.openxmlformats.org/officeDocument/2006/relationships/slideLayout" Target="../slideLayouts/slideLayout210.xml"/><Relationship Id="rId10" Type="http://schemas.openxmlformats.org/officeDocument/2006/relationships/slideLayout" Target="../slideLayouts/slideLayout215.xml"/><Relationship Id="rId4" Type="http://schemas.openxmlformats.org/officeDocument/2006/relationships/slideLayout" Target="../slideLayouts/slideLayout209.xml"/><Relationship Id="rId9" Type="http://schemas.openxmlformats.org/officeDocument/2006/relationships/slideLayout" Target="../slideLayouts/slideLayout214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4.xml"/><Relationship Id="rId3" Type="http://schemas.openxmlformats.org/officeDocument/2006/relationships/slideLayout" Target="../slideLayouts/slideLayout219.xml"/><Relationship Id="rId7" Type="http://schemas.openxmlformats.org/officeDocument/2006/relationships/slideLayout" Target="../slideLayouts/slideLayout223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18.xml"/><Relationship Id="rId1" Type="http://schemas.openxmlformats.org/officeDocument/2006/relationships/slideLayout" Target="../slideLayouts/slideLayout217.xml"/><Relationship Id="rId6" Type="http://schemas.openxmlformats.org/officeDocument/2006/relationships/slideLayout" Target="../slideLayouts/slideLayout222.xml"/><Relationship Id="rId11" Type="http://schemas.openxmlformats.org/officeDocument/2006/relationships/slideLayout" Target="../slideLayouts/slideLayout227.xml"/><Relationship Id="rId5" Type="http://schemas.openxmlformats.org/officeDocument/2006/relationships/slideLayout" Target="../slideLayouts/slideLayout221.xml"/><Relationship Id="rId10" Type="http://schemas.openxmlformats.org/officeDocument/2006/relationships/slideLayout" Target="../slideLayouts/slideLayout226.xml"/><Relationship Id="rId4" Type="http://schemas.openxmlformats.org/officeDocument/2006/relationships/slideLayout" Target="../slideLayouts/slideLayout220.xml"/><Relationship Id="rId9" Type="http://schemas.openxmlformats.org/officeDocument/2006/relationships/slideLayout" Target="../slideLayouts/slideLayout225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5.xml"/><Relationship Id="rId3" Type="http://schemas.openxmlformats.org/officeDocument/2006/relationships/slideLayout" Target="../slideLayouts/slideLayout230.xml"/><Relationship Id="rId7" Type="http://schemas.openxmlformats.org/officeDocument/2006/relationships/slideLayout" Target="../slideLayouts/slideLayout234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29.xml"/><Relationship Id="rId1" Type="http://schemas.openxmlformats.org/officeDocument/2006/relationships/slideLayout" Target="../slideLayouts/slideLayout228.xml"/><Relationship Id="rId6" Type="http://schemas.openxmlformats.org/officeDocument/2006/relationships/slideLayout" Target="../slideLayouts/slideLayout233.xml"/><Relationship Id="rId11" Type="http://schemas.openxmlformats.org/officeDocument/2006/relationships/slideLayout" Target="../slideLayouts/slideLayout238.xml"/><Relationship Id="rId5" Type="http://schemas.openxmlformats.org/officeDocument/2006/relationships/slideLayout" Target="../slideLayouts/slideLayout232.xml"/><Relationship Id="rId10" Type="http://schemas.openxmlformats.org/officeDocument/2006/relationships/slideLayout" Target="../slideLayouts/slideLayout237.xml"/><Relationship Id="rId4" Type="http://schemas.openxmlformats.org/officeDocument/2006/relationships/slideLayout" Target="../slideLayouts/slideLayout231.xml"/><Relationship Id="rId9" Type="http://schemas.openxmlformats.org/officeDocument/2006/relationships/slideLayout" Target="../slideLayouts/slideLayout236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6.xml"/><Relationship Id="rId3" Type="http://schemas.openxmlformats.org/officeDocument/2006/relationships/slideLayout" Target="../slideLayouts/slideLayout241.xml"/><Relationship Id="rId7" Type="http://schemas.openxmlformats.org/officeDocument/2006/relationships/slideLayout" Target="../slideLayouts/slideLayout245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40.xml"/><Relationship Id="rId1" Type="http://schemas.openxmlformats.org/officeDocument/2006/relationships/slideLayout" Target="../slideLayouts/slideLayout239.xml"/><Relationship Id="rId6" Type="http://schemas.openxmlformats.org/officeDocument/2006/relationships/slideLayout" Target="../slideLayouts/slideLayout244.xml"/><Relationship Id="rId11" Type="http://schemas.openxmlformats.org/officeDocument/2006/relationships/slideLayout" Target="../slideLayouts/slideLayout249.xml"/><Relationship Id="rId5" Type="http://schemas.openxmlformats.org/officeDocument/2006/relationships/slideLayout" Target="../slideLayouts/slideLayout243.xml"/><Relationship Id="rId10" Type="http://schemas.openxmlformats.org/officeDocument/2006/relationships/slideLayout" Target="../slideLayouts/slideLayout248.xml"/><Relationship Id="rId4" Type="http://schemas.openxmlformats.org/officeDocument/2006/relationships/slideLayout" Target="../slideLayouts/slideLayout242.xml"/><Relationship Id="rId9" Type="http://schemas.openxmlformats.org/officeDocument/2006/relationships/slideLayout" Target="../slideLayouts/slideLayout247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7.xml"/><Relationship Id="rId3" Type="http://schemas.openxmlformats.org/officeDocument/2006/relationships/slideLayout" Target="../slideLayouts/slideLayout252.xml"/><Relationship Id="rId7" Type="http://schemas.openxmlformats.org/officeDocument/2006/relationships/slideLayout" Target="../slideLayouts/slideLayout256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51.xml"/><Relationship Id="rId1" Type="http://schemas.openxmlformats.org/officeDocument/2006/relationships/slideLayout" Target="../slideLayouts/slideLayout250.xml"/><Relationship Id="rId6" Type="http://schemas.openxmlformats.org/officeDocument/2006/relationships/slideLayout" Target="../slideLayouts/slideLayout255.xml"/><Relationship Id="rId11" Type="http://schemas.openxmlformats.org/officeDocument/2006/relationships/slideLayout" Target="../slideLayouts/slideLayout260.xml"/><Relationship Id="rId5" Type="http://schemas.openxmlformats.org/officeDocument/2006/relationships/slideLayout" Target="../slideLayouts/slideLayout254.xml"/><Relationship Id="rId10" Type="http://schemas.openxmlformats.org/officeDocument/2006/relationships/slideLayout" Target="../slideLayouts/slideLayout259.xml"/><Relationship Id="rId4" Type="http://schemas.openxmlformats.org/officeDocument/2006/relationships/slideLayout" Target="../slideLayouts/slideLayout253.xml"/><Relationship Id="rId9" Type="http://schemas.openxmlformats.org/officeDocument/2006/relationships/slideLayout" Target="../slideLayouts/slideLayout258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8.xml"/><Relationship Id="rId3" Type="http://schemas.openxmlformats.org/officeDocument/2006/relationships/slideLayout" Target="../slideLayouts/slideLayout263.xml"/><Relationship Id="rId7" Type="http://schemas.openxmlformats.org/officeDocument/2006/relationships/slideLayout" Target="../slideLayouts/slideLayout267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262.xml"/><Relationship Id="rId1" Type="http://schemas.openxmlformats.org/officeDocument/2006/relationships/slideLayout" Target="../slideLayouts/slideLayout261.xml"/><Relationship Id="rId6" Type="http://schemas.openxmlformats.org/officeDocument/2006/relationships/slideLayout" Target="../slideLayouts/slideLayout266.xml"/><Relationship Id="rId11" Type="http://schemas.openxmlformats.org/officeDocument/2006/relationships/slideLayout" Target="../slideLayouts/slideLayout271.xml"/><Relationship Id="rId5" Type="http://schemas.openxmlformats.org/officeDocument/2006/relationships/slideLayout" Target="../slideLayouts/slideLayout265.xml"/><Relationship Id="rId10" Type="http://schemas.openxmlformats.org/officeDocument/2006/relationships/slideLayout" Target="../slideLayouts/slideLayout270.xml"/><Relationship Id="rId4" Type="http://schemas.openxmlformats.org/officeDocument/2006/relationships/slideLayout" Target="../slideLayouts/slideLayout264.xml"/><Relationship Id="rId9" Type="http://schemas.openxmlformats.org/officeDocument/2006/relationships/slideLayout" Target="../slideLayouts/slideLayout269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9.xml"/><Relationship Id="rId3" Type="http://schemas.openxmlformats.org/officeDocument/2006/relationships/slideLayout" Target="../slideLayouts/slideLayout274.xml"/><Relationship Id="rId7" Type="http://schemas.openxmlformats.org/officeDocument/2006/relationships/slideLayout" Target="../slideLayouts/slideLayout278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73.xml"/><Relationship Id="rId1" Type="http://schemas.openxmlformats.org/officeDocument/2006/relationships/slideLayout" Target="../slideLayouts/slideLayout272.xml"/><Relationship Id="rId6" Type="http://schemas.openxmlformats.org/officeDocument/2006/relationships/slideLayout" Target="../slideLayouts/slideLayout277.xml"/><Relationship Id="rId11" Type="http://schemas.openxmlformats.org/officeDocument/2006/relationships/slideLayout" Target="../slideLayouts/slideLayout282.xml"/><Relationship Id="rId5" Type="http://schemas.openxmlformats.org/officeDocument/2006/relationships/slideLayout" Target="../slideLayouts/slideLayout276.xml"/><Relationship Id="rId10" Type="http://schemas.openxmlformats.org/officeDocument/2006/relationships/slideLayout" Target="../slideLayouts/slideLayout281.xml"/><Relationship Id="rId4" Type="http://schemas.openxmlformats.org/officeDocument/2006/relationships/slideLayout" Target="../slideLayouts/slideLayout275.xml"/><Relationship Id="rId9" Type="http://schemas.openxmlformats.org/officeDocument/2006/relationships/slideLayout" Target="../slideLayouts/slideLayout280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0.xml"/><Relationship Id="rId3" Type="http://schemas.openxmlformats.org/officeDocument/2006/relationships/slideLayout" Target="../slideLayouts/slideLayout285.xml"/><Relationship Id="rId7" Type="http://schemas.openxmlformats.org/officeDocument/2006/relationships/slideLayout" Target="../slideLayouts/slideLayout289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84.xml"/><Relationship Id="rId1" Type="http://schemas.openxmlformats.org/officeDocument/2006/relationships/slideLayout" Target="../slideLayouts/slideLayout283.xml"/><Relationship Id="rId6" Type="http://schemas.openxmlformats.org/officeDocument/2006/relationships/slideLayout" Target="../slideLayouts/slideLayout288.xml"/><Relationship Id="rId11" Type="http://schemas.openxmlformats.org/officeDocument/2006/relationships/slideLayout" Target="../slideLayouts/slideLayout293.xml"/><Relationship Id="rId5" Type="http://schemas.openxmlformats.org/officeDocument/2006/relationships/slideLayout" Target="../slideLayouts/slideLayout287.xml"/><Relationship Id="rId10" Type="http://schemas.openxmlformats.org/officeDocument/2006/relationships/slideLayout" Target="../slideLayouts/slideLayout292.xml"/><Relationship Id="rId4" Type="http://schemas.openxmlformats.org/officeDocument/2006/relationships/slideLayout" Target="../slideLayouts/slideLayout286.xml"/><Relationship Id="rId9" Type="http://schemas.openxmlformats.org/officeDocument/2006/relationships/slideLayout" Target="../slideLayouts/slideLayout291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1.xml"/><Relationship Id="rId3" Type="http://schemas.openxmlformats.org/officeDocument/2006/relationships/slideLayout" Target="../slideLayouts/slideLayout296.xml"/><Relationship Id="rId7" Type="http://schemas.openxmlformats.org/officeDocument/2006/relationships/slideLayout" Target="../slideLayouts/slideLayout300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295.xml"/><Relationship Id="rId1" Type="http://schemas.openxmlformats.org/officeDocument/2006/relationships/slideLayout" Target="../slideLayouts/slideLayout294.xml"/><Relationship Id="rId6" Type="http://schemas.openxmlformats.org/officeDocument/2006/relationships/slideLayout" Target="../slideLayouts/slideLayout299.xml"/><Relationship Id="rId11" Type="http://schemas.openxmlformats.org/officeDocument/2006/relationships/slideLayout" Target="../slideLayouts/slideLayout304.xml"/><Relationship Id="rId5" Type="http://schemas.openxmlformats.org/officeDocument/2006/relationships/slideLayout" Target="../slideLayouts/slideLayout298.xml"/><Relationship Id="rId10" Type="http://schemas.openxmlformats.org/officeDocument/2006/relationships/slideLayout" Target="../slideLayouts/slideLayout303.xml"/><Relationship Id="rId4" Type="http://schemas.openxmlformats.org/officeDocument/2006/relationships/slideLayout" Target="../slideLayouts/slideLayout297.xml"/><Relationship Id="rId9" Type="http://schemas.openxmlformats.org/officeDocument/2006/relationships/slideLayout" Target="../slideLayouts/slideLayout302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2.xml"/><Relationship Id="rId3" Type="http://schemas.openxmlformats.org/officeDocument/2006/relationships/slideLayout" Target="../slideLayouts/slideLayout307.xml"/><Relationship Id="rId7" Type="http://schemas.openxmlformats.org/officeDocument/2006/relationships/slideLayout" Target="../slideLayouts/slideLayout311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06.xml"/><Relationship Id="rId1" Type="http://schemas.openxmlformats.org/officeDocument/2006/relationships/slideLayout" Target="../slideLayouts/slideLayout305.xml"/><Relationship Id="rId6" Type="http://schemas.openxmlformats.org/officeDocument/2006/relationships/slideLayout" Target="../slideLayouts/slideLayout310.xml"/><Relationship Id="rId11" Type="http://schemas.openxmlformats.org/officeDocument/2006/relationships/slideLayout" Target="../slideLayouts/slideLayout315.xml"/><Relationship Id="rId5" Type="http://schemas.openxmlformats.org/officeDocument/2006/relationships/slideLayout" Target="../slideLayouts/slideLayout309.xml"/><Relationship Id="rId10" Type="http://schemas.openxmlformats.org/officeDocument/2006/relationships/slideLayout" Target="../slideLayouts/slideLayout314.xml"/><Relationship Id="rId4" Type="http://schemas.openxmlformats.org/officeDocument/2006/relationships/slideLayout" Target="../slideLayouts/slideLayout308.xml"/><Relationship Id="rId9" Type="http://schemas.openxmlformats.org/officeDocument/2006/relationships/slideLayout" Target="../slideLayouts/slideLayout313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3.xml"/><Relationship Id="rId3" Type="http://schemas.openxmlformats.org/officeDocument/2006/relationships/slideLayout" Target="../slideLayouts/slideLayout318.xml"/><Relationship Id="rId7" Type="http://schemas.openxmlformats.org/officeDocument/2006/relationships/slideLayout" Target="../slideLayouts/slideLayout322.xml"/><Relationship Id="rId12" Type="http://schemas.openxmlformats.org/officeDocument/2006/relationships/theme" Target="../theme/theme30.xml"/><Relationship Id="rId2" Type="http://schemas.openxmlformats.org/officeDocument/2006/relationships/slideLayout" Target="../slideLayouts/slideLayout317.xml"/><Relationship Id="rId1" Type="http://schemas.openxmlformats.org/officeDocument/2006/relationships/slideLayout" Target="../slideLayouts/slideLayout316.xml"/><Relationship Id="rId6" Type="http://schemas.openxmlformats.org/officeDocument/2006/relationships/slideLayout" Target="../slideLayouts/slideLayout321.xml"/><Relationship Id="rId11" Type="http://schemas.openxmlformats.org/officeDocument/2006/relationships/slideLayout" Target="../slideLayouts/slideLayout326.xml"/><Relationship Id="rId5" Type="http://schemas.openxmlformats.org/officeDocument/2006/relationships/slideLayout" Target="../slideLayouts/slideLayout320.xml"/><Relationship Id="rId10" Type="http://schemas.openxmlformats.org/officeDocument/2006/relationships/slideLayout" Target="../slideLayouts/slideLayout325.xml"/><Relationship Id="rId4" Type="http://schemas.openxmlformats.org/officeDocument/2006/relationships/slideLayout" Target="../slideLayouts/slideLayout319.xml"/><Relationship Id="rId9" Type="http://schemas.openxmlformats.org/officeDocument/2006/relationships/slideLayout" Target="../slideLayouts/slideLayout3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09" y="1600202"/>
            <a:ext cx="11906291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04987" y="846139"/>
            <a:ext cx="100816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4987" y="1990783"/>
            <a:ext cx="10081684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3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1" y="6245368"/>
            <a:ext cx="3860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7"/>
            <a:ext cx="2880784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6"/>
            <a:ext cx="2880784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1598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08" r:id="rId1"/>
    <p:sldLayoutId id="2147501209" r:id="rId2"/>
    <p:sldLayoutId id="2147501210" r:id="rId3"/>
    <p:sldLayoutId id="2147501211" r:id="rId4"/>
    <p:sldLayoutId id="2147501212" r:id="rId5"/>
    <p:sldLayoutId id="2147501213" r:id="rId6"/>
    <p:sldLayoutId id="2147501214" r:id="rId7"/>
    <p:sldLayoutId id="2147501215" r:id="rId8"/>
    <p:sldLayoutId id="2147501216" r:id="rId9"/>
    <p:sldLayoutId id="2147501217" r:id="rId10"/>
    <p:sldLayoutId id="214750121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17EC7815-4662-4C04-8E4E-8BC66D2D002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2AC878D6-75DC-4269-ACA2-430A448352E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7606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20" r:id="rId1"/>
    <p:sldLayoutId id="2147501221" r:id="rId2"/>
    <p:sldLayoutId id="2147501222" r:id="rId3"/>
    <p:sldLayoutId id="2147501223" r:id="rId4"/>
    <p:sldLayoutId id="2147501224" r:id="rId5"/>
    <p:sldLayoutId id="2147501225" r:id="rId6"/>
    <p:sldLayoutId id="2147501226" r:id="rId7"/>
    <p:sldLayoutId id="2147501227" r:id="rId8"/>
    <p:sldLayoutId id="2147501228" r:id="rId9"/>
    <p:sldLayoutId id="2147501229" r:id="rId10"/>
    <p:sldLayoutId id="214750123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68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68" r:id="rId1"/>
    <p:sldLayoutId id="2147501269" r:id="rId2"/>
    <p:sldLayoutId id="2147501270" r:id="rId3"/>
    <p:sldLayoutId id="2147501271" r:id="rId4"/>
    <p:sldLayoutId id="2147501272" r:id="rId5"/>
    <p:sldLayoutId id="2147501273" r:id="rId6"/>
    <p:sldLayoutId id="2147501274" r:id="rId7"/>
    <p:sldLayoutId id="2147501275" r:id="rId8"/>
    <p:sldLayoutId id="2147501276" r:id="rId9"/>
    <p:sldLayoutId id="2147501277" r:id="rId10"/>
    <p:sldLayoutId id="214750127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432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80" r:id="rId1"/>
    <p:sldLayoutId id="2147501281" r:id="rId2"/>
    <p:sldLayoutId id="2147501282" r:id="rId3"/>
    <p:sldLayoutId id="2147501283" r:id="rId4"/>
    <p:sldLayoutId id="2147501284" r:id="rId5"/>
    <p:sldLayoutId id="2147501285" r:id="rId6"/>
    <p:sldLayoutId id="2147501286" r:id="rId7"/>
    <p:sldLayoutId id="2147501287" r:id="rId8"/>
    <p:sldLayoutId id="2147501288" r:id="rId9"/>
    <p:sldLayoutId id="2147501289" r:id="rId10"/>
    <p:sldLayoutId id="214750129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17EC7815-4662-4C04-8E4E-8BC66D2D002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2AC878D6-75DC-4269-ACA2-430A448352E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796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92" r:id="rId1"/>
    <p:sldLayoutId id="2147501293" r:id="rId2"/>
    <p:sldLayoutId id="2147501294" r:id="rId3"/>
    <p:sldLayoutId id="2147501295" r:id="rId4"/>
    <p:sldLayoutId id="2147501296" r:id="rId5"/>
    <p:sldLayoutId id="2147501297" r:id="rId6"/>
    <p:sldLayoutId id="2147501298" r:id="rId7"/>
    <p:sldLayoutId id="2147501299" r:id="rId8"/>
    <p:sldLayoutId id="2147501300" r:id="rId9"/>
    <p:sldLayoutId id="2147501301" r:id="rId10"/>
    <p:sldLayoutId id="214750130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717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304" r:id="rId1"/>
    <p:sldLayoutId id="2147501305" r:id="rId2"/>
    <p:sldLayoutId id="2147501306" r:id="rId3"/>
    <p:sldLayoutId id="2147501307" r:id="rId4"/>
    <p:sldLayoutId id="2147501308" r:id="rId5"/>
    <p:sldLayoutId id="2147501309" r:id="rId6"/>
    <p:sldLayoutId id="2147501310" r:id="rId7"/>
    <p:sldLayoutId id="2147501311" r:id="rId8"/>
    <p:sldLayoutId id="2147501312" r:id="rId9"/>
    <p:sldLayoutId id="2147501313" r:id="rId10"/>
    <p:sldLayoutId id="214750131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6579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316" r:id="rId1"/>
    <p:sldLayoutId id="2147501317" r:id="rId2"/>
    <p:sldLayoutId id="2147501318" r:id="rId3"/>
    <p:sldLayoutId id="2147501319" r:id="rId4"/>
    <p:sldLayoutId id="2147501320" r:id="rId5"/>
    <p:sldLayoutId id="2147501321" r:id="rId6"/>
    <p:sldLayoutId id="2147501322" r:id="rId7"/>
    <p:sldLayoutId id="2147501323" r:id="rId8"/>
    <p:sldLayoutId id="2147501324" r:id="rId9"/>
    <p:sldLayoutId id="2147501325" r:id="rId10"/>
    <p:sldLayoutId id="214750132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617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328" r:id="rId1"/>
    <p:sldLayoutId id="2147501329" r:id="rId2"/>
    <p:sldLayoutId id="2147501330" r:id="rId3"/>
    <p:sldLayoutId id="2147501331" r:id="rId4"/>
    <p:sldLayoutId id="2147501332" r:id="rId5"/>
    <p:sldLayoutId id="2147501333" r:id="rId6"/>
    <p:sldLayoutId id="2147501334" r:id="rId7"/>
    <p:sldLayoutId id="2147501335" r:id="rId8"/>
    <p:sldLayoutId id="2147501336" r:id="rId9"/>
    <p:sldLayoutId id="2147501337" r:id="rId10"/>
    <p:sldLayoutId id="214750133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822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340" r:id="rId1"/>
    <p:sldLayoutId id="2147501341" r:id="rId2"/>
    <p:sldLayoutId id="2147501342" r:id="rId3"/>
    <p:sldLayoutId id="2147501343" r:id="rId4"/>
    <p:sldLayoutId id="2147501344" r:id="rId5"/>
    <p:sldLayoutId id="2147501345" r:id="rId6"/>
    <p:sldLayoutId id="2147501346" r:id="rId7"/>
    <p:sldLayoutId id="2147501347" r:id="rId8"/>
    <p:sldLayoutId id="2147501348" r:id="rId9"/>
    <p:sldLayoutId id="2147501349" r:id="rId10"/>
    <p:sldLayoutId id="214750135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465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352" r:id="rId1"/>
    <p:sldLayoutId id="2147501353" r:id="rId2"/>
    <p:sldLayoutId id="2147501354" r:id="rId3"/>
    <p:sldLayoutId id="2147501355" r:id="rId4"/>
    <p:sldLayoutId id="2147501356" r:id="rId5"/>
    <p:sldLayoutId id="2147501357" r:id="rId6"/>
    <p:sldLayoutId id="2147501358" r:id="rId7"/>
    <p:sldLayoutId id="2147501359" r:id="rId8"/>
    <p:sldLayoutId id="2147501360" r:id="rId9"/>
    <p:sldLayoutId id="2147501361" r:id="rId10"/>
    <p:sldLayoutId id="214750136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95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364" r:id="rId1"/>
    <p:sldLayoutId id="2147501365" r:id="rId2"/>
    <p:sldLayoutId id="2147501366" r:id="rId3"/>
    <p:sldLayoutId id="2147501367" r:id="rId4"/>
    <p:sldLayoutId id="2147501368" r:id="rId5"/>
    <p:sldLayoutId id="2147501369" r:id="rId6"/>
    <p:sldLayoutId id="2147501370" r:id="rId7"/>
    <p:sldLayoutId id="2147501371" r:id="rId8"/>
    <p:sldLayoutId id="2147501372" r:id="rId9"/>
    <p:sldLayoutId id="2147501373" r:id="rId10"/>
    <p:sldLayoutId id="214750137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17EC7815-4662-4C04-8E4E-8BC66D2D002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2AC878D6-75DC-4269-ACA2-430A448352E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403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376" r:id="rId1"/>
    <p:sldLayoutId id="2147501377" r:id="rId2"/>
    <p:sldLayoutId id="2147501378" r:id="rId3"/>
    <p:sldLayoutId id="2147501379" r:id="rId4"/>
    <p:sldLayoutId id="2147501380" r:id="rId5"/>
    <p:sldLayoutId id="2147501381" r:id="rId6"/>
    <p:sldLayoutId id="2147501382" r:id="rId7"/>
    <p:sldLayoutId id="2147501383" r:id="rId8"/>
    <p:sldLayoutId id="2147501384" r:id="rId9"/>
    <p:sldLayoutId id="2147501385" r:id="rId10"/>
    <p:sldLayoutId id="214750138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17EC7815-4662-4C04-8E4E-8BC66D2D002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2AC878D6-75DC-4269-ACA2-430A448352E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010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388" r:id="rId1"/>
    <p:sldLayoutId id="2147501389" r:id="rId2"/>
    <p:sldLayoutId id="2147501390" r:id="rId3"/>
    <p:sldLayoutId id="2147501391" r:id="rId4"/>
    <p:sldLayoutId id="2147501392" r:id="rId5"/>
    <p:sldLayoutId id="2147501393" r:id="rId6"/>
    <p:sldLayoutId id="2147501394" r:id="rId7"/>
    <p:sldLayoutId id="2147501395" r:id="rId8"/>
    <p:sldLayoutId id="2147501396" r:id="rId9"/>
    <p:sldLayoutId id="2147501397" r:id="rId10"/>
    <p:sldLayoutId id="214750139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6101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400" r:id="rId1"/>
    <p:sldLayoutId id="2147501401" r:id="rId2"/>
    <p:sldLayoutId id="2147501402" r:id="rId3"/>
    <p:sldLayoutId id="2147501403" r:id="rId4"/>
    <p:sldLayoutId id="2147501404" r:id="rId5"/>
    <p:sldLayoutId id="2147501405" r:id="rId6"/>
    <p:sldLayoutId id="2147501406" r:id="rId7"/>
    <p:sldLayoutId id="2147501407" r:id="rId8"/>
    <p:sldLayoutId id="2147501408" r:id="rId9"/>
    <p:sldLayoutId id="2147501409" r:id="rId10"/>
    <p:sldLayoutId id="214750141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7506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412" r:id="rId1"/>
    <p:sldLayoutId id="2147501413" r:id="rId2"/>
    <p:sldLayoutId id="2147501414" r:id="rId3"/>
    <p:sldLayoutId id="2147501415" r:id="rId4"/>
    <p:sldLayoutId id="2147501416" r:id="rId5"/>
    <p:sldLayoutId id="2147501417" r:id="rId6"/>
    <p:sldLayoutId id="2147501418" r:id="rId7"/>
    <p:sldLayoutId id="2147501419" r:id="rId8"/>
    <p:sldLayoutId id="2147501420" r:id="rId9"/>
    <p:sldLayoutId id="2147501421" r:id="rId10"/>
    <p:sldLayoutId id="214750142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5648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424" r:id="rId1"/>
    <p:sldLayoutId id="2147501425" r:id="rId2"/>
    <p:sldLayoutId id="2147501426" r:id="rId3"/>
    <p:sldLayoutId id="2147501427" r:id="rId4"/>
    <p:sldLayoutId id="2147501428" r:id="rId5"/>
    <p:sldLayoutId id="2147501429" r:id="rId6"/>
    <p:sldLayoutId id="2147501430" r:id="rId7"/>
    <p:sldLayoutId id="2147501431" r:id="rId8"/>
    <p:sldLayoutId id="2147501432" r:id="rId9"/>
    <p:sldLayoutId id="2147501433" r:id="rId10"/>
    <p:sldLayoutId id="214750143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173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436" r:id="rId1"/>
    <p:sldLayoutId id="2147501437" r:id="rId2"/>
    <p:sldLayoutId id="2147501438" r:id="rId3"/>
    <p:sldLayoutId id="2147501439" r:id="rId4"/>
    <p:sldLayoutId id="2147501440" r:id="rId5"/>
    <p:sldLayoutId id="2147501441" r:id="rId6"/>
    <p:sldLayoutId id="2147501442" r:id="rId7"/>
    <p:sldLayoutId id="2147501443" r:id="rId8"/>
    <p:sldLayoutId id="2147501444" r:id="rId9"/>
    <p:sldLayoutId id="2147501445" r:id="rId10"/>
    <p:sldLayoutId id="214750144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252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448" r:id="rId1"/>
    <p:sldLayoutId id="2147501449" r:id="rId2"/>
    <p:sldLayoutId id="2147501450" r:id="rId3"/>
    <p:sldLayoutId id="2147501451" r:id="rId4"/>
    <p:sldLayoutId id="2147501452" r:id="rId5"/>
    <p:sldLayoutId id="2147501453" r:id="rId6"/>
    <p:sldLayoutId id="2147501454" r:id="rId7"/>
    <p:sldLayoutId id="2147501455" r:id="rId8"/>
    <p:sldLayoutId id="2147501456" r:id="rId9"/>
    <p:sldLayoutId id="2147501457" r:id="rId10"/>
    <p:sldLayoutId id="214750145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597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460" r:id="rId1"/>
    <p:sldLayoutId id="2147501461" r:id="rId2"/>
    <p:sldLayoutId id="2147501462" r:id="rId3"/>
    <p:sldLayoutId id="2147501463" r:id="rId4"/>
    <p:sldLayoutId id="2147501464" r:id="rId5"/>
    <p:sldLayoutId id="2147501465" r:id="rId6"/>
    <p:sldLayoutId id="2147501466" r:id="rId7"/>
    <p:sldLayoutId id="2147501467" r:id="rId8"/>
    <p:sldLayoutId id="2147501468" r:id="rId9"/>
    <p:sldLayoutId id="2147501469" r:id="rId10"/>
    <p:sldLayoutId id="214750147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268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472" r:id="rId1"/>
    <p:sldLayoutId id="2147501473" r:id="rId2"/>
    <p:sldLayoutId id="2147501474" r:id="rId3"/>
    <p:sldLayoutId id="2147501475" r:id="rId4"/>
    <p:sldLayoutId id="2147501476" r:id="rId5"/>
    <p:sldLayoutId id="2147501477" r:id="rId6"/>
    <p:sldLayoutId id="2147501478" r:id="rId7"/>
    <p:sldLayoutId id="2147501479" r:id="rId8"/>
    <p:sldLayoutId id="2147501480" r:id="rId9"/>
    <p:sldLayoutId id="2147501481" r:id="rId10"/>
    <p:sldLayoutId id="214750148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DF4830A3-E05F-4C56-AF3B-9294A9086DF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2021/10/31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C5D15A7B-507F-4F87-BDC7-29207FEC32B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112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484" r:id="rId1"/>
    <p:sldLayoutId id="2147501485" r:id="rId2"/>
    <p:sldLayoutId id="2147501486" r:id="rId3"/>
    <p:sldLayoutId id="2147501487" r:id="rId4"/>
    <p:sldLayoutId id="2147501488" r:id="rId5"/>
    <p:sldLayoutId id="2147501489" r:id="rId6"/>
    <p:sldLayoutId id="2147501490" r:id="rId7"/>
    <p:sldLayoutId id="2147501491" r:id="rId8"/>
    <p:sldLayoutId id="2147501492" r:id="rId9"/>
    <p:sldLayoutId id="2147501493" r:id="rId10"/>
    <p:sldLayoutId id="214750149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3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3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4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5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6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9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6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0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0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0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3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5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9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4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8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78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0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2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2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3719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58" y="9525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097281" y="9525"/>
            <a:ext cx="9962146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60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接地氣的傳全備福音</a:t>
            </a:r>
            <a:endParaRPr lang="zh-TW" altLang="en-US" sz="6000" b="1" dirty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100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500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b="1" noProof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Down to the Earth Preaching Full Gospel</a:t>
            </a:r>
            <a:endParaRPr kumimoji="0" lang="en-US" altLang="zh-TW" sz="6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700" b="1" kern="0" dirty="0">
              <a:solidFill>
                <a:srgbClr val="00206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700" b="1" kern="0" dirty="0">
              <a:solidFill>
                <a:srgbClr val="00206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="1" kern="0" noProof="0" dirty="0" smtClean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October</a:t>
            </a:r>
            <a:r>
              <a:rPr kumimoji="0" lang="en-US" altLang="zh-TW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 </a:t>
            </a:r>
            <a:r>
              <a:rPr lang="en-US" altLang="zh-TW" b="1" kern="0" noProof="0" dirty="0" smtClean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31</a:t>
            </a:r>
            <a:r>
              <a:rPr kumimoji="0" lang="en-US" altLang="zh-TW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2021</a:t>
            </a:r>
            <a:endParaRPr kumimoji="0" lang="en-US" altLang="zh-TW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5587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13183" y="278566"/>
            <a:ext cx="10058400" cy="5863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看見許多的人，就憐憫他們；因為他們困苦流離，如同羊沒有牧人一般。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於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是對門徒說：「要收的莊稼多，做工的人少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。所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以，你們當求莊稼的主打發工人出去收他的莊稼。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」 </a:t>
            </a:r>
            <a:r>
              <a:rPr lang="en-US" altLang="zh-CN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馬太福音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Matthew 9:36-38</a:t>
            </a: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When </a:t>
            </a:r>
            <a:r>
              <a:rPr lang="en-US" altLang="zh-CN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he saw the crowds, he had compassion on them, because they were harassed and helpless, like sheep without a shepherd.  </a:t>
            </a:r>
            <a:r>
              <a:rPr lang="en-US" altLang="zh-CN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Then </a:t>
            </a:r>
            <a:r>
              <a:rPr lang="en-US" altLang="zh-CN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he said to his disciples, “The harvest is plentiful but the workers are few.  </a:t>
            </a:r>
            <a:r>
              <a:rPr lang="en-US" altLang="zh-CN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Ask </a:t>
            </a:r>
            <a:r>
              <a:rPr lang="en-US" altLang="zh-CN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the Lord of the harvest, therefore, to send out workers into his harvest field.”</a:t>
            </a:r>
          </a:p>
        </p:txBody>
      </p:sp>
    </p:spTree>
    <p:extLst>
      <p:ext uri="{BB962C8B-B14F-4D97-AF65-F5344CB8AC3E}">
        <p14:creationId xmlns:p14="http://schemas.microsoft.com/office/powerpoint/2010/main" val="3261594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78000">
              <a:srgbClr val="002060"/>
            </a:gs>
            <a:gs pos="97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1" y="611795"/>
            <a:ext cx="9665846" cy="548420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0800" y="2821259"/>
            <a:ext cx="2981315" cy="252754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658088" y="5348802"/>
            <a:ext cx="264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Chuck Pierce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66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5798" y="-2009913"/>
            <a:ext cx="15534059" cy="98239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88278" y="-92764"/>
            <a:ext cx="91881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000" b="1" u="sng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從懷疑到相</a:t>
            </a:r>
            <a:r>
              <a:rPr lang="zh-TW" altLang="en-US" sz="4000" b="1" u="sng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信</a:t>
            </a:r>
            <a:r>
              <a:rPr lang="zh-TW" altLang="en-US" sz="3600" b="1" dirty="0" smtClean="0">
                <a:solidFill>
                  <a:srgbClr val="C00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r>
              <a:rPr lang="en-US" altLang="zh-TW" sz="3600" b="1" dirty="0" smtClean="0">
                <a:solidFill>
                  <a:srgbClr val="C00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(</a:t>
            </a:r>
            <a:r>
              <a:rPr lang="zh-TW" altLang="en-US" sz="3600" b="1" dirty="0" smtClean="0">
                <a:solidFill>
                  <a:srgbClr val="C00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為未信者預</a:t>
            </a:r>
            <a:r>
              <a:rPr lang="zh-TW" altLang="en-US" sz="3600" b="1" dirty="0">
                <a:solidFill>
                  <a:srgbClr val="C00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備的</a:t>
            </a:r>
            <a:r>
              <a:rPr lang="zh-TW" altLang="en-US" sz="3600" b="1" u="sng" dirty="0">
                <a:solidFill>
                  <a:srgbClr val="C00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靈奶</a:t>
            </a:r>
            <a:r>
              <a:rPr lang="en-US" altLang="zh-TW" sz="3600" b="1" dirty="0">
                <a:solidFill>
                  <a:srgbClr val="C00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)</a:t>
            </a:r>
            <a:endParaRPr lang="en-US" sz="3600" b="1" dirty="0">
              <a:solidFill>
                <a:srgbClr val="C00000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380359" y="482048"/>
            <a:ext cx="78602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TW" altLang="en-US" sz="3200" b="1" dirty="0" smtClean="0">
                <a:solidFill>
                  <a:srgbClr val="0070C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200" b="1" dirty="0" smtClean="0">
                <a:solidFill>
                  <a:srgbClr val="0070C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3200" b="1" dirty="0" smtClean="0">
                <a:solidFill>
                  <a:srgbClr val="0070C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</a:t>
            </a:r>
            <a:r>
              <a:rPr lang="zh-TW" altLang="en-US" sz="3200" b="1" dirty="0">
                <a:solidFill>
                  <a:srgbClr val="0070C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經是</a:t>
            </a:r>
            <a:r>
              <a:rPr lang="zh-TW" altLang="en-US" sz="3200" b="1" u="sng" dirty="0">
                <a:solidFill>
                  <a:srgbClr val="0070C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人寫的</a:t>
            </a:r>
            <a:r>
              <a:rPr lang="zh-TW" altLang="en-US" sz="3200" b="1" dirty="0">
                <a:solidFill>
                  <a:srgbClr val="0070C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或是</a:t>
            </a:r>
            <a:r>
              <a:rPr lang="zh-TW" altLang="en-US" sz="3200" b="1" u="sng" dirty="0">
                <a:solidFill>
                  <a:srgbClr val="0070C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神啟示人而</a:t>
            </a:r>
            <a:r>
              <a:rPr lang="zh-TW" altLang="en-US" sz="3200" b="1" u="sng" dirty="0" smtClean="0">
                <a:solidFill>
                  <a:srgbClr val="0070C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寫的</a:t>
            </a:r>
            <a:r>
              <a:rPr lang="zh-TW" altLang="en-US" sz="3200" b="1" dirty="0" smtClean="0">
                <a:solidFill>
                  <a:srgbClr val="0070C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</a:t>
            </a:r>
            <a:r>
              <a:rPr lang="en-US" altLang="zh-TW" sz="3200" b="1" dirty="0" smtClean="0">
                <a:solidFill>
                  <a:srgbClr val="0070C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sz="2800" b="1" dirty="0">
              <a:solidFill>
                <a:srgbClr val="0070C0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95374" y="4197939"/>
            <a:ext cx="86492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TW" altLang="en-US" sz="3200" b="1" dirty="0" smtClean="0">
                <a:solidFill>
                  <a:srgbClr val="0070C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200" b="1" dirty="0" smtClean="0">
                <a:solidFill>
                  <a:srgbClr val="0070C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3200" b="1" dirty="0" smtClean="0">
                <a:solidFill>
                  <a:srgbClr val="0070C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生活上為何需要神？</a:t>
            </a:r>
            <a:r>
              <a:rPr lang="zh-TW" altLang="en-US" sz="1400" b="1" dirty="0" smtClean="0">
                <a:solidFill>
                  <a:srgbClr val="0070C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3200" b="1" dirty="0" smtClean="0">
                <a:solidFill>
                  <a:srgbClr val="0070C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為何要參加教會聚會？</a:t>
            </a:r>
            <a:r>
              <a:rPr lang="en-US" altLang="zh-TW" sz="3200" b="1" dirty="0" smtClean="0">
                <a:solidFill>
                  <a:srgbClr val="0070C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sz="2800" b="1" dirty="0">
              <a:solidFill>
                <a:srgbClr val="0070C0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8871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09148" y="468515"/>
            <a:ext cx="9462051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看你們學習的工夫，本該作師傅，誰知還得有人將神聖言小學的開端另教導你們，並且成了那必須吃奶，不能吃乾糧的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人。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希伯來書</a:t>
            </a:r>
            <a:r>
              <a:rPr kumimoji="1" lang="zh-TW" altLang="en-US" sz="2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Hebrews 5:12</a:t>
            </a:r>
            <a:r>
              <a:rPr kumimoji="1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)</a:t>
            </a:r>
            <a:r>
              <a:rPr kumimoji="1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In fact, though by this time you ought to be teachers, you need someone to teach you the elementary truths of God’s word all over again. You need milk, not solid food!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077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/>
          <p:cNvSpPr/>
          <p:nvPr/>
        </p:nvSpPr>
        <p:spPr>
          <a:xfrm>
            <a:off x="705121" y="114852"/>
            <a:ext cx="10743096" cy="1470991"/>
          </a:xfrm>
          <a:prstGeom prst="triangle">
            <a:avLst>
              <a:gd name="adj" fmla="val 49918"/>
            </a:avLst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098156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884126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589210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/>
            <a:endParaRPr lang="en-US" altLang="zh-TW" sz="40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/>
            <a:endParaRPr lang="zh-TW" altLang="en-US" sz="40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855350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612544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369738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126932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294295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251224" y="5769113"/>
            <a:ext cx="9796669" cy="1033669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800" b="1" dirty="0">
              <a:solidFill>
                <a:prstClr val="white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496905" y="366643"/>
            <a:ext cx="321144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000" b="1" dirty="0" smtClean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全備的福音</a:t>
            </a:r>
            <a:endParaRPr lang="en-US" altLang="zh-TW" sz="4000" b="1" dirty="0" smtClean="0">
              <a:solidFill>
                <a:srgbClr val="FF66CC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r>
              <a:rPr lang="en-US" sz="2800" b="1" dirty="0" smtClean="0">
                <a:solidFill>
                  <a:srgbClr val="FF66CC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Full Gospel</a:t>
            </a:r>
            <a:endParaRPr lang="en-US" sz="2800" b="1" dirty="0">
              <a:solidFill>
                <a:srgbClr val="FF66CC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076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09148" y="1761606"/>
            <a:ext cx="9462051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我們傳揚他，是用諸般的智慧，勸戒各人，教導各人，要把各人在基督裡完完全全地引到　神面前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kumimoji="1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(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歌羅西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書 </a:t>
            </a:r>
            <a:r>
              <a:rPr kumimoji="1"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Colossians 1:28</a:t>
            </a:r>
            <a:r>
              <a:rPr kumimoji="1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)</a:t>
            </a:r>
            <a:r>
              <a:rPr kumimoji="1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He is the one we proclaim, admonishing and teaching everyone with all wisdom, so that we may present everyone fully mature in Christ.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35018" y="480291"/>
            <a:ext cx="82065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800" b="1" u="sng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接地氣的傳全</a:t>
            </a:r>
            <a:r>
              <a:rPr lang="zh-TW" altLang="en-US" sz="4800" b="1" u="sng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備的福</a:t>
            </a:r>
            <a:r>
              <a:rPr lang="zh-TW" altLang="en-US" sz="4800" b="1" u="sng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音</a:t>
            </a:r>
          </a:p>
        </p:txBody>
      </p:sp>
    </p:spTree>
    <p:extLst>
      <p:ext uri="{BB962C8B-B14F-4D97-AF65-F5344CB8AC3E}">
        <p14:creationId xmlns:p14="http://schemas.microsoft.com/office/powerpoint/2010/main" val="2464241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/>
          <p:cNvSpPr/>
          <p:nvPr/>
        </p:nvSpPr>
        <p:spPr>
          <a:xfrm>
            <a:off x="705121" y="114852"/>
            <a:ext cx="10743096" cy="1470991"/>
          </a:xfrm>
          <a:prstGeom prst="triangle">
            <a:avLst>
              <a:gd name="adj" fmla="val 49918"/>
            </a:avLst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098156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884126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589210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/>
            <a:endParaRPr lang="en-US" altLang="zh-TW" sz="40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/>
            <a:endParaRPr lang="zh-TW" altLang="en-US" sz="40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855350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612544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369738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126932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294295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251224" y="5769113"/>
            <a:ext cx="9796669" cy="1033669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TW" altLang="en-US" sz="4000" b="1" dirty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啟示論、聖經</a:t>
            </a:r>
            <a:r>
              <a:rPr lang="zh-TW" altLang="en-US" sz="4000" b="1" dirty="0" smtClean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論 </a:t>
            </a:r>
            <a:endParaRPr lang="en-US" altLang="zh-TW" sz="4000" b="1" dirty="0" smtClean="0">
              <a:solidFill>
                <a:srgbClr val="FF66CC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ctr"/>
            <a:r>
              <a:rPr lang="en-US" sz="2800" b="1" dirty="0" smtClean="0">
                <a:solidFill>
                  <a:srgbClr val="FF66CC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Revelation/Scripture</a:t>
            </a:r>
            <a:endParaRPr lang="en-US" sz="2800" b="1" dirty="0">
              <a:solidFill>
                <a:srgbClr val="FF66CC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496905" y="366643"/>
            <a:ext cx="321144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全備的福音</a:t>
            </a:r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Full Gospel</a:t>
            </a:r>
            <a:endParaRPr lang="en-US" sz="2800" b="1" dirty="0">
              <a:solidFill>
                <a:schemeClr val="bg1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963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97673" y="309569"/>
            <a:ext cx="1111776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TW" altLang="en-US" sz="5400" b="1" u="sng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啟示論</a:t>
            </a:r>
            <a:r>
              <a:rPr lang="zh-TW" altLang="en-US" sz="5400" b="1" u="sng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zh-TW" altLang="en-US" sz="5400" b="1" u="sng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聖經</a:t>
            </a:r>
            <a:r>
              <a:rPr lang="zh-TW" altLang="en-US" sz="5400" b="1" u="sng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論</a:t>
            </a:r>
            <a:r>
              <a:rPr lang="zh-TW" altLang="en-US" sz="4400" b="1" u="sng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b="1" u="sng" dirty="0" smtClean="0">
                <a:solidFill>
                  <a:prstClr val="white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Revelation/Scripture</a:t>
            </a:r>
            <a:endParaRPr lang="en-US" sz="3200" b="1" u="sng" dirty="0">
              <a:solidFill>
                <a:prstClr val="white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52939" y="1588242"/>
            <a:ext cx="1020417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en-US" sz="48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啟示論 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─</a:t>
            </a:r>
            <a:r>
              <a:rPr lang="zh-TW" altLang="en-US" sz="48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神是會說話、賜下啟示的神，透過聖經和創造對我們說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話</a:t>
            </a:r>
            <a:endParaRPr lang="en-US" altLang="zh-TW" sz="40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/>
            <a:endParaRPr lang="en-US" sz="3200" b="1" dirty="0">
              <a:solidFill>
                <a:prstClr val="white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/>
            <a:r>
              <a:rPr lang="zh-TW" altLang="en-US" sz="48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</a:t>
            </a:r>
            <a:r>
              <a:rPr lang="zh-TW" altLang="en-US" sz="48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經</a:t>
            </a:r>
            <a:r>
              <a:rPr lang="zh-TW" altLang="en-US" sz="48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論 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─</a:t>
            </a:r>
            <a:r>
              <a:rPr lang="zh-TW" altLang="en-US" sz="48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整本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聖經表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明上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帝的特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殊啟示在歷史中逐漸展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開。 聖經無誤論。</a:t>
            </a:r>
            <a:endParaRPr lang="en-US" altLang="zh-TW" sz="44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/>
            <a:endParaRPr lang="en-US" altLang="zh-TW" sz="48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/>
            <a:endParaRPr lang="en-US" sz="3200" b="1" dirty="0">
              <a:solidFill>
                <a:prstClr val="white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4688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群組 5">
            <a:extLst>
              <a:ext uri="{FF2B5EF4-FFF2-40B4-BE49-F238E27FC236}">
                <a16:creationId xmlns:a16="http://schemas.microsoft.com/office/drawing/2014/main" id="{967F495E-8D07-447C-9D2C-C82BC8D24505}"/>
              </a:ext>
            </a:extLst>
          </p:cNvPr>
          <p:cNvGrpSpPr/>
          <p:nvPr/>
        </p:nvGrpSpPr>
        <p:grpSpPr>
          <a:xfrm>
            <a:off x="1524000" y="502920"/>
            <a:ext cx="9144000" cy="5852160"/>
            <a:chOff x="0" y="502920"/>
            <a:chExt cx="9144000" cy="5852160"/>
          </a:xfrm>
        </p:grpSpPr>
        <p:pic>
          <p:nvPicPr>
            <p:cNvPr id="3" name="圖片 2">
              <a:extLst>
                <a:ext uri="{FF2B5EF4-FFF2-40B4-BE49-F238E27FC236}">
                  <a16:creationId xmlns:a16="http://schemas.microsoft.com/office/drawing/2014/main" id="{50783D55-DEF0-4A25-95E1-F52B6EC63DF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645920" y="-1143000"/>
              <a:ext cx="5852160" cy="9144000"/>
            </a:xfrm>
            <a:prstGeom prst="rect">
              <a:avLst/>
            </a:prstGeom>
          </p:spPr>
        </p:pic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AAFCAFDB-2CD0-448E-9DD0-26CD09AAA4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528" y="5373216"/>
              <a:ext cx="1211471" cy="690996"/>
            </a:xfrm>
            <a:prstGeom prst="rect">
              <a:avLst/>
            </a:prstGeom>
          </p:spPr>
        </p:pic>
      </p:grpSp>
      <p:sp>
        <p:nvSpPr>
          <p:cNvPr id="8" name="副標題 2"/>
          <p:cNvSpPr txBox="1">
            <a:spLocks/>
          </p:cNvSpPr>
          <p:nvPr/>
        </p:nvSpPr>
        <p:spPr>
          <a:xfrm>
            <a:off x="5056648" y="1340768"/>
            <a:ext cx="2078705" cy="6480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36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第一課</a:t>
            </a:r>
            <a:endParaRPr lang="zh-TW" altLang="en-US" sz="3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副標題 2"/>
          <p:cNvSpPr txBox="1">
            <a:spLocks/>
          </p:cNvSpPr>
          <p:nvPr/>
        </p:nvSpPr>
        <p:spPr>
          <a:xfrm>
            <a:off x="2279576" y="1996480"/>
            <a:ext cx="8004994" cy="6480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36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神藉聖經傳達創造與末世</a:t>
            </a:r>
            <a:endParaRPr lang="zh-TW" altLang="en-US" sz="3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54248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4126CAE7-4FC2-4E13-AA62-3E0E21AB90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650" t="19201" r="24013" b="15000"/>
          <a:stretch/>
        </p:blipFill>
        <p:spPr>
          <a:xfrm>
            <a:off x="1789187" y="491790"/>
            <a:ext cx="8555285" cy="5764855"/>
          </a:xfrm>
          <a:prstGeom prst="rect">
            <a:avLst/>
          </a:prstGeom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977447" y="601356"/>
            <a:ext cx="8496944" cy="744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zh-TW" altLang="en-US" sz="28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聖經是預言書</a:t>
            </a:r>
            <a:endParaRPr lang="en-US" altLang="zh-TW" sz="28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34068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04" t="9731" r="13511" b="7811"/>
          <a:stretch/>
        </p:blipFill>
        <p:spPr bwMode="auto">
          <a:xfrm rot="5400000">
            <a:off x="3061085" y="-1435610"/>
            <a:ext cx="6046375" cy="9119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803274" y="453886"/>
            <a:ext cx="4118553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69875" indent="-269875" defTabSz="914400">
              <a:lnSpc>
                <a:spcPct val="150000"/>
              </a:lnSpc>
            </a:pPr>
            <a:r>
              <a:rPr lang="zh-TW" altLang="en-US" sz="28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神話語，人直接轉述</a:t>
            </a:r>
            <a:endParaRPr lang="zh-TW" altLang="zh-TW" sz="2800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94032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05809" y="1559611"/>
            <a:ext cx="5618922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4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舊約 ─ 指向基</a:t>
            </a:r>
            <a:r>
              <a:rPr lang="zh-TW" altLang="en-US" sz="4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督</a:t>
            </a:r>
            <a:endParaRPr lang="en-US" altLang="zh-TW" sz="48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zh-TW" sz="48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4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新約 </a:t>
            </a:r>
            <a:r>
              <a:rPr lang="zh-TW" altLang="en-US" sz="4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─ 彰顯</a:t>
            </a:r>
            <a:r>
              <a:rPr lang="zh-TW" altLang="en-US" sz="4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基</a:t>
            </a:r>
            <a:r>
              <a:rPr lang="zh-TW" altLang="en-US" sz="4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督</a:t>
            </a:r>
            <a:endParaRPr lang="en-US" altLang="zh-TW" sz="48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zh-TW" sz="4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zh-CN" sz="28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9918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/>
          <p:cNvSpPr/>
          <p:nvPr/>
        </p:nvSpPr>
        <p:spPr>
          <a:xfrm>
            <a:off x="705121" y="114852"/>
            <a:ext cx="10743096" cy="1470991"/>
          </a:xfrm>
          <a:prstGeom prst="triangle">
            <a:avLst>
              <a:gd name="adj" fmla="val 49918"/>
            </a:avLst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098156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884126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589210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/>
            <a:endParaRPr lang="en-US" altLang="zh-TW" sz="40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/>
            <a:endParaRPr lang="zh-TW" altLang="en-US" sz="40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855350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612544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369738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126932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294295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251224" y="5769113"/>
            <a:ext cx="9796669" cy="1033669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啟示論、聖經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論</a:t>
            </a:r>
            <a:endParaRPr lang="en-US" altLang="zh-TW" sz="40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ctr"/>
            <a:r>
              <a:rPr lang="en-US" sz="2800" b="1" dirty="0" smtClean="0">
                <a:solidFill>
                  <a:prstClr val="white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Revelation/Scripture</a:t>
            </a:r>
            <a:endParaRPr lang="en-US" sz="2800" b="1" dirty="0">
              <a:solidFill>
                <a:prstClr val="white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496905" y="366643"/>
            <a:ext cx="321144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全備的福音</a:t>
            </a:r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Full Gospel</a:t>
            </a:r>
            <a:endParaRPr lang="en-US" sz="2800" b="1" dirty="0">
              <a:solidFill>
                <a:schemeClr val="bg1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29634" y="1799439"/>
            <a:ext cx="6493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zh-TW" altLang="en-US" sz="4000" b="1" dirty="0" smtClean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論</a:t>
            </a:r>
            <a:endParaRPr lang="en-US" altLang="zh-TW" sz="4000" b="1" dirty="0" smtClean="0">
              <a:solidFill>
                <a:srgbClr val="FF66CC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19346" y="3813972"/>
            <a:ext cx="615553" cy="15624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2800" b="1" dirty="0" smtClean="0">
                <a:solidFill>
                  <a:srgbClr val="FF66CC"/>
                </a:solidFill>
              </a:rPr>
              <a:t>God</a:t>
            </a:r>
            <a:endParaRPr lang="en-US" sz="2800" b="1" dirty="0">
              <a:solidFill>
                <a:srgbClr val="FF66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83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97674" y="309569"/>
            <a:ext cx="88029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TW" altLang="en-US" sz="5400" b="1" u="sng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zh-TW" altLang="en-US" sz="5400" b="1" u="sng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論</a:t>
            </a:r>
            <a:r>
              <a:rPr lang="zh-TW" altLang="en-US" sz="4400" b="1" u="sng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sz="3600" b="1" u="sng" dirty="0" smtClean="0">
                <a:solidFill>
                  <a:prstClr val="white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Doctrine of God</a:t>
            </a:r>
            <a:endParaRPr lang="en-US" sz="3200" b="1" u="sng" dirty="0">
              <a:solidFill>
                <a:prstClr val="white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52939" y="1588242"/>
            <a:ext cx="94488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en-US" sz="48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zh-TW" altLang="en-US" sz="48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論 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─</a:t>
            </a:r>
            <a:r>
              <a:rPr lang="zh-TW" altLang="en-US" sz="48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三位一體、獨一無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二、全知全能的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真神。 聖父、聖子、聖靈同榮同尊。 神是創造宇宙萬物以及人類歷史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主宰。</a:t>
            </a:r>
            <a:endParaRPr lang="en-US" altLang="zh-TW" sz="40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71430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>
            <a:extLst>
              <a:ext uri="{FF2B5EF4-FFF2-40B4-BE49-F238E27FC236}">
                <a16:creationId xmlns:a16="http://schemas.microsoft.com/office/drawing/2014/main" id="{CB84AFF5-CC3B-488E-BAE1-04672F1CE3D5}"/>
              </a:ext>
            </a:extLst>
          </p:cNvPr>
          <p:cNvGrpSpPr/>
          <p:nvPr/>
        </p:nvGrpSpPr>
        <p:grpSpPr>
          <a:xfrm>
            <a:off x="1524000" y="502920"/>
            <a:ext cx="9144000" cy="5852160"/>
            <a:chOff x="0" y="502920"/>
            <a:chExt cx="9144000" cy="5852160"/>
          </a:xfrm>
        </p:grpSpPr>
        <p:pic>
          <p:nvPicPr>
            <p:cNvPr id="8" name="圖片 7">
              <a:extLst>
                <a:ext uri="{FF2B5EF4-FFF2-40B4-BE49-F238E27FC236}">
                  <a16:creationId xmlns:a16="http://schemas.microsoft.com/office/drawing/2014/main" id="{17637F56-A7A3-42E0-8669-3FDAAC553A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645920" y="-1143000"/>
              <a:ext cx="5852160" cy="9144000"/>
            </a:xfrm>
            <a:prstGeom prst="rect">
              <a:avLst/>
            </a:prstGeom>
          </p:spPr>
        </p:pic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A7EA0C88-A0EF-4697-B152-E110374F95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528" y="5373216"/>
              <a:ext cx="1211471" cy="690996"/>
            </a:xfrm>
            <a:prstGeom prst="rect">
              <a:avLst/>
            </a:prstGeom>
          </p:spPr>
        </p:pic>
      </p:grp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2207568" y="1425900"/>
            <a:ext cx="7776864" cy="1008112"/>
          </a:xfrm>
        </p:spPr>
        <p:txBody>
          <a:bodyPr>
            <a:noAutofit/>
          </a:bodyPr>
          <a:lstStyle/>
          <a:p>
            <a:r>
              <a:rPr lang="zh-TW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第三課</a:t>
            </a:r>
            <a:endParaRPr lang="en-US" altLang="zh-TW" sz="3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神由以色列人歷史，向世人見證祂是神</a:t>
            </a:r>
          </a:p>
        </p:txBody>
      </p:sp>
    </p:spTree>
    <p:extLst>
      <p:ext uri="{BB962C8B-B14F-4D97-AF65-F5344CB8AC3E}">
        <p14:creationId xmlns:p14="http://schemas.microsoft.com/office/powerpoint/2010/main" val="562077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3DD68267-3FE0-4DC2-8E66-182FE633CA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42" t="9378" r="12806" b="7755"/>
          <a:stretch/>
        </p:blipFill>
        <p:spPr>
          <a:xfrm rot="5400000">
            <a:off x="2648853" y="-1757876"/>
            <a:ext cx="6912768" cy="1045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403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583" y="115977"/>
            <a:ext cx="9667842" cy="6654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6360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8B43B923-2CEE-4BB4-ADEF-766DA37E89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071" y="-341168"/>
            <a:ext cx="11313782" cy="7691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107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/>
          <p:cNvSpPr/>
          <p:nvPr/>
        </p:nvSpPr>
        <p:spPr>
          <a:xfrm>
            <a:off x="705121" y="114852"/>
            <a:ext cx="10743096" cy="1470991"/>
          </a:xfrm>
          <a:prstGeom prst="triangle">
            <a:avLst>
              <a:gd name="adj" fmla="val 49918"/>
            </a:avLst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098156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884126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589210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/>
            <a:endParaRPr lang="en-US" altLang="zh-TW" sz="40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/>
            <a:endParaRPr lang="zh-TW" altLang="en-US" sz="40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855350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612544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369738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126932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294295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251224" y="5769113"/>
            <a:ext cx="9796669" cy="1033669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啟示論、聖經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論</a:t>
            </a:r>
            <a:endParaRPr lang="en-US" altLang="zh-TW" sz="40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ctr"/>
            <a:r>
              <a:rPr lang="en-US" sz="2800" b="1" dirty="0" smtClean="0">
                <a:solidFill>
                  <a:prstClr val="white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Revelation/Scripture</a:t>
            </a:r>
            <a:endParaRPr lang="en-US" sz="2800" b="1" dirty="0">
              <a:solidFill>
                <a:prstClr val="white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496905" y="366643"/>
            <a:ext cx="321144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全備的福音</a:t>
            </a:r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Full Gospel</a:t>
            </a:r>
            <a:endParaRPr lang="en-US" sz="2800" b="1" dirty="0">
              <a:solidFill>
                <a:schemeClr val="bg1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29634" y="1799439"/>
            <a:ext cx="6493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論</a:t>
            </a:r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737501" y="1801217"/>
            <a:ext cx="6493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 smtClean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人論</a:t>
            </a:r>
            <a:endParaRPr lang="en-US" altLang="zh-TW" sz="4000" b="1" dirty="0" smtClean="0">
              <a:solidFill>
                <a:srgbClr val="FF66CC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19346" y="3813972"/>
            <a:ext cx="615553" cy="15624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God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754402" y="3740209"/>
            <a:ext cx="615553" cy="15624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2800" b="1" dirty="0" smtClean="0">
                <a:solidFill>
                  <a:srgbClr val="FF66CC"/>
                </a:solidFill>
              </a:rPr>
              <a:t>Man</a:t>
            </a:r>
            <a:endParaRPr lang="en-US" sz="2800" b="1" dirty="0">
              <a:solidFill>
                <a:srgbClr val="FF66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4075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97674" y="309569"/>
            <a:ext cx="919606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TW" altLang="en-US" sz="5400" b="1" u="sng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人論</a:t>
            </a:r>
            <a:r>
              <a:rPr lang="zh-TW" altLang="en-US" sz="4400" b="1" u="sng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sz="3600" b="1" u="sng" dirty="0" smtClean="0">
                <a:solidFill>
                  <a:prstClr val="white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Doctrine of Man</a:t>
            </a:r>
            <a:endParaRPr lang="en-US" sz="3200" b="1" u="sng" dirty="0">
              <a:solidFill>
                <a:prstClr val="white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52939" y="1588242"/>
            <a:ext cx="94488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en-US" sz="48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人論 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─</a:t>
            </a:r>
            <a:r>
              <a:rPr lang="zh-TW" altLang="en-US" sz="48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按著自己榮耀的形象造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人，亞當和夏娃在伊甸園被蛇引誘犯罪而與神隔絕。</a:t>
            </a:r>
            <a:endParaRPr lang="en-US" altLang="zh-TW" sz="48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/>
            <a:endParaRPr lang="en-US" altLang="zh-TW" sz="48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1508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/>
          <p:cNvSpPr/>
          <p:nvPr/>
        </p:nvSpPr>
        <p:spPr>
          <a:xfrm>
            <a:off x="705121" y="114852"/>
            <a:ext cx="10743096" cy="1470991"/>
          </a:xfrm>
          <a:prstGeom prst="triangle">
            <a:avLst>
              <a:gd name="adj" fmla="val 49918"/>
            </a:avLst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098156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884126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589210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/>
            <a:endParaRPr lang="en-US" altLang="zh-TW" sz="40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/>
            <a:endParaRPr lang="zh-TW" altLang="en-US" sz="40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855350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612544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369738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126932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294295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251224" y="5769113"/>
            <a:ext cx="9796669" cy="1033669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啟示論、聖經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論</a:t>
            </a:r>
            <a:endParaRPr lang="en-US" altLang="zh-TW" sz="40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ctr"/>
            <a:r>
              <a:rPr lang="en-US" sz="2800" b="1" dirty="0" smtClean="0">
                <a:solidFill>
                  <a:prstClr val="white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Revelation/Scripture</a:t>
            </a:r>
            <a:endParaRPr lang="en-US" sz="2800" b="1" dirty="0">
              <a:solidFill>
                <a:prstClr val="white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496905" y="366643"/>
            <a:ext cx="321144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全備的福音</a:t>
            </a:r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Full Gospel</a:t>
            </a:r>
            <a:endParaRPr lang="en-US" sz="2800" b="1" dirty="0">
              <a:solidFill>
                <a:schemeClr val="bg1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29634" y="1799439"/>
            <a:ext cx="6493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論</a:t>
            </a:r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737501" y="1801217"/>
            <a:ext cx="6493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人論</a:t>
            </a:r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006362" y="1799439"/>
            <a:ext cx="6493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罪</a:t>
            </a:r>
            <a:r>
              <a:rPr lang="zh-TW" altLang="en-US" sz="4000" b="1" dirty="0" smtClean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論</a:t>
            </a:r>
            <a:endParaRPr lang="en-US" altLang="zh-TW" sz="4000" b="1" dirty="0" smtClean="0">
              <a:solidFill>
                <a:srgbClr val="FF66CC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19346" y="3813972"/>
            <a:ext cx="615553" cy="15624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God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754402" y="3740209"/>
            <a:ext cx="615553" cy="15624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Man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073970" y="3730486"/>
            <a:ext cx="615553" cy="15624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2800" b="1" dirty="0" smtClean="0">
                <a:solidFill>
                  <a:srgbClr val="FF66CC"/>
                </a:solidFill>
              </a:rPr>
              <a:t>Sin</a:t>
            </a:r>
            <a:endParaRPr lang="en-US" sz="2800" b="1" dirty="0">
              <a:solidFill>
                <a:srgbClr val="FF66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606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97674" y="309569"/>
            <a:ext cx="919606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TW" altLang="en-US" sz="5400" b="1" u="sng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罪</a:t>
            </a:r>
            <a:r>
              <a:rPr lang="zh-TW" altLang="en-US" sz="5400" b="1" u="sng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論</a:t>
            </a:r>
            <a:r>
              <a:rPr lang="zh-TW" altLang="en-US" sz="4400" b="1" u="sng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sz="3600" b="1" u="sng" dirty="0" smtClean="0">
                <a:solidFill>
                  <a:prstClr val="white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Doctrine of Sin</a:t>
            </a:r>
            <a:endParaRPr lang="en-US" sz="3200" b="1" u="sng" dirty="0">
              <a:solidFill>
                <a:prstClr val="white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52939" y="1588242"/>
            <a:ext cx="94488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en-US" sz="48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罪</a:t>
            </a:r>
            <a:r>
              <a:rPr lang="zh-TW" altLang="en-US" sz="48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論 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─</a:t>
            </a:r>
            <a:r>
              <a:rPr lang="zh-TW" altLang="en-US" sz="48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按著自己榮耀的形象造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人，亞當和夏娃在伊甸園被蛇引誘犯罪。罪的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定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義就是人的不完全，不能達到神的標準。</a:t>
            </a:r>
            <a:endParaRPr lang="en-US" altLang="zh-TW" sz="48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/>
            <a:endParaRPr lang="en-US" altLang="zh-TW" sz="48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66943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37322" y="1644375"/>
            <a:ext cx="10972800" cy="4525963"/>
          </a:xfrm>
        </p:spPr>
        <p:txBody>
          <a:bodyPr/>
          <a:lstStyle/>
          <a:p>
            <a:endParaRPr lang="zh-TW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32" t="9391" r="10400" b="49808"/>
          <a:stretch/>
        </p:blipFill>
        <p:spPr bwMode="auto">
          <a:xfrm>
            <a:off x="716753" y="-199716"/>
            <a:ext cx="10758494" cy="7938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9976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7BDCA42C-0228-4EF7-8E17-EA5BA24416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3553" y="86999"/>
            <a:ext cx="8280919" cy="662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533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491" y="133927"/>
            <a:ext cx="10744023" cy="6640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8787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77" y="-468199"/>
            <a:ext cx="11598871" cy="7929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0468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1DFFBB0A-DA9E-4608-B21B-3211848EFD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587" y="-478251"/>
            <a:ext cx="11307596" cy="7771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11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591" y="746539"/>
            <a:ext cx="12240591" cy="5402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331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/>
          <p:cNvSpPr/>
          <p:nvPr/>
        </p:nvSpPr>
        <p:spPr>
          <a:xfrm>
            <a:off x="705121" y="114852"/>
            <a:ext cx="10743096" cy="1470991"/>
          </a:xfrm>
          <a:prstGeom prst="triangle">
            <a:avLst>
              <a:gd name="adj" fmla="val 49918"/>
            </a:avLst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098156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884126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589210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/>
            <a:endParaRPr lang="en-US" altLang="zh-TW" sz="40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/>
            <a:endParaRPr lang="zh-TW" altLang="en-US" sz="40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855350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612544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369738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126932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294295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251224" y="5769113"/>
            <a:ext cx="9796669" cy="1033669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啟示論、聖經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論</a:t>
            </a:r>
            <a:endParaRPr lang="en-US" altLang="zh-TW" sz="40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ctr"/>
            <a:r>
              <a:rPr lang="en-US" sz="2800" b="1" dirty="0" smtClean="0">
                <a:solidFill>
                  <a:prstClr val="white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Revelation/Scripture</a:t>
            </a:r>
            <a:endParaRPr lang="en-US" sz="2800" b="1" dirty="0">
              <a:solidFill>
                <a:prstClr val="white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496905" y="366643"/>
            <a:ext cx="321144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全備的福音</a:t>
            </a:r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Full Gospel</a:t>
            </a:r>
            <a:endParaRPr lang="en-US" sz="2800" b="1" dirty="0">
              <a:solidFill>
                <a:schemeClr val="bg1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29634" y="1799439"/>
            <a:ext cx="6493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論</a:t>
            </a:r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737501" y="1801217"/>
            <a:ext cx="6493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人論</a:t>
            </a:r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006362" y="1799439"/>
            <a:ext cx="6493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罪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論</a:t>
            </a:r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49168" y="1799439"/>
            <a:ext cx="64935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基督</a:t>
            </a:r>
            <a:r>
              <a:rPr lang="zh-TW" altLang="en-US" sz="4000" b="1" dirty="0" smtClean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論</a:t>
            </a:r>
            <a:endParaRPr lang="en-US" altLang="zh-TW" sz="4000" b="1" dirty="0" smtClean="0">
              <a:solidFill>
                <a:srgbClr val="FF66CC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19346" y="3813972"/>
            <a:ext cx="615553" cy="15624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God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754402" y="3740209"/>
            <a:ext cx="615553" cy="15624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Man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073970" y="3730486"/>
            <a:ext cx="615553" cy="15624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Sin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282972" y="3742403"/>
            <a:ext cx="615553" cy="15624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2800" b="1" dirty="0" smtClean="0">
                <a:solidFill>
                  <a:srgbClr val="FF66CC"/>
                </a:solidFill>
              </a:rPr>
              <a:t>Christ</a:t>
            </a:r>
            <a:endParaRPr lang="en-US" sz="2800" b="1" dirty="0">
              <a:solidFill>
                <a:srgbClr val="FF66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615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97674" y="309569"/>
            <a:ext cx="919606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TW" altLang="en-US" sz="5400" b="1" u="sng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基督論</a:t>
            </a:r>
            <a:r>
              <a:rPr lang="zh-TW" altLang="en-US" sz="4400" b="1" u="sng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sz="3600" b="1" u="sng" dirty="0" smtClean="0">
                <a:solidFill>
                  <a:prstClr val="white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Doctrine of Christ</a:t>
            </a:r>
            <a:endParaRPr lang="en-US" sz="3200" b="1" u="sng" dirty="0">
              <a:solidFill>
                <a:prstClr val="white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52939" y="1588242"/>
            <a:ext cx="9448800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en-US" sz="48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基督論 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─</a:t>
            </a:r>
            <a:r>
              <a:rPr lang="zh-TW" altLang="en-US" sz="48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耶穌基督是誰，祂的降生、祂在十字架上為我們的罪捨命、三天後復活所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成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就救贖的工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作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。聖靈幫助耶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穌基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督完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成救恩的工作，從道成肉身時就是聖靈感孕，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到祂在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世上醫病趕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鬼都是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靠神的靈來做的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48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59485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20800" y="415506"/>
            <a:ext cx="9656417" cy="5370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我當日所領受又傳給你們的：第一，就是基督照聖經所說，為我們的罪死了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，而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且埋葬了；又照聖經所說，第三天復活了，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並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且顯給磯法看，然後顯給十二使徒看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；</a:t>
            </a:r>
            <a:endParaRPr lang="en-US" altLang="zh-TW" sz="40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哥林多前書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Corinthians 15:3-5</a:t>
            </a: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For </a:t>
            </a:r>
            <a:r>
              <a:rPr lang="en-US" altLang="zh-CN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what I received I passed on to you as of first </a:t>
            </a:r>
            <a:r>
              <a:rPr lang="en-US" altLang="zh-CN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importance: </a:t>
            </a:r>
            <a:r>
              <a:rPr lang="en-US" altLang="zh-CN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that Christ died for our sins according to the Scriptures, </a:t>
            </a:r>
            <a:r>
              <a:rPr lang="en-US" altLang="zh-CN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that </a:t>
            </a:r>
            <a:r>
              <a:rPr lang="en-US" altLang="zh-CN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he was buried, that he was raised on the third day according to the Scriptures, </a:t>
            </a:r>
            <a:r>
              <a:rPr lang="en-US" altLang="zh-CN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and </a:t>
            </a:r>
            <a:r>
              <a:rPr lang="en-US" altLang="zh-CN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that he appeared to Cephas</a:t>
            </a:r>
            <a:r>
              <a:rPr lang="en-US" altLang="zh-CN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, </a:t>
            </a:r>
            <a:r>
              <a:rPr lang="en-US" altLang="zh-CN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and then to the Twelve. </a:t>
            </a:r>
          </a:p>
        </p:txBody>
      </p:sp>
    </p:spTree>
    <p:extLst>
      <p:ext uri="{BB962C8B-B14F-4D97-AF65-F5344CB8AC3E}">
        <p14:creationId xmlns:p14="http://schemas.microsoft.com/office/powerpoint/2010/main" val="1691054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>
            <a:extLst>
              <a:ext uri="{FF2B5EF4-FFF2-40B4-BE49-F238E27FC236}">
                <a16:creationId xmlns:a16="http://schemas.microsoft.com/office/drawing/2014/main" id="{CB533B36-1DD7-4238-91ED-7838FAB1926C}"/>
              </a:ext>
            </a:extLst>
          </p:cNvPr>
          <p:cNvGrpSpPr/>
          <p:nvPr/>
        </p:nvGrpSpPr>
        <p:grpSpPr>
          <a:xfrm>
            <a:off x="1524000" y="502920"/>
            <a:ext cx="9144000" cy="5852160"/>
            <a:chOff x="0" y="502920"/>
            <a:chExt cx="9144000" cy="5852160"/>
          </a:xfrm>
        </p:grpSpPr>
        <p:pic>
          <p:nvPicPr>
            <p:cNvPr id="8" name="圖片 7">
              <a:extLst>
                <a:ext uri="{FF2B5EF4-FFF2-40B4-BE49-F238E27FC236}">
                  <a16:creationId xmlns:a16="http://schemas.microsoft.com/office/drawing/2014/main" id="{FB9BEED1-A0F6-4484-8C35-D01FA84381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645920" y="-1143000"/>
              <a:ext cx="5852160" cy="9144000"/>
            </a:xfrm>
            <a:prstGeom prst="rect">
              <a:avLst/>
            </a:prstGeom>
          </p:spPr>
        </p:pic>
        <p:pic>
          <p:nvPicPr>
            <p:cNvPr id="10" name="圖片 9">
              <a:extLst>
                <a:ext uri="{FF2B5EF4-FFF2-40B4-BE49-F238E27FC236}">
                  <a16:creationId xmlns:a16="http://schemas.microsoft.com/office/drawing/2014/main" id="{EFBC6FE7-2F2B-41A5-833B-CB63C81328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528" y="5373216"/>
              <a:ext cx="1211471" cy="690996"/>
            </a:xfrm>
            <a:prstGeom prst="rect">
              <a:avLst/>
            </a:prstGeom>
          </p:spPr>
        </p:pic>
      </p:grpSp>
      <p:sp>
        <p:nvSpPr>
          <p:cNvPr id="9" name="副標題 2"/>
          <p:cNvSpPr txBox="1">
            <a:spLocks/>
          </p:cNvSpPr>
          <p:nvPr/>
        </p:nvSpPr>
        <p:spPr>
          <a:xfrm>
            <a:off x="2711624" y="1412776"/>
            <a:ext cx="7056784" cy="6480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第五課</a:t>
            </a:r>
            <a:endParaRPr lang="en-US" altLang="zh-TW" sz="3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人有罪不得見神面，耶穌來解決</a:t>
            </a:r>
          </a:p>
        </p:txBody>
      </p:sp>
    </p:spTree>
    <p:extLst>
      <p:ext uri="{BB962C8B-B14F-4D97-AF65-F5344CB8AC3E}">
        <p14:creationId xmlns:p14="http://schemas.microsoft.com/office/powerpoint/2010/main" val="395642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91281"/>
            <a:ext cx="9144000" cy="6275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7833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7914" y="33339"/>
            <a:ext cx="7496175" cy="679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9904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41" t="9581" r="13215" b="8420"/>
          <a:stretch/>
        </p:blipFill>
        <p:spPr bwMode="auto">
          <a:xfrm rot="5400000">
            <a:off x="2336127" y="-1973140"/>
            <a:ext cx="7259122" cy="10950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0025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4036" y="109923"/>
            <a:ext cx="9144000" cy="6638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7410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/>
          <p:cNvSpPr/>
          <p:nvPr/>
        </p:nvSpPr>
        <p:spPr>
          <a:xfrm>
            <a:off x="705121" y="114852"/>
            <a:ext cx="10743096" cy="1470991"/>
          </a:xfrm>
          <a:prstGeom prst="triangle">
            <a:avLst>
              <a:gd name="adj" fmla="val 49918"/>
            </a:avLst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098156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884126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589210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/>
            <a:endParaRPr lang="en-US" altLang="zh-TW" sz="40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/>
            <a:endParaRPr lang="zh-TW" altLang="en-US" sz="40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855350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612544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369738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126932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294295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251224" y="5769113"/>
            <a:ext cx="9796669" cy="1033669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啟示論、聖經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論</a:t>
            </a:r>
            <a:endParaRPr lang="en-US" altLang="zh-TW" sz="40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ctr"/>
            <a:r>
              <a:rPr lang="en-US" sz="2800" b="1" dirty="0" smtClean="0">
                <a:solidFill>
                  <a:prstClr val="white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Revelation/Scripture</a:t>
            </a:r>
            <a:endParaRPr lang="en-US" sz="2800" b="1" dirty="0">
              <a:solidFill>
                <a:prstClr val="white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496905" y="366643"/>
            <a:ext cx="321144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全備的福音</a:t>
            </a:r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Full Gospel</a:t>
            </a:r>
            <a:endParaRPr lang="en-US" sz="2800" b="1" dirty="0">
              <a:solidFill>
                <a:schemeClr val="bg1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29634" y="1799439"/>
            <a:ext cx="6493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論</a:t>
            </a:r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737501" y="1801217"/>
            <a:ext cx="6493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人論</a:t>
            </a:r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006362" y="1799439"/>
            <a:ext cx="6493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罪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論</a:t>
            </a:r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49168" y="1799439"/>
            <a:ext cx="64935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基督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論</a:t>
            </a:r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514672" y="1768488"/>
            <a:ext cx="64935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救恩</a:t>
            </a:r>
            <a:r>
              <a:rPr lang="zh-TW" altLang="en-US" sz="4000" b="1" dirty="0" smtClean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論</a:t>
            </a:r>
            <a:endParaRPr lang="en-US" altLang="zh-TW" sz="4000" b="1" dirty="0" smtClean="0">
              <a:solidFill>
                <a:srgbClr val="FF66CC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19346" y="3813972"/>
            <a:ext cx="615553" cy="15624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God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754402" y="3740209"/>
            <a:ext cx="615553" cy="15624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Man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073970" y="3730486"/>
            <a:ext cx="615553" cy="15624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Sin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282972" y="3742403"/>
            <a:ext cx="615553" cy="15624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Christ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548476" y="3742403"/>
            <a:ext cx="615553" cy="15624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2800" b="1" dirty="0" smtClean="0">
                <a:solidFill>
                  <a:srgbClr val="FF66CC"/>
                </a:solidFill>
              </a:rPr>
              <a:t>Salvation</a:t>
            </a:r>
            <a:endParaRPr lang="en-US" sz="2800" b="1" dirty="0">
              <a:solidFill>
                <a:srgbClr val="FF66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757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97674" y="318404"/>
            <a:ext cx="919606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TW" altLang="en-US" sz="5400" b="1" u="sng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救恩</a:t>
            </a:r>
            <a:r>
              <a:rPr lang="zh-TW" altLang="en-US" sz="5400" b="1" u="sng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論</a:t>
            </a:r>
            <a:r>
              <a:rPr lang="zh-TW" altLang="en-US" sz="4400" b="1" u="sng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sz="3600" b="1" u="sng" dirty="0" smtClean="0">
                <a:solidFill>
                  <a:prstClr val="white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Doctrine on Salvation</a:t>
            </a:r>
            <a:endParaRPr lang="en-US" sz="3200" b="1" u="sng" dirty="0">
              <a:solidFill>
                <a:prstClr val="white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11966" y="1444933"/>
            <a:ext cx="9448800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en-US" sz="48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救恩論 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─</a:t>
            </a:r>
            <a:r>
              <a:rPr lang="zh-TW" altLang="en-US" sz="48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罪不容易脫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離，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因為這不是一個外在的事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情，而是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在裡面強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烈的控制。耶穌基督道成肉身，在十字架上為我們的罪捨命救贖我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，徹底解決人的罪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的問題。 我們的救恩是因著耶穌基督對上帝的順服而完成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的。</a:t>
            </a:r>
            <a:endParaRPr lang="en-US" altLang="zh-TW" sz="48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60609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254" y="-304800"/>
            <a:ext cx="10845855" cy="7359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6416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528" y="116632"/>
            <a:ext cx="8496944" cy="6645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4678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/>
          <p:cNvSpPr/>
          <p:nvPr/>
        </p:nvSpPr>
        <p:spPr>
          <a:xfrm>
            <a:off x="705121" y="114852"/>
            <a:ext cx="10743096" cy="1470991"/>
          </a:xfrm>
          <a:prstGeom prst="triangle">
            <a:avLst>
              <a:gd name="adj" fmla="val 49918"/>
            </a:avLst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098156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884126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589210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/>
            <a:endParaRPr lang="en-US" altLang="zh-TW" sz="40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/>
            <a:endParaRPr lang="zh-TW" altLang="en-US" sz="40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855350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612544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369738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126932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294295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251224" y="5769113"/>
            <a:ext cx="9796669" cy="1033669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啟示論、聖經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論</a:t>
            </a:r>
            <a:endParaRPr lang="en-US" altLang="zh-TW" sz="40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ctr"/>
            <a:r>
              <a:rPr lang="en-US" sz="2800" b="1" dirty="0" smtClean="0">
                <a:solidFill>
                  <a:prstClr val="white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Revelation/Scripture</a:t>
            </a:r>
            <a:endParaRPr lang="en-US" sz="2800" b="1" dirty="0">
              <a:solidFill>
                <a:prstClr val="white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496905" y="366643"/>
            <a:ext cx="321144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全備的福音</a:t>
            </a:r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Full Gospel</a:t>
            </a:r>
            <a:endParaRPr lang="en-US" sz="2800" b="1" dirty="0">
              <a:solidFill>
                <a:schemeClr val="bg1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29634" y="1799439"/>
            <a:ext cx="6493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論</a:t>
            </a:r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737501" y="1801217"/>
            <a:ext cx="6493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人論</a:t>
            </a:r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006362" y="1799439"/>
            <a:ext cx="6493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罪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論</a:t>
            </a:r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49168" y="1799439"/>
            <a:ext cx="64935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基督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論</a:t>
            </a:r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514672" y="1768488"/>
            <a:ext cx="64935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救恩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論</a:t>
            </a:r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734780" y="1749284"/>
            <a:ext cx="64935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聖靈</a:t>
            </a:r>
            <a:r>
              <a:rPr lang="zh-TW" altLang="en-US" sz="4000" b="1" dirty="0" smtClean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論</a:t>
            </a:r>
            <a:endParaRPr lang="en-US" altLang="zh-TW" sz="4000" b="1" dirty="0" smtClean="0">
              <a:solidFill>
                <a:srgbClr val="FF66CC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19346" y="3813972"/>
            <a:ext cx="615553" cy="15624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God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754402" y="3740209"/>
            <a:ext cx="615553" cy="15624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Man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073970" y="3730486"/>
            <a:ext cx="615553" cy="15624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Sin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282972" y="3742403"/>
            <a:ext cx="615553" cy="15624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Christ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548476" y="3742403"/>
            <a:ext cx="615553" cy="15624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Salvation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785486" y="3730486"/>
            <a:ext cx="615553" cy="183542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2800" b="1" dirty="0" smtClean="0">
                <a:solidFill>
                  <a:srgbClr val="FF66CC"/>
                </a:solidFill>
              </a:rPr>
              <a:t>Holy Spirit</a:t>
            </a:r>
            <a:endParaRPr lang="en-US" sz="2800" b="1" dirty="0">
              <a:solidFill>
                <a:srgbClr val="FF66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074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97674" y="309569"/>
            <a:ext cx="919606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TW" altLang="en-US" sz="5400" b="1" u="sng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聖靈</a:t>
            </a:r>
            <a:r>
              <a:rPr lang="zh-TW" altLang="en-US" sz="5400" b="1" u="sng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論</a:t>
            </a:r>
            <a:r>
              <a:rPr lang="zh-TW" altLang="en-US" sz="4400" b="1" u="sng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sz="3600" b="1" u="sng" dirty="0" smtClean="0">
                <a:solidFill>
                  <a:prstClr val="white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Doctrine of the Holy Spirit</a:t>
            </a:r>
            <a:endParaRPr lang="en-US" sz="3200" b="1" u="sng" dirty="0">
              <a:solidFill>
                <a:prstClr val="white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52939" y="1588242"/>
            <a:ext cx="927210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en-US" sz="48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聖靈</a:t>
            </a:r>
            <a:r>
              <a:rPr lang="zh-TW" altLang="en-US" sz="48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論 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─</a:t>
            </a:r>
            <a:r>
              <a:rPr lang="zh-TW" altLang="en-US" sz="48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靈與聖父、聖子同為神的位格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，不是能力</a:t>
            </a:r>
            <a:r>
              <a:rPr lang="zh-TW" altLang="en-US" sz="48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聖靈在新約中的作為包括帶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領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我們重生、生命更新成聖、結出聖靈的果子、並藉著聖靈的恩賜而得著醫治、釋放。 聖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CN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工作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基</a:t>
            </a:r>
            <a:r>
              <a:rPr lang="zh-CN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督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作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見證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endParaRPr lang="en-US" altLang="zh-TW" sz="48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02517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>
            <a:extLst>
              <a:ext uri="{FF2B5EF4-FFF2-40B4-BE49-F238E27FC236}">
                <a16:creationId xmlns:a16="http://schemas.microsoft.com/office/drawing/2014/main" id="{C49FB21E-B3D4-4AD7-9369-E1472C63EAC7}"/>
              </a:ext>
            </a:extLst>
          </p:cNvPr>
          <p:cNvGrpSpPr/>
          <p:nvPr/>
        </p:nvGrpSpPr>
        <p:grpSpPr>
          <a:xfrm>
            <a:off x="1524000" y="502920"/>
            <a:ext cx="9144000" cy="5852160"/>
            <a:chOff x="0" y="502920"/>
            <a:chExt cx="9144000" cy="5852160"/>
          </a:xfrm>
        </p:grpSpPr>
        <p:pic>
          <p:nvPicPr>
            <p:cNvPr id="8" name="圖片 7">
              <a:extLst>
                <a:ext uri="{FF2B5EF4-FFF2-40B4-BE49-F238E27FC236}">
                  <a16:creationId xmlns:a16="http://schemas.microsoft.com/office/drawing/2014/main" id="{832C23FB-66A2-4E22-B8FA-AD95089CC97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645920" y="-1143000"/>
              <a:ext cx="5852160" cy="9144000"/>
            </a:xfrm>
            <a:prstGeom prst="rect">
              <a:avLst/>
            </a:prstGeom>
          </p:spPr>
        </p:pic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3D00CD18-6D49-403E-A222-6CA34ED917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528" y="5373216"/>
              <a:ext cx="1211471" cy="690996"/>
            </a:xfrm>
            <a:prstGeom prst="rect">
              <a:avLst/>
            </a:prstGeom>
          </p:spPr>
        </p:pic>
      </p:grp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3863752" y="1340768"/>
            <a:ext cx="4824536" cy="1584176"/>
          </a:xfrm>
        </p:spPr>
        <p:txBody>
          <a:bodyPr>
            <a:normAutofit/>
          </a:bodyPr>
          <a:lstStyle/>
          <a:p>
            <a:r>
              <a:rPr lang="zh-TW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第九課</a:t>
            </a:r>
            <a:endParaRPr lang="en-US" altLang="zh-TW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醫治全人的主</a:t>
            </a:r>
          </a:p>
        </p:txBody>
      </p:sp>
    </p:spTree>
    <p:extLst>
      <p:ext uri="{BB962C8B-B14F-4D97-AF65-F5344CB8AC3E}">
        <p14:creationId xmlns:p14="http://schemas.microsoft.com/office/powerpoint/2010/main" val="3985108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04" y="-395427"/>
            <a:ext cx="11564209" cy="792707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Donut 1"/>
          <p:cNvSpPr/>
          <p:nvPr/>
        </p:nvSpPr>
        <p:spPr>
          <a:xfrm>
            <a:off x="3833090" y="4017818"/>
            <a:ext cx="1584037" cy="891309"/>
          </a:xfrm>
          <a:prstGeom prst="donu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214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103" y="-61820"/>
            <a:ext cx="10178062" cy="6966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1130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/>
          <p:cNvSpPr/>
          <p:nvPr/>
        </p:nvSpPr>
        <p:spPr>
          <a:xfrm>
            <a:off x="705121" y="114852"/>
            <a:ext cx="10743096" cy="1470991"/>
          </a:xfrm>
          <a:prstGeom prst="triangle">
            <a:avLst>
              <a:gd name="adj" fmla="val 49918"/>
            </a:avLst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098156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884126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589210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/>
            <a:endParaRPr lang="en-US" altLang="zh-TW" sz="40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/>
            <a:endParaRPr lang="zh-TW" altLang="en-US" sz="40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855350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612544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369738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126932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294295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251224" y="5769113"/>
            <a:ext cx="9796669" cy="1033669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聖經論、啟示論</a:t>
            </a:r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ctr"/>
            <a:r>
              <a:rPr lang="en-US" sz="2800" b="1" dirty="0" smtClean="0">
                <a:solidFill>
                  <a:prstClr val="white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Revelation/Scripture</a:t>
            </a:r>
            <a:endParaRPr lang="en-US" sz="2800" b="1" dirty="0">
              <a:solidFill>
                <a:prstClr val="white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496905" y="366643"/>
            <a:ext cx="321144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全備的福音</a:t>
            </a:r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Full Gospel</a:t>
            </a:r>
            <a:endParaRPr lang="en-US" sz="2800" b="1" dirty="0">
              <a:solidFill>
                <a:schemeClr val="bg1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29634" y="1799439"/>
            <a:ext cx="6493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論</a:t>
            </a:r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737501" y="1801217"/>
            <a:ext cx="6493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人論</a:t>
            </a:r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006362" y="1799439"/>
            <a:ext cx="6493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罪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論</a:t>
            </a:r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49168" y="1799439"/>
            <a:ext cx="64935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基督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論</a:t>
            </a:r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514672" y="1768488"/>
            <a:ext cx="64935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救恩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論</a:t>
            </a:r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734780" y="1749284"/>
            <a:ext cx="64935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聖靈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論</a:t>
            </a:r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977586" y="1749285"/>
            <a:ext cx="64935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教會</a:t>
            </a:r>
            <a:r>
              <a:rPr lang="zh-TW" altLang="en-US" sz="4000" b="1" dirty="0" smtClean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論</a:t>
            </a:r>
            <a:endParaRPr lang="en-US" altLang="zh-TW" sz="4000" b="1" dirty="0" smtClean="0">
              <a:solidFill>
                <a:srgbClr val="FF66CC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19346" y="3813972"/>
            <a:ext cx="615553" cy="15624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God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754402" y="3740209"/>
            <a:ext cx="615553" cy="15624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Man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073970" y="3730486"/>
            <a:ext cx="615553" cy="15624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Sin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282972" y="3742403"/>
            <a:ext cx="615553" cy="15624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Christ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548476" y="3742403"/>
            <a:ext cx="615553" cy="15624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Salvation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785486" y="3730486"/>
            <a:ext cx="615553" cy="183542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Holy Spirit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053480" y="3740209"/>
            <a:ext cx="615553" cy="15624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2800" b="1" dirty="0" smtClean="0">
                <a:solidFill>
                  <a:srgbClr val="FF66CC"/>
                </a:solidFill>
              </a:rPr>
              <a:t>Church</a:t>
            </a:r>
            <a:endParaRPr lang="en-US" sz="2800" b="1" dirty="0">
              <a:solidFill>
                <a:srgbClr val="FF66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199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97674" y="309569"/>
            <a:ext cx="919606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TW" altLang="en-US" sz="5400" b="1" u="sng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教會</a:t>
            </a:r>
            <a:r>
              <a:rPr lang="zh-TW" altLang="en-US" sz="5400" b="1" u="sng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論</a:t>
            </a:r>
            <a:r>
              <a:rPr lang="zh-TW" altLang="en-US" sz="4400" b="1" u="sng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sz="3600" b="1" u="sng" dirty="0" smtClean="0">
                <a:solidFill>
                  <a:prstClr val="white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Doctrine of the Church</a:t>
            </a:r>
            <a:endParaRPr lang="en-US" sz="3200" b="1" u="sng" dirty="0">
              <a:solidFill>
                <a:prstClr val="white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52939" y="1588242"/>
            <a:ext cx="94488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en-US" sz="48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教會</a:t>
            </a:r>
            <a:r>
              <a:rPr lang="zh-TW" altLang="en-US" sz="48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論 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─</a:t>
            </a:r>
            <a:r>
              <a:rPr lang="zh-TW" altLang="en-US" sz="48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耶穌基督的身體，教會的崇拜、聖禮 </a:t>
            </a:r>
            <a:r>
              <a:rPr lang="en-US" altLang="zh-TW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洗禮、聖餐</a:t>
            </a:r>
            <a:r>
              <a:rPr lang="en-US" altLang="zh-TW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、幫助屬靈生命長大成熟</a:t>
            </a:r>
            <a:endParaRPr lang="en-US" altLang="zh-TW" sz="48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/>
            <a:endParaRPr lang="en-US" altLang="zh-TW" sz="48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5984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>
            <a:extLst>
              <a:ext uri="{FF2B5EF4-FFF2-40B4-BE49-F238E27FC236}">
                <a16:creationId xmlns:a16="http://schemas.microsoft.com/office/drawing/2014/main" id="{FCC08B21-E09A-4195-8C06-B774120E63E4}"/>
              </a:ext>
            </a:extLst>
          </p:cNvPr>
          <p:cNvGrpSpPr/>
          <p:nvPr/>
        </p:nvGrpSpPr>
        <p:grpSpPr>
          <a:xfrm>
            <a:off x="1524000" y="502920"/>
            <a:ext cx="9144000" cy="5852160"/>
            <a:chOff x="0" y="502920"/>
            <a:chExt cx="9144000" cy="5852160"/>
          </a:xfrm>
        </p:grpSpPr>
        <p:pic>
          <p:nvPicPr>
            <p:cNvPr id="8" name="圖片 7">
              <a:extLst>
                <a:ext uri="{FF2B5EF4-FFF2-40B4-BE49-F238E27FC236}">
                  <a16:creationId xmlns:a16="http://schemas.microsoft.com/office/drawing/2014/main" id="{F23B0140-F50A-4D13-8C6D-8207A01F77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645920" y="-1143000"/>
              <a:ext cx="5852160" cy="9144000"/>
            </a:xfrm>
            <a:prstGeom prst="rect">
              <a:avLst/>
            </a:prstGeom>
          </p:spPr>
        </p:pic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9EF8B8F0-0937-4F57-93C6-2122679A6D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528" y="5373216"/>
              <a:ext cx="1211471" cy="690996"/>
            </a:xfrm>
            <a:prstGeom prst="rect">
              <a:avLst/>
            </a:prstGeom>
          </p:spPr>
        </p:pic>
      </p:grpSp>
      <p:sp>
        <p:nvSpPr>
          <p:cNvPr id="4" name="矩形 3"/>
          <p:cNvSpPr/>
          <p:nvPr/>
        </p:nvSpPr>
        <p:spPr>
          <a:xfrm>
            <a:off x="4583832" y="1412777"/>
            <a:ext cx="32403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zh-TW" alt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第十課</a:t>
            </a:r>
            <a:endParaRPr lang="en-US" altLang="zh-TW" sz="3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 defTabSz="914400"/>
            <a:r>
              <a:rPr lang="zh-TW" alt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得豐盛生命</a:t>
            </a:r>
          </a:p>
        </p:txBody>
      </p:sp>
    </p:spTree>
    <p:extLst>
      <p:ext uri="{BB962C8B-B14F-4D97-AF65-F5344CB8AC3E}">
        <p14:creationId xmlns:p14="http://schemas.microsoft.com/office/powerpoint/2010/main" val="196573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94968"/>
            <a:ext cx="9144000" cy="6268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9901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896" y="267529"/>
            <a:ext cx="11370365" cy="5615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91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628612" y="2382570"/>
            <a:ext cx="9448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「進教會」與網路教會的新常態</a:t>
            </a:r>
            <a:endParaRPr kumimoji="0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0644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/>
          <p:cNvSpPr/>
          <p:nvPr/>
        </p:nvSpPr>
        <p:spPr>
          <a:xfrm>
            <a:off x="705121" y="114852"/>
            <a:ext cx="10743096" cy="1470991"/>
          </a:xfrm>
          <a:prstGeom prst="triangle">
            <a:avLst>
              <a:gd name="adj" fmla="val 49918"/>
            </a:avLst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098156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884126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589210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/>
            <a:endParaRPr lang="en-US" altLang="zh-TW" sz="40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/>
            <a:endParaRPr lang="zh-TW" altLang="en-US" sz="40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855350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612544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369738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126932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294295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251224" y="5769113"/>
            <a:ext cx="9796669" cy="1033669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啟示論、聖經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論</a:t>
            </a:r>
            <a:endParaRPr lang="en-US" altLang="zh-TW" sz="40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ctr"/>
            <a:r>
              <a:rPr lang="en-US" sz="2800" b="1" dirty="0" smtClean="0">
                <a:solidFill>
                  <a:prstClr val="white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Revelation/Scripture</a:t>
            </a:r>
            <a:endParaRPr lang="en-US" sz="2800" b="1" dirty="0">
              <a:solidFill>
                <a:prstClr val="white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496905" y="366643"/>
            <a:ext cx="321144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全備的福音</a:t>
            </a:r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Full Gospel</a:t>
            </a:r>
            <a:endParaRPr lang="en-US" sz="2800" b="1" dirty="0">
              <a:solidFill>
                <a:schemeClr val="bg1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29634" y="1799439"/>
            <a:ext cx="6493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論</a:t>
            </a:r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737501" y="1801217"/>
            <a:ext cx="6493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人論</a:t>
            </a:r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006362" y="1799439"/>
            <a:ext cx="6493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罪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論</a:t>
            </a:r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49168" y="1799439"/>
            <a:ext cx="64935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基督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論</a:t>
            </a:r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514672" y="1768488"/>
            <a:ext cx="64935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救恩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論</a:t>
            </a:r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734780" y="1749284"/>
            <a:ext cx="64935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聖靈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論</a:t>
            </a:r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977586" y="1749285"/>
            <a:ext cx="64935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教會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論</a:t>
            </a:r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0200301" y="1768488"/>
            <a:ext cx="64935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末世</a:t>
            </a:r>
            <a:r>
              <a:rPr lang="zh-TW" altLang="en-US" sz="4000" b="1" dirty="0" smtClean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論</a:t>
            </a:r>
            <a:endParaRPr lang="en-US" altLang="zh-TW" sz="4000" b="1" dirty="0" smtClean="0">
              <a:solidFill>
                <a:srgbClr val="FF66CC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19346" y="3813972"/>
            <a:ext cx="615553" cy="15624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God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754402" y="3740209"/>
            <a:ext cx="615553" cy="15624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Man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073970" y="3730486"/>
            <a:ext cx="615553" cy="15624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Sin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282972" y="3742403"/>
            <a:ext cx="615553" cy="15624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Christ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548476" y="3742403"/>
            <a:ext cx="615553" cy="15624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Salvation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785486" y="3730486"/>
            <a:ext cx="615553" cy="183542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Holy Spirit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053480" y="3740209"/>
            <a:ext cx="615553" cy="15624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Church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0265247" y="3742403"/>
            <a:ext cx="615553" cy="191052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2800" b="1" dirty="0" smtClean="0">
                <a:solidFill>
                  <a:srgbClr val="FF66CC"/>
                </a:solidFill>
              </a:rPr>
              <a:t>Eschatology</a:t>
            </a:r>
            <a:endParaRPr lang="en-US" sz="2800" b="1" dirty="0">
              <a:solidFill>
                <a:srgbClr val="FF66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979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97674" y="309569"/>
            <a:ext cx="919606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TW" altLang="en-US" sz="5400" b="1" u="sng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末世</a:t>
            </a:r>
            <a:r>
              <a:rPr lang="zh-TW" altLang="en-US" sz="5400" b="1" u="sng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論</a:t>
            </a:r>
            <a:r>
              <a:rPr lang="zh-TW" altLang="en-US" sz="4400" b="1" u="sng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sz="3600" b="1" u="sng" dirty="0" smtClean="0">
                <a:solidFill>
                  <a:prstClr val="white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Doctrine of Eschatology</a:t>
            </a:r>
            <a:endParaRPr lang="en-US" sz="3200" b="1" u="sng" dirty="0">
              <a:solidFill>
                <a:prstClr val="white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52939" y="1588242"/>
            <a:ext cx="94488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en-US" sz="48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末世論 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─</a:t>
            </a:r>
            <a:r>
              <a:rPr lang="zh-TW" altLang="en-US" sz="48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世人都要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面對死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亡、將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再來的耶穌基督、末世的大災難、教會被提、上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帝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最終的審判以及新天新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地。 基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督徒為末世爭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戰得勝應做的準備。</a:t>
            </a:r>
            <a:endParaRPr lang="en-US" altLang="zh-TW" sz="48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2430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4126CAE7-4FC2-4E13-AA62-3E0E21AB90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650" t="19201" r="24013" b="15000"/>
          <a:stretch/>
        </p:blipFill>
        <p:spPr>
          <a:xfrm>
            <a:off x="965585" y="0"/>
            <a:ext cx="10108724" cy="6811617"/>
          </a:xfrm>
          <a:prstGeom prst="rect">
            <a:avLst/>
          </a:prstGeom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977447" y="601356"/>
            <a:ext cx="8496944" cy="744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聖經是預言書</a:t>
            </a:r>
            <a:endParaRPr kumimoji="0" lang="en-US" altLang="zh-TW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2166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11" y="414630"/>
            <a:ext cx="10019890" cy="6443370"/>
          </a:xfrm>
          <a:prstGeom prst="rect">
            <a:avLst/>
          </a:prstGeom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977447" y="479080"/>
            <a:ext cx="8496944" cy="988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末世的大災難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0548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/>
          <p:cNvSpPr/>
          <p:nvPr/>
        </p:nvSpPr>
        <p:spPr>
          <a:xfrm>
            <a:off x="705121" y="114852"/>
            <a:ext cx="10743096" cy="1470991"/>
          </a:xfrm>
          <a:prstGeom prst="triangle">
            <a:avLst>
              <a:gd name="adj" fmla="val 49918"/>
            </a:avLst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098156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884126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589210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40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855350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612544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369738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126932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294295" y="1709530"/>
            <a:ext cx="949737" cy="3935896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251224" y="5769113"/>
            <a:ext cx="9796669" cy="1033669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啟示論、聖經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論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Revelation/Scripture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496905" y="366643"/>
            <a:ext cx="321144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全備的福音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Full Gospel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29634" y="1799439"/>
            <a:ext cx="6493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論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737501" y="1801217"/>
            <a:ext cx="6493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人論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006362" y="1799439"/>
            <a:ext cx="6493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罪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論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49168" y="1799439"/>
            <a:ext cx="64935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基督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論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514672" y="1768488"/>
            <a:ext cx="64935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救恩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論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734780" y="1749284"/>
            <a:ext cx="64935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聖靈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論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977586" y="1749285"/>
            <a:ext cx="64935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教會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論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0200301" y="1768488"/>
            <a:ext cx="64935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末世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論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19346" y="3813972"/>
            <a:ext cx="615553" cy="15624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God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754402" y="3740209"/>
            <a:ext cx="615553" cy="15624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Man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073970" y="3730486"/>
            <a:ext cx="615553" cy="15624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Sin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282972" y="3742403"/>
            <a:ext cx="615553" cy="15624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Christ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548476" y="3742403"/>
            <a:ext cx="615553" cy="15624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Salvation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785486" y="3730486"/>
            <a:ext cx="615553" cy="183542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Holy Spirit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053480" y="3740209"/>
            <a:ext cx="615553" cy="15624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Church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0265247" y="3742403"/>
            <a:ext cx="615553" cy="191052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Eschatology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0137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036" y="271187"/>
            <a:ext cx="10552546" cy="6312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938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70991" y="70949"/>
            <a:ext cx="9462051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我又觀看，見有一片白雲，雲上坐著一位好像人子，頭上戴著金冠冕，手裡拿著快鐮刀。 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又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有一位天使從殿中出來，向那坐在雲上的大聲喊著說：「伸出你的鐮刀來收割；因為收割的時候已經到了，地上的莊稼已經熟透了。」 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那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坐在雲上的，就把鐮刀扔在地上，地上的莊稼就被收割了。 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又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有一位天使從天上的殿中出來，他也拿著快鐮刀。</a:t>
            </a:r>
            <a:r>
              <a:rPr kumimoji="1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(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啟示錄</a:t>
            </a:r>
            <a:r>
              <a:rPr kumimoji="1" lang="zh-TW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Revelation 14:14-17</a:t>
            </a:r>
            <a:r>
              <a:rPr kumimoji="1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)</a:t>
            </a:r>
            <a:r>
              <a:rPr kumimoji="1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15b 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“Take 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your sickle and reap, because the time to reap has come, for the harvest of the earth is ripe.”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9237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7700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623" y="492445"/>
            <a:ext cx="9554968" cy="5471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901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2881"/>
            <a:ext cx="12192000" cy="6857999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06825" y="2394105"/>
            <a:ext cx="9144000" cy="1446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同心禱告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000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3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4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5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6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7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8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9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10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11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12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13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14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6.xml><?xml version="1.0" encoding="utf-8"?>
<a:theme xmlns:a="http://schemas.openxmlformats.org/drawingml/2006/main" name="15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7.xml><?xml version="1.0" encoding="utf-8"?>
<a:theme xmlns:a="http://schemas.openxmlformats.org/drawingml/2006/main" name="16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8.xml><?xml version="1.0" encoding="utf-8"?>
<a:theme xmlns:a="http://schemas.openxmlformats.org/drawingml/2006/main" name="17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9.xml><?xml version="1.0" encoding="utf-8"?>
<a:theme xmlns:a="http://schemas.openxmlformats.org/drawingml/2006/main" name="18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0.xml><?xml version="1.0" encoding="utf-8"?>
<a:theme xmlns:a="http://schemas.openxmlformats.org/drawingml/2006/main" name="19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60832</TotalTime>
  <Words>1783</Words>
  <Application>Microsoft Office PowerPoint</Application>
  <PresentationFormat>Widescreen</PresentationFormat>
  <Paragraphs>280</Paragraphs>
  <Slides>62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30</vt:i4>
      </vt:variant>
      <vt:variant>
        <vt:lpstr>Slide Titles</vt:lpstr>
      </vt:variant>
      <vt:variant>
        <vt:i4>62</vt:i4>
      </vt:variant>
    </vt:vector>
  </HeadingPairs>
  <TitlesOfParts>
    <vt:vector size="110" baseType="lpstr">
      <vt:lpstr>Arial Unicode MS</vt:lpstr>
      <vt:lpstr>DFKai-SB</vt:lpstr>
      <vt:lpstr>DFKai-SB</vt:lpstr>
      <vt:lpstr>微軟正黑體</vt:lpstr>
      <vt:lpstr>Microsoft YaHei</vt:lpstr>
      <vt:lpstr>新細明體</vt:lpstr>
      <vt:lpstr>宋体</vt:lpstr>
      <vt:lpstr>Yu Gothic UI Semibold</vt:lpstr>
      <vt:lpstr>Arial</vt:lpstr>
      <vt:lpstr>Arial Narrow</vt:lpstr>
      <vt:lpstr>Calibri</vt:lpstr>
      <vt:lpstr>Cambria</vt:lpstr>
      <vt:lpstr>Century</vt:lpstr>
      <vt:lpstr>Charis SIL</vt:lpstr>
      <vt:lpstr>Franklin Gothic Medium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2_預設簡報設計</vt:lpstr>
      <vt:lpstr>Office 佈景主題</vt:lpstr>
      <vt:lpstr>2_Office 佈景主題</vt:lpstr>
      <vt:lpstr>3_Office 佈景主題</vt:lpstr>
      <vt:lpstr>1_Office 佈景主題</vt:lpstr>
      <vt:lpstr>4_Office 佈景主題</vt:lpstr>
      <vt:lpstr>5_Office 佈景主題</vt:lpstr>
      <vt:lpstr>6_Office 佈景主題</vt:lpstr>
      <vt:lpstr>7_Office 佈景主題</vt:lpstr>
      <vt:lpstr>8_Office 佈景主題</vt:lpstr>
      <vt:lpstr>9_Office 佈景主題</vt:lpstr>
      <vt:lpstr>10_Office 佈景主題</vt:lpstr>
      <vt:lpstr>11_Office 佈景主題</vt:lpstr>
      <vt:lpstr>12_Office 佈景主題</vt:lpstr>
      <vt:lpstr>13_Office 佈景主題</vt:lpstr>
      <vt:lpstr>14_Office 佈景主題</vt:lpstr>
      <vt:lpstr>15_Office 佈景主題</vt:lpstr>
      <vt:lpstr>16_Office 佈景主題</vt:lpstr>
      <vt:lpstr>17_Office 佈景主題</vt:lpstr>
      <vt:lpstr>18_Office 佈景主題</vt:lpstr>
      <vt:lpstr>19_Office 佈景主題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5235</cp:revision>
  <dcterms:created xsi:type="dcterms:W3CDTF">2014-11-02T05:55:36Z</dcterms:created>
  <dcterms:modified xsi:type="dcterms:W3CDTF">2021-11-01T01:02:18Z</dcterms:modified>
</cp:coreProperties>
</file>