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0"/>
  </p:notesMasterIdLst>
  <p:sldIdLst>
    <p:sldId id="275" r:id="rId5"/>
    <p:sldId id="261" r:id="rId6"/>
    <p:sldId id="263" r:id="rId7"/>
    <p:sldId id="264" r:id="rId8"/>
    <p:sldId id="265" r:id="rId9"/>
    <p:sldId id="266" r:id="rId10"/>
    <p:sldId id="259" r:id="rId11"/>
    <p:sldId id="267" r:id="rId12"/>
    <p:sldId id="269" r:id="rId13"/>
    <p:sldId id="260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021" autoAdjust="0"/>
    <p:restoredTop sz="94660"/>
  </p:normalViewPr>
  <p:slideViewPr>
    <p:cSldViewPr snapToGrid="0">
      <p:cViewPr varScale="1">
        <p:scale>
          <a:sx n="71" d="100"/>
          <a:sy n="71" d="100"/>
        </p:scale>
        <p:origin x="2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B7037-C1DA-4D69-BDD0-1165556AB5A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0559A-4014-47FE-9F9B-394A776A2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6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49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312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9D7C3-0468-4C1B-8B1B-D91B30601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ED4DD-90DF-4608-8E81-7998AA10C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98942-1180-43AF-A91B-1387845AD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BB2E1-72AE-4B24-881E-56655CC9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3E308-22D9-48C2-89C3-25DF9052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052B2-02DB-43CE-B889-7698B504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65C98-FBBD-416E-BE01-13D96F09C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8AAD7-F9A6-41CE-A2E9-71A550984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F37C4-9647-4D6B-B2DC-7DA0DBD6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7C3C6-8977-4243-8D16-ED22A7FF0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6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C25DF-3051-4703-8D27-0153709E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86B3E-EE6C-41FF-8082-49B822243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F1504-9A13-48DE-BE28-03EEFB5C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30943-64A1-437B-B5CC-35F7307A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15D13-E2AB-4CAE-8F62-AC1C7B53F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2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9437-4F23-4BFB-B3A8-1926D4B27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7A174-BE80-4AE5-BD21-ECE60F41D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9BDF61-F1D2-4CCD-8047-946C75655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42313-BE1E-4253-B949-78C04645A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9B3C4-C731-45EE-8D68-09C221FB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4E29D-5966-44DF-A28B-4A5F0F1D7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3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0222-E581-406A-A48D-AA77E568A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678F5-F59F-4C77-9BF3-3E200E430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4915C-3327-48A1-8CEB-92E545AE6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01D007-C619-4E57-AAA3-C6288FEC7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F34C0-5BAC-40EC-8F70-5D552E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5301CB-8D7F-4EDC-8C17-040BCBBF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9035B3-EF9C-4C62-BDC4-EEB37B6E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3C6513-F540-48B2-8807-7B4D62D8A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8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A79BA-765B-491E-9BEA-B4C55AB83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6CA56-0747-40E4-BDCC-0F4190080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6D63DD-CA79-43FC-8F75-9ECB8836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405670-3063-4786-8FF2-138809843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86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FFD6D-4D9C-4057-96B0-EE0EEBCE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DB8574-A655-4E86-B19D-4F92C17D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A304A-A4DC-4B45-B218-D94E725D9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09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96231-7813-4FA4-AF91-75A2935B4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5A3D4-35E3-4A4E-8CDF-1B960C3FA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34CA5-5B99-4B05-A3B2-73E961CA6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137E38-29F0-4B59-AE33-B2301D13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D0988F-1420-4100-B2BD-0CE4A145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4E558-29F4-41A2-8D74-B5D0E07BB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89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DD881-42B7-4AE0-9170-CA6C37AB2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F92976-560D-4F49-8EEC-7C9AC903C8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ED149-C3A4-4259-A4AC-608536001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75FB3-EE2A-4E0C-B7B3-63EAEEB1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70146-AD99-4FD4-BFCE-66B9F3D2E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175F4-1CAF-4BB9-9B6B-337EC918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7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74AF-45F9-481F-AEED-82F2C2799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CF3DD-45A6-42EC-B031-95A79E8F7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5047B-FAF9-4727-A522-908AF27D0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2E909-CB69-4D7C-B1AE-5FF2E208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D4429-84C1-4922-A4E1-9829F4A4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6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88A45-BE53-4F51-B2DD-51D90D63A4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B3E5AF-5156-4634-8831-27A8937CD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9-EBA1-44B1-B8FD-00F03506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EDBAE-3A7E-4B8D-81D0-D59F1295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D02A5-D378-424E-A5E3-13C2AF8DD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82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893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643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337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97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994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844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010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95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135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294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61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773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892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6838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87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7832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374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115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0731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609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6195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1910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664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135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0654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688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1084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112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565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661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0091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5361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1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EDD62-7DD2-4C70-BE51-E68814325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C191C-F93E-4AA8-92E3-DFA616D54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D4E1D-F4F5-43C5-9AF1-2F07977C1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1C43-2D45-4ECE-88FA-B3584C4BABB6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95802-9862-4423-A1EF-22EE381D4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D1951-F885-4AAD-BEEB-9F4D2D71E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5AD93-ED9A-4C49-80A5-496D36C1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4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7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58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61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john/4-36.htm" TargetMode="External"/><Relationship Id="rId2" Type="http://schemas.openxmlformats.org/officeDocument/2006/relationships/hyperlink" Target="https://cnbible.com/john/4-35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nbible.com/john/4-34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5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BDAB1-4E97-4A16-A2C1-93C9EA0F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064" y="302004"/>
            <a:ext cx="10788242" cy="1929468"/>
          </a:xfrm>
        </p:spPr>
        <p:txBody>
          <a:bodyPr>
            <a:noAutofit/>
          </a:bodyPr>
          <a:lstStyle/>
          <a:p>
            <a:pPr algn="ctr"/>
            <a:r>
              <a:rPr lang="zh-TW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迎接大豐收，完成大使命</a:t>
            </a:r>
            <a:r>
              <a:rPr lang="en-US" altLang="zh-TW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/>
            </a:r>
            <a:br>
              <a:rPr lang="en-US" altLang="zh-TW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</a:br>
            <a:r>
              <a:rPr lang="en-US" sz="3300" b="1" dirty="0"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Reap</a:t>
            </a:r>
            <a:r>
              <a:rPr lang="en-US" sz="3300" b="1" dirty="0">
                <a:effectLst/>
                <a:latin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en-US" sz="3300" b="1" dirty="0"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the</a:t>
            </a:r>
            <a:r>
              <a:rPr lang="en-US" sz="3300" b="1" dirty="0">
                <a:effectLst/>
                <a:latin typeface="PMingLiU" panose="02020500000000000000" pitchFamily="18" charset="-120"/>
                <a:cs typeface="PMingLiU" panose="02020500000000000000" pitchFamily="18" charset="-120"/>
              </a:rPr>
              <a:t> bountiful harvest and complete the great commission</a:t>
            </a:r>
            <a:endParaRPr lang="en-US" sz="33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FA5D748-6572-42DD-A281-C1C710345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246" y="2525085"/>
            <a:ext cx="8565502" cy="43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0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4BD67-0CCD-45FB-821B-C96164165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63" y="276837"/>
            <a:ext cx="10863743" cy="6581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600" b="1" dirty="0">
                <a:latin typeface="Trebuchet"/>
              </a:rPr>
              <a:t>主題經文：約</a:t>
            </a:r>
            <a:r>
              <a:rPr lang="en-US" altLang="zh-CN" sz="3600" b="1" dirty="0">
                <a:latin typeface="Trebuchet"/>
              </a:rPr>
              <a:t>/John 4</a:t>
            </a:r>
            <a:r>
              <a:rPr lang="zh-CN" altLang="en-US" sz="3600" b="1" dirty="0">
                <a:latin typeface="Trebuchet"/>
              </a:rPr>
              <a:t>：</a:t>
            </a:r>
            <a:r>
              <a:rPr lang="en-US" altLang="zh-CN" sz="3600" b="1" dirty="0">
                <a:latin typeface="Trebuchet"/>
              </a:rPr>
              <a:t>34-36</a:t>
            </a:r>
          </a:p>
          <a:p>
            <a:pPr marL="0" indent="0">
              <a:buNone/>
            </a:pP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耶 穌 說 ： 「 我 的 食 物 就 是 遵 行 差 我 來 者 的 旨 意 ， 做 成 他 的 工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35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們 豈 不 說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『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到 收 割 的 時 候 還 有 四 個 月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』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嗎 ？ 我 告 訴 你 們 ， 舉 目 向 田 觀 看 ， 莊 稼 已 經 熟 了  ， 可 以 收 割 了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36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收 割 的 人 得 工 價 ， 積 蓄 五 穀 到 永 生 ， 叫 撒 種 的 和 收 割 的 一 同 快 樂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  <a:p>
            <a:pPr marL="0" indent="0">
              <a:buNone/>
            </a:pPr>
            <a:r>
              <a:rPr lang="en-US" sz="3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34</a:t>
            </a:r>
            <a:r>
              <a:rPr lang="en-US" sz="30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Jesus said to them, "My food is to do the will of him who sent me, and to accomplish his work. </a:t>
            </a:r>
            <a:r>
              <a:rPr lang="en-US" sz="3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35</a:t>
            </a:r>
            <a:r>
              <a:rPr lang="en-US" sz="30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Don't you say, 'There are yet four months until the harvest?' Behold, I tell you, lift up your eyes, and look at the fields, that they are white for harvest already. </a:t>
            </a:r>
            <a:r>
              <a:rPr lang="en-US" sz="3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36</a:t>
            </a:r>
            <a:r>
              <a:rPr lang="en-US" sz="30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He who reaps receives wages, and gathers fruit to eternal life; that both he who sows and he who reaps may rejoice together.</a:t>
            </a:r>
            <a:endParaRPr lang="en-US" altLang="zh-CN" sz="3000" b="1" dirty="0">
              <a:solidFill>
                <a:schemeClr val="accent4">
                  <a:lumMod val="50000"/>
                </a:schemeClr>
              </a:solidFill>
              <a:latin typeface="Trebuchet"/>
            </a:endParaRPr>
          </a:p>
          <a:p>
            <a:pPr marL="0" indent="0">
              <a:buNone/>
            </a:pPr>
            <a:endParaRPr lang="en-US" altLang="zh-CN" sz="3000" b="1" dirty="0">
              <a:solidFill>
                <a:schemeClr val="accent4">
                  <a:lumMod val="50000"/>
                </a:schemeClr>
              </a:solidFill>
              <a:latin typeface="Trebuchet"/>
            </a:endParaRPr>
          </a:p>
          <a:p>
            <a:pPr marL="0" indent="0">
              <a:buNone/>
            </a:pPr>
            <a:endParaRPr lang="en-US" altLang="zh-CN" sz="3600" b="1" dirty="0">
              <a:solidFill>
                <a:schemeClr val="accent4">
                  <a:lumMod val="50000"/>
                </a:schemeClr>
              </a:solidFill>
              <a:latin typeface="Trebuchet"/>
            </a:endParaRPr>
          </a:p>
          <a:p>
            <a:pPr marL="0" indent="0">
              <a:buNone/>
            </a:pPr>
            <a:endParaRPr lang="en-US" altLang="zh-CN" sz="3600" b="1" dirty="0">
              <a:solidFill>
                <a:schemeClr val="accent4">
                  <a:lumMod val="50000"/>
                </a:schemeClr>
              </a:solidFill>
              <a:latin typeface="Trebuchet"/>
            </a:endParaRPr>
          </a:p>
        </p:txBody>
      </p:sp>
    </p:spTree>
    <p:extLst>
      <p:ext uri="{BB962C8B-B14F-4D97-AF65-F5344CB8AC3E}">
        <p14:creationId xmlns:p14="http://schemas.microsoft.com/office/powerpoint/2010/main" val="80194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CFD-4D91-4DF7-9C9B-5FB6683F4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394"/>
            <a:ext cx="10515600" cy="612396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CN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遵行主的旨意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B89D2-2AF4-4BED-AC85-D1464323E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287" y="1065402"/>
            <a:ext cx="10813408" cy="5792598"/>
          </a:xfrm>
        </p:spPr>
        <p:txBody>
          <a:bodyPr>
            <a:normAutofit fontScale="92500"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主耶穌親身成爲榜樣</a:t>
            </a:r>
            <a:endParaRPr lang="en-US" altLang="zh-TW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35-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走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遍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各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城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各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鄉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去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主所做的，我們也照樣去做</a:t>
            </a:r>
            <a:endParaRPr lang="en-US" sz="3600" b="1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須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主耶穌看見人的需要</a:t>
            </a:r>
            <a:endParaRPr lang="en-US" altLang="zh-TW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看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見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22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03251-3AE0-4C8C-A156-F94EF7C78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6561"/>
            <a:ext cx="10515600" cy="6241410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12-13-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嗎？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隻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羊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歡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喜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！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6-7-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5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7D48-2D70-4D4E-9B29-BC438395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1553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二．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預備</a:t>
            </a:r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迎接大收割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70539-7678-43AC-81B6-8F3E03155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0904"/>
            <a:ext cx="10515600" cy="5629012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檢視我們與主耶穌的關係</a:t>
            </a:r>
            <a:endParaRPr lang="en-US" altLang="zh-TW" sz="3600" b="1" dirty="0"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林前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23-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凡 我 所 行 的 、 都 是 為 福 音 的 緣 故 、 為 要 與 人 同 得 這 福 音 的 好 處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以身作則</a:t>
            </a:r>
            <a:endParaRPr lang="en-US" altLang="zh-CN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27a-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只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行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與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基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督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音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相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稱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成爲祝福恩典流通的管道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38-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9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826D80-CCC0-4D5F-9861-19F5091E18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778" y="880844"/>
            <a:ext cx="5340221" cy="589318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613862A-9BF4-4DAA-896F-EC2748FAE7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880844"/>
            <a:ext cx="5181600" cy="58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2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856D5-314F-4C4D-9E83-801824227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8172"/>
            <a:ext cx="10515600" cy="6316911"/>
          </a:xfrm>
        </p:spPr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4.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禱告</a:t>
            </a: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弗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12-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我 們 並 不 是 與 屬 血 氣 的 爭 戰 、 乃 是 與 那 些 執 政 的 、 掌 權 的 、 管 轄 這 幽 暗 世 界 的 、 以 及 天 空 屬 靈 氣 的 惡 魔 爭 戰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5.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同心合意興旺福音</a:t>
            </a: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福音精兵團隊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endParaRPr lang="en-US" altLang="zh-CN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A. 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預備好要出去收割的工人</a:t>
            </a:r>
            <a:endParaRPr lang="en-US" altLang="zh-TW" sz="3600" b="1" dirty="0">
              <a:solidFill>
                <a:srgbClr val="0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B. 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介紹人</a:t>
            </a:r>
            <a:r>
              <a:rPr lang="en-US" sz="3600" b="1" dirty="0"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-</a:t>
            </a:r>
            <a:endParaRPr lang="en-US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C.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代禱者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9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FCBA-A7FC-445C-A419-EA5EEE69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0945"/>
          </a:xfrm>
        </p:spPr>
        <p:txBody>
          <a:bodyPr/>
          <a:lstStyle/>
          <a:p>
            <a:pPr algn="ctr"/>
            <a:r>
              <a:rPr lang="zh-CN" altLang="en-US" b="1" dirty="0"/>
              <a:t>阿帕契（</a:t>
            </a:r>
            <a:r>
              <a:rPr lang="en-US" b="1" i="0" dirty="0">
                <a:solidFill>
                  <a:srgbClr val="212124"/>
                </a:solidFill>
                <a:effectLst/>
                <a:latin typeface="Proxima Nova"/>
              </a:rPr>
              <a:t>AH-64 Apache</a:t>
            </a:r>
            <a:r>
              <a:rPr lang="zh-CN" altLang="en-US" b="1" i="0" dirty="0">
                <a:solidFill>
                  <a:srgbClr val="212124"/>
                </a:solidFill>
                <a:effectLst/>
                <a:latin typeface="Proxima Nova"/>
              </a:rPr>
              <a:t>）</a:t>
            </a:r>
            <a:r>
              <a:rPr lang="zh-CN" altLang="en-US" b="1" dirty="0"/>
              <a:t>直升機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E2409E-BA86-4D52-88A5-D69A893D9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284288"/>
            <a:ext cx="9526555" cy="544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39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8A3BDD-E36D-43A7-9B7C-DE951EF8A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44617"/>
            <a:ext cx="10515600" cy="6338738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7FC2BC70-8407-41C2-B48B-B30BA0DCD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97017"/>
            <a:ext cx="10515600" cy="63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13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以利亞的日子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1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424883"/>
            <a:ext cx="91103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3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5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168704"/>
            <a:ext cx="9110311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應當自己省察，然後吃這餅、喝這杯。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11:28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16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922</Words>
  <Application>Microsoft Office PowerPoint</Application>
  <PresentationFormat>Widescreen</PresentationFormat>
  <Paragraphs>58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6" baseType="lpstr">
      <vt:lpstr>DengXian</vt:lpstr>
      <vt:lpstr>DengXian</vt:lpstr>
      <vt:lpstr>等线 Light</vt:lpstr>
      <vt:lpstr>DFKai-SB</vt:lpstr>
      <vt:lpstr>PMingLiU</vt:lpstr>
      <vt:lpstr>PMingLiU</vt:lpstr>
      <vt:lpstr>Proxima Nova</vt:lpstr>
      <vt:lpstr>Trebuchet</vt:lpstr>
      <vt:lpstr>Arial</vt:lpstr>
      <vt:lpstr>Calibri</vt:lpstr>
      <vt:lpstr>Calibri Light</vt:lpstr>
      <vt:lpstr>Cambria</vt:lpstr>
      <vt:lpstr>Century</vt:lpstr>
      <vt:lpstr>Mongolian Baiti</vt:lpstr>
      <vt:lpstr>Tahoma</vt:lpstr>
      <vt:lpstr>Times New Roman</vt:lpstr>
      <vt:lpstr>Verdana</vt:lpstr>
      <vt:lpstr>Office Theme</vt:lpstr>
      <vt:lpstr>17_Office 佈景主題</vt:lpstr>
      <vt:lpstr>2_預設簡報設計</vt:lpstr>
      <vt:lpstr>14_Default Design</vt:lpstr>
      <vt:lpstr>PowerPoint Presentation</vt:lpstr>
      <vt:lpstr>迎接大豐收，完成大使命 Reap the bountiful harvest and complete the great commission</vt:lpstr>
      <vt:lpstr>PowerPoint Presentation</vt:lpstr>
      <vt:lpstr>一. 遵行主的旨意</vt:lpstr>
      <vt:lpstr>PowerPoint Presentation</vt:lpstr>
      <vt:lpstr>二．預備迎接大收割</vt:lpstr>
      <vt:lpstr>PowerPoint Presentation</vt:lpstr>
      <vt:lpstr>PowerPoint Presentation</vt:lpstr>
      <vt:lpstr>阿帕契（AH-64 Apache）直升機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4</cp:revision>
  <dcterms:created xsi:type="dcterms:W3CDTF">2021-11-05T00:53:04Z</dcterms:created>
  <dcterms:modified xsi:type="dcterms:W3CDTF">2021-11-07T16:26:45Z</dcterms:modified>
</cp:coreProperties>
</file>