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6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7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8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9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90223" r:id="rId3"/>
    <p:sldMasterId id="2147493374" r:id="rId4"/>
    <p:sldMasterId id="2147498759" r:id="rId5"/>
    <p:sldMasterId id="2147500310" r:id="rId6"/>
    <p:sldMasterId id="2147500321" r:id="rId7"/>
    <p:sldMasterId id="2147500490" r:id="rId8"/>
    <p:sldMasterId id="2147500501" r:id="rId9"/>
    <p:sldMasterId id="2147501207" r:id="rId10"/>
  </p:sldMasterIdLst>
  <p:notesMasterIdLst>
    <p:notesMasterId r:id="rId40"/>
  </p:notesMasterIdLst>
  <p:sldIdLst>
    <p:sldId id="11314" r:id="rId11"/>
    <p:sldId id="11315" r:id="rId12"/>
    <p:sldId id="11321" r:id="rId13"/>
    <p:sldId id="11316" r:id="rId14"/>
    <p:sldId id="11401" r:id="rId15"/>
    <p:sldId id="11386" r:id="rId16"/>
    <p:sldId id="11415" r:id="rId17"/>
    <p:sldId id="11405" r:id="rId18"/>
    <p:sldId id="11408" r:id="rId19"/>
    <p:sldId id="11410" r:id="rId20"/>
    <p:sldId id="11409" r:id="rId21"/>
    <p:sldId id="11407" r:id="rId22"/>
    <p:sldId id="11411" r:id="rId23"/>
    <p:sldId id="11417" r:id="rId24"/>
    <p:sldId id="11412" r:id="rId25"/>
    <p:sldId id="11400" r:id="rId26"/>
    <p:sldId id="11402" r:id="rId27"/>
    <p:sldId id="11403" r:id="rId28"/>
    <p:sldId id="11380" r:id="rId29"/>
    <p:sldId id="11416" r:id="rId30"/>
    <p:sldId id="11387" r:id="rId31"/>
    <p:sldId id="11323" r:id="rId32"/>
    <p:sldId id="11388" r:id="rId33"/>
    <p:sldId id="11377" r:id="rId34"/>
    <p:sldId id="11378" r:id="rId35"/>
    <p:sldId id="11419" r:id="rId36"/>
    <p:sldId id="11379" r:id="rId37"/>
    <p:sldId id="11420" r:id="rId38"/>
    <p:sldId id="11376" r:id="rId39"/>
  </p:sldIdLst>
  <p:sldSz cx="12192000" cy="6858000"/>
  <p:notesSz cx="6858000" cy="9144000"/>
  <p:defaultTextStyle>
    <a:defPPr>
      <a:defRPr lang="en-US"/>
    </a:defPPr>
    <a:lvl1pPr marL="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CC"/>
    <a:srgbClr val="FFCCFF"/>
    <a:srgbClr val="CCFFCC"/>
    <a:srgbClr val="FF99CC"/>
    <a:srgbClr val="FFCC99"/>
    <a:srgbClr val="FFCC66"/>
    <a:srgbClr val="FFCC00"/>
    <a:srgbClr val="FFCCCC"/>
    <a:srgbClr val="FFFF99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25978" autoAdjust="0"/>
    <p:restoredTop sz="93608" autoAdjust="0"/>
  </p:normalViewPr>
  <p:slideViewPr>
    <p:cSldViewPr snapToGrid="0" snapToObjects="1">
      <p:cViewPr varScale="1">
        <p:scale>
          <a:sx n="72" d="100"/>
          <a:sy n="72" d="100"/>
        </p:scale>
        <p:origin x="28" y="19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1058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11/14/2021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96229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971" y="1428739"/>
            <a:ext cx="103632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969" y="6000775"/>
            <a:ext cx="10382323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5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3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9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5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1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7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3524232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09" y="1600202"/>
            <a:ext cx="11715832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16" y="642927"/>
            <a:ext cx="103632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16" y="5214959"/>
            <a:ext cx="103632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59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78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37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96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56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15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74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476879" y="3071855"/>
            <a:ext cx="3027447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0460" y="1600202"/>
            <a:ext cx="5619789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4" y="1600202"/>
            <a:ext cx="5803941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7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86" y="153517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0221" y="7"/>
            <a:ext cx="10191779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8244" y="1500247"/>
            <a:ext cx="7143757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0465" y="1500184"/>
            <a:ext cx="4667283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12" y="5505578"/>
            <a:ext cx="11620581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71725" y="142854"/>
            <a:ext cx="9429816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5927" indent="0">
              <a:buNone/>
              <a:defRPr sz="2800"/>
            </a:lvl2pPr>
            <a:lvl3pPr marL="911869" indent="0">
              <a:buNone/>
              <a:defRPr sz="2400"/>
            </a:lvl3pPr>
            <a:lvl4pPr marL="1367816" indent="0">
              <a:buNone/>
              <a:defRPr sz="2000"/>
            </a:lvl4pPr>
            <a:lvl5pPr marL="1823750" indent="0">
              <a:buNone/>
              <a:defRPr sz="2000"/>
            </a:lvl5pPr>
            <a:lvl6pPr marL="2279684" indent="0">
              <a:buNone/>
              <a:defRPr sz="2000"/>
            </a:lvl6pPr>
            <a:lvl7pPr marL="2735629" indent="0">
              <a:buNone/>
              <a:defRPr sz="2000"/>
            </a:lvl7pPr>
            <a:lvl8pPr marL="3191559" indent="0">
              <a:buNone/>
              <a:defRPr sz="2000"/>
            </a:lvl8pPr>
            <a:lvl9pPr marL="3647495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5712" y="6072324"/>
            <a:ext cx="11620581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3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11/14/2021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503"/>
            <a:ext cx="3860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274791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791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3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11/14/2021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503"/>
            <a:ext cx="3860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125" y="4194287"/>
            <a:ext cx="8024283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125" y="3617956"/>
            <a:ext cx="8024283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14"/>
            <a:ext cx="103632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91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090" indent="0">
              <a:buNone/>
              <a:defRPr sz="1800"/>
            </a:lvl2pPr>
            <a:lvl3pPr marL="912197" indent="0">
              <a:buNone/>
              <a:defRPr sz="1600"/>
            </a:lvl3pPr>
            <a:lvl4pPr marL="1368305" indent="0">
              <a:buNone/>
              <a:defRPr sz="1400"/>
            </a:lvl4pPr>
            <a:lvl5pPr marL="1824404" indent="0">
              <a:buNone/>
              <a:defRPr sz="1400"/>
            </a:lvl5pPr>
            <a:lvl6pPr marL="2280499" indent="0">
              <a:buNone/>
              <a:defRPr sz="1400"/>
            </a:lvl6pPr>
            <a:lvl7pPr marL="2736608" indent="0">
              <a:buNone/>
              <a:defRPr sz="1400"/>
            </a:lvl7pPr>
            <a:lvl8pPr marL="3192703" indent="0">
              <a:buNone/>
              <a:defRPr sz="1400"/>
            </a:lvl8pPr>
            <a:lvl9pPr marL="3648802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4900" y="1990783"/>
            <a:ext cx="4938184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6399" y="1990783"/>
            <a:ext cx="4940300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7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86" y="153517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75" y="27319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7" y="273209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75" y="143516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6"/>
            <a:ext cx="73152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090" indent="0">
              <a:buNone/>
              <a:defRPr sz="2800"/>
            </a:lvl2pPr>
            <a:lvl3pPr marL="912197" indent="0">
              <a:buNone/>
              <a:defRPr sz="2400"/>
            </a:lvl3pPr>
            <a:lvl4pPr marL="1368305" indent="0">
              <a:buNone/>
              <a:defRPr sz="2000"/>
            </a:lvl4pPr>
            <a:lvl5pPr marL="1824404" indent="0">
              <a:buNone/>
              <a:defRPr sz="2000"/>
            </a:lvl5pPr>
            <a:lvl6pPr marL="2280499" indent="0">
              <a:buNone/>
              <a:defRPr sz="2000"/>
            </a:lvl6pPr>
            <a:lvl7pPr marL="2736608" indent="0">
              <a:buNone/>
              <a:defRPr sz="2000"/>
            </a:lvl7pPr>
            <a:lvl8pPr marL="3192703" indent="0">
              <a:buNone/>
              <a:defRPr sz="2000"/>
            </a:lvl8pPr>
            <a:lvl9pPr marL="3648802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46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67876" y="846219"/>
            <a:ext cx="2518833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04901" y="846219"/>
            <a:ext cx="7359651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509"/>
            <a:ext cx="10363200" cy="1470025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 algn="ctr">
              <a:buNone/>
              <a:defRPr/>
            </a:lvl1pPr>
            <a:lvl2pPr marL="456633" indent="0" algn="ctr">
              <a:buNone/>
              <a:defRPr/>
            </a:lvl2pPr>
            <a:lvl3pPr marL="913274" indent="0" algn="ctr">
              <a:buNone/>
              <a:defRPr/>
            </a:lvl3pPr>
            <a:lvl4pPr marL="1369920" indent="0" algn="ctr">
              <a:buNone/>
              <a:defRPr/>
            </a:lvl4pPr>
            <a:lvl5pPr marL="1826557" indent="0" algn="ctr">
              <a:buNone/>
              <a:defRPr/>
            </a:lvl5pPr>
            <a:lvl6pPr marL="2283192" indent="0" algn="ctr">
              <a:buNone/>
              <a:defRPr/>
            </a:lvl6pPr>
            <a:lvl7pPr marL="2739836" indent="0" algn="ctr">
              <a:buNone/>
              <a:defRPr/>
            </a:lvl7pPr>
            <a:lvl8pPr marL="3196470" indent="0" algn="ctr">
              <a:buNone/>
              <a:defRPr/>
            </a:lvl8pPr>
            <a:lvl9pPr marL="3653112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262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55"/>
            <a:ext cx="10972800" cy="4525963"/>
          </a:xfrm>
          <a:prstGeom prst="rect">
            <a:avLst/>
          </a:prstGeom>
        </p:spPr>
        <p:txBody>
          <a:bodyPr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74074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7008"/>
            <a:ext cx="10363200" cy="1362075"/>
          </a:xfrm>
          <a:prstGeom prst="rect">
            <a:avLst/>
          </a:prstGeom>
        </p:spPr>
        <p:txBody>
          <a:bodyPr lIns="91326" tIns="45664" rIns="91326" bIns="45664"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61"/>
            <a:ext cx="10363200" cy="1500187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000"/>
            </a:lvl1pPr>
            <a:lvl2pPr marL="456633" indent="0">
              <a:buNone/>
              <a:defRPr sz="1800"/>
            </a:lvl2pPr>
            <a:lvl3pPr marL="913274" indent="0">
              <a:buNone/>
              <a:defRPr sz="1600"/>
            </a:lvl3pPr>
            <a:lvl4pPr marL="1369920" indent="0">
              <a:buNone/>
              <a:defRPr sz="1400"/>
            </a:lvl4pPr>
            <a:lvl5pPr marL="1826557" indent="0">
              <a:buNone/>
              <a:defRPr sz="1400"/>
            </a:lvl5pPr>
            <a:lvl6pPr marL="2283192" indent="0">
              <a:buNone/>
              <a:defRPr sz="1400"/>
            </a:lvl6pPr>
            <a:lvl7pPr marL="2739836" indent="0">
              <a:buNone/>
              <a:defRPr sz="1400"/>
            </a:lvl7pPr>
            <a:lvl8pPr marL="3196470" indent="0">
              <a:buNone/>
              <a:defRPr sz="1400"/>
            </a:lvl8pPr>
            <a:lvl9pPr marL="3653112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162038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55"/>
            <a:ext cx="53848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55"/>
            <a:ext cx="53848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126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47"/>
            <a:ext cx="5386917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49" y="1535147"/>
            <a:ext cx="5389033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49" y="2174875"/>
            <a:ext cx="5389033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3301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48709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4983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43" y="273108"/>
            <a:ext cx="4011084" cy="1162051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159"/>
            <a:ext cx="6815667" cy="585311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43" y="1435133"/>
            <a:ext cx="4011084" cy="46910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44287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60"/>
            <a:ext cx="7315200" cy="566739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3200"/>
            </a:lvl1pPr>
            <a:lvl2pPr marL="456633" indent="0">
              <a:buNone/>
              <a:defRPr sz="2800"/>
            </a:lvl2pPr>
            <a:lvl3pPr marL="913274" indent="0">
              <a:buNone/>
              <a:defRPr sz="2400"/>
            </a:lvl3pPr>
            <a:lvl4pPr marL="1369920" indent="0">
              <a:buNone/>
              <a:defRPr sz="2000"/>
            </a:lvl4pPr>
            <a:lvl5pPr marL="1826557" indent="0">
              <a:buNone/>
              <a:defRPr sz="2000"/>
            </a:lvl5pPr>
            <a:lvl6pPr marL="2283192" indent="0">
              <a:buNone/>
              <a:defRPr sz="2000"/>
            </a:lvl6pPr>
            <a:lvl7pPr marL="2739836" indent="0">
              <a:buNone/>
              <a:defRPr sz="2000"/>
            </a:lvl7pPr>
            <a:lvl8pPr marL="3196470" indent="0">
              <a:buNone/>
              <a:defRPr sz="2000"/>
            </a:lvl8pPr>
            <a:lvl9pPr marL="3653112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78"/>
            <a:ext cx="7315200" cy="8048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92450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55"/>
            <a:ext cx="10972800" cy="4525963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5198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746"/>
            <a:ext cx="27432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746"/>
            <a:ext cx="80264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311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2"/>
            <a:ext cx="10363200" cy="1470025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 algn="ctr">
              <a:buNone/>
              <a:defRPr/>
            </a:lvl1pPr>
            <a:lvl2pPr marL="456656" indent="0" algn="ctr">
              <a:buNone/>
              <a:defRPr/>
            </a:lvl2pPr>
            <a:lvl3pPr marL="913321" indent="0" algn="ctr">
              <a:buNone/>
              <a:defRPr/>
            </a:lvl3pPr>
            <a:lvl4pPr marL="1369990" indent="0" algn="ctr">
              <a:buNone/>
              <a:defRPr/>
            </a:lvl4pPr>
            <a:lvl5pPr marL="1826650" indent="0" algn="ctr">
              <a:buNone/>
              <a:defRPr/>
            </a:lvl5pPr>
            <a:lvl6pPr marL="2283309" indent="0" algn="ctr">
              <a:buNone/>
              <a:defRPr/>
            </a:lvl6pPr>
            <a:lvl7pPr marL="2739976" indent="0" algn="ctr">
              <a:buNone/>
              <a:defRPr/>
            </a:lvl7pPr>
            <a:lvl8pPr marL="3196634" indent="0" algn="ctr">
              <a:buNone/>
              <a:defRPr/>
            </a:lvl8pPr>
            <a:lvl9pPr marL="3653299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4191226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45"/>
            <a:ext cx="10972800" cy="4525963"/>
          </a:xfrm>
          <a:prstGeom prst="rect">
            <a:avLst/>
          </a:prstGeom>
        </p:spPr>
        <p:txBody>
          <a:bodyPr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660947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59"/>
            <a:ext cx="10363200" cy="1362075"/>
          </a:xfrm>
          <a:prstGeom prst="rect">
            <a:avLst/>
          </a:prstGeom>
        </p:spPr>
        <p:txBody>
          <a:bodyPr lIns="91331" tIns="45666" rIns="91331" bIns="45666"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51"/>
            <a:ext cx="10363200" cy="1500187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000"/>
            </a:lvl1pPr>
            <a:lvl2pPr marL="456656" indent="0">
              <a:buNone/>
              <a:defRPr sz="1800"/>
            </a:lvl2pPr>
            <a:lvl3pPr marL="913321" indent="0">
              <a:buNone/>
              <a:defRPr sz="1600"/>
            </a:lvl3pPr>
            <a:lvl4pPr marL="1369990" indent="0">
              <a:buNone/>
              <a:defRPr sz="1400"/>
            </a:lvl4pPr>
            <a:lvl5pPr marL="1826650" indent="0">
              <a:buNone/>
              <a:defRPr sz="1400"/>
            </a:lvl5pPr>
            <a:lvl6pPr marL="2283309" indent="0">
              <a:buNone/>
              <a:defRPr sz="1400"/>
            </a:lvl6pPr>
            <a:lvl7pPr marL="2739976" indent="0">
              <a:buNone/>
              <a:defRPr sz="1400"/>
            </a:lvl7pPr>
            <a:lvl8pPr marL="3196634" indent="0">
              <a:buNone/>
              <a:defRPr sz="1400"/>
            </a:lvl8pPr>
            <a:lvl9pPr marL="3653299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084961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45"/>
            <a:ext cx="53848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45"/>
            <a:ext cx="53848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7259699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8"/>
            <a:ext cx="5386917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05" y="1535118"/>
            <a:ext cx="5389033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05" y="2174875"/>
            <a:ext cx="5389033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121035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571558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9761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43" y="273050"/>
            <a:ext cx="4011084" cy="1162050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109"/>
            <a:ext cx="6815667" cy="585311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43" y="1435123"/>
            <a:ext cx="4011084" cy="4691063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7633628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3200"/>
            </a:lvl1pPr>
            <a:lvl2pPr marL="456656" indent="0">
              <a:buNone/>
              <a:defRPr sz="2800"/>
            </a:lvl2pPr>
            <a:lvl3pPr marL="913321" indent="0">
              <a:buNone/>
              <a:defRPr sz="2400"/>
            </a:lvl3pPr>
            <a:lvl4pPr marL="1369990" indent="0">
              <a:buNone/>
              <a:defRPr sz="2000"/>
            </a:lvl4pPr>
            <a:lvl5pPr marL="1826650" indent="0">
              <a:buNone/>
              <a:defRPr sz="2000"/>
            </a:lvl5pPr>
            <a:lvl6pPr marL="2283309" indent="0">
              <a:buNone/>
              <a:defRPr sz="2000"/>
            </a:lvl6pPr>
            <a:lvl7pPr marL="2739976" indent="0">
              <a:buNone/>
              <a:defRPr sz="2000"/>
            </a:lvl7pPr>
            <a:lvl8pPr marL="3196634" indent="0">
              <a:buNone/>
              <a:defRPr sz="2000"/>
            </a:lvl8pPr>
            <a:lvl9pPr marL="3653299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002623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45"/>
            <a:ext cx="10972800" cy="4525963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320459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97"/>
            <a:ext cx="27432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97"/>
            <a:ext cx="80264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0484095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A42328AF-0F20-4E50-BEE2-D1777062EAD4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01289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0238519-D2AD-4B20-A904-7C4CE96A796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438273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9519144F-B5A7-4D9B-ABE3-55B77A49981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436578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BB20E8D0-26BC-4355-B1C2-71D44AE15D4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52662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2A61D9C-E860-495C-AF49-D07BD82F6B88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224333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822DFA2F-4419-4AC6-AA40-2C184383BEE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658012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F2011F9D-33CD-4356-9135-7BF35EC8034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164100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633D1F17-651C-4A0F-B6B0-8AFA1A57A9B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145894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00DAAE66-1612-42A4-932F-81A31803CB42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894093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24B79410-07E7-4581-AF0A-30564A49BA0F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359050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C78B4C11-47D9-4086-88D4-DE76A19D4266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131093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26355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1052753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339900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4044717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45604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835454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20312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2678720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524145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2301275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43279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77438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4492886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82048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562610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88353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047551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608330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9259498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9278166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72754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752187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725880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930994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158387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752304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114246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524747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140362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0327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71579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803366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2518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395777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689427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29446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485760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623687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508197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904697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252712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592941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543087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717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146069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3812149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729184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10509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822752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690974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6864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theme" Target="../theme/theme8.xml"/><Relationship Id="rId5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theme" Target="../theme/theme9.xml"/><Relationship Id="rId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00221" y="7"/>
            <a:ext cx="10191779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5709" y="1600202"/>
            <a:ext cx="11906291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1869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1869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2410" indent="-451193" algn="l" defTabSz="911869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124" indent="0" algn="l" defTabSz="911869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7384" indent="0" algn="l" defTabSz="911869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3124" indent="-1587" algn="l" defTabSz="911869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07669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3588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953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545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927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86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816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75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684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62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55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495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104987" y="846139"/>
            <a:ext cx="10081684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04987" y="1990783"/>
            <a:ext cx="10081684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3" y="6245368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1" y="6245368"/>
            <a:ext cx="3860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368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609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219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68305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440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083" indent="-342083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1162" indent="-285078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0250" indent="-228041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6349" indent="-228041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24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08560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64649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07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76841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09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197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305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404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499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608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703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8802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823200" y="6400857"/>
            <a:ext cx="2880784" cy="461643"/>
          </a:xfrm>
          <a:prstGeom prst="rect">
            <a:avLst/>
          </a:prstGeom>
          <a:noFill/>
          <a:ln>
            <a:noFill/>
          </a:ln>
          <a:extLst/>
        </p:spPr>
        <p:txBody>
          <a:bodyPr lIns="91326" tIns="45664" rIns="91326" bIns="4566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274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6195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0224" r:id="rId1"/>
    <p:sldLayoutId id="2147490225" r:id="rId2"/>
    <p:sldLayoutId id="2147490226" r:id="rId3"/>
    <p:sldLayoutId id="2147490227" r:id="rId4"/>
    <p:sldLayoutId id="2147490228" r:id="rId5"/>
    <p:sldLayoutId id="2147490229" r:id="rId6"/>
    <p:sldLayoutId id="2147490230" r:id="rId7"/>
    <p:sldLayoutId id="2147490231" r:id="rId8"/>
    <p:sldLayoutId id="2147490232" r:id="rId9"/>
    <p:sldLayoutId id="2147490233" r:id="rId10"/>
    <p:sldLayoutId id="2147490234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33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274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2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557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484" indent="-342484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39" indent="-285404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20" indent="-228316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07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880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517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152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794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426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3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74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2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57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836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7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11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823200" y="6400856"/>
            <a:ext cx="2880784" cy="461647"/>
          </a:xfrm>
          <a:prstGeom prst="rect">
            <a:avLst/>
          </a:prstGeom>
          <a:noFill/>
          <a:ln>
            <a:noFill/>
          </a:ln>
          <a:extLst/>
        </p:spPr>
        <p:txBody>
          <a:bodyPr lIns="91331" tIns="45666" rIns="91331" bIns="4566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321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97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3375" r:id="rId1"/>
    <p:sldLayoutId id="2147493376" r:id="rId2"/>
    <p:sldLayoutId id="2147493377" r:id="rId3"/>
    <p:sldLayoutId id="2147493378" r:id="rId4"/>
    <p:sldLayoutId id="2147493379" r:id="rId5"/>
    <p:sldLayoutId id="2147493380" r:id="rId6"/>
    <p:sldLayoutId id="2147493381" r:id="rId7"/>
    <p:sldLayoutId id="2147493382" r:id="rId8"/>
    <p:sldLayoutId id="2147493383" r:id="rId9"/>
    <p:sldLayoutId id="2147493384" r:id="rId10"/>
    <p:sldLayoutId id="214749338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56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321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9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65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502" indent="-342502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78" indent="-285419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81" indent="-228328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89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985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64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304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970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62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5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0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4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0A6B8A8D-979F-46C0-97C6-6C60C953B4D9}" type="slidenum">
              <a:rPr lang="en-US" altLang="zh-TW" smtClean="0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0768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8760" r:id="rId1"/>
    <p:sldLayoutId id="2147498761" r:id="rId2"/>
    <p:sldLayoutId id="2147498762" r:id="rId3"/>
    <p:sldLayoutId id="2147498763" r:id="rId4"/>
    <p:sldLayoutId id="2147498764" r:id="rId5"/>
    <p:sldLayoutId id="2147498765" r:id="rId6"/>
    <p:sldLayoutId id="2147498766" r:id="rId7"/>
    <p:sldLayoutId id="2147498767" r:id="rId8"/>
    <p:sldLayoutId id="2147498768" r:id="rId9"/>
    <p:sldLayoutId id="2147498769" r:id="rId10"/>
    <p:sldLayoutId id="21474987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526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11" r:id="rId1"/>
    <p:sldLayoutId id="2147500312" r:id="rId2"/>
    <p:sldLayoutId id="2147500313" r:id="rId3"/>
    <p:sldLayoutId id="2147500314" r:id="rId4"/>
    <p:sldLayoutId id="2147500315" r:id="rId5"/>
    <p:sldLayoutId id="2147500316" r:id="rId6"/>
    <p:sldLayoutId id="2147500317" r:id="rId7"/>
    <p:sldLayoutId id="2147500318" r:id="rId8"/>
    <p:sldLayoutId id="2147500319" r:id="rId9"/>
    <p:sldLayoutId id="2147500320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215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22" r:id="rId1"/>
    <p:sldLayoutId id="2147500323" r:id="rId2"/>
    <p:sldLayoutId id="2147500324" r:id="rId3"/>
    <p:sldLayoutId id="2147500325" r:id="rId4"/>
    <p:sldLayoutId id="2147500326" r:id="rId5"/>
    <p:sldLayoutId id="2147500327" r:id="rId6"/>
    <p:sldLayoutId id="2147500328" r:id="rId7"/>
    <p:sldLayoutId id="2147500329" r:id="rId8"/>
    <p:sldLayoutId id="2147500330" r:id="rId9"/>
    <p:sldLayoutId id="2147500331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2505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491" r:id="rId1"/>
    <p:sldLayoutId id="2147500492" r:id="rId2"/>
    <p:sldLayoutId id="2147500493" r:id="rId3"/>
    <p:sldLayoutId id="2147500494" r:id="rId4"/>
    <p:sldLayoutId id="2147500495" r:id="rId5"/>
    <p:sldLayoutId id="2147500496" r:id="rId6"/>
    <p:sldLayoutId id="2147500497" r:id="rId7"/>
    <p:sldLayoutId id="2147500498" r:id="rId8"/>
    <p:sldLayoutId id="2147500499" r:id="rId9"/>
    <p:sldLayoutId id="2147500500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7120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502" r:id="rId1"/>
    <p:sldLayoutId id="2147500503" r:id="rId2"/>
    <p:sldLayoutId id="2147500504" r:id="rId3"/>
    <p:sldLayoutId id="2147500505" r:id="rId4"/>
    <p:sldLayoutId id="2147500506" r:id="rId5"/>
    <p:sldLayoutId id="2147500507" r:id="rId6"/>
    <p:sldLayoutId id="2147500508" r:id="rId7"/>
    <p:sldLayoutId id="2147500509" r:id="rId8"/>
    <p:sldLayoutId id="2147500510" r:id="rId9"/>
    <p:sldLayoutId id="2147500511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1598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08" r:id="rId1"/>
    <p:sldLayoutId id="2147501209" r:id="rId2"/>
    <p:sldLayoutId id="2147501210" r:id="rId3"/>
    <p:sldLayoutId id="2147501211" r:id="rId4"/>
    <p:sldLayoutId id="2147501212" r:id="rId5"/>
    <p:sldLayoutId id="2147501213" r:id="rId6"/>
    <p:sldLayoutId id="2147501214" r:id="rId7"/>
    <p:sldLayoutId id="2147501215" r:id="rId8"/>
    <p:sldLayoutId id="2147501216" r:id="rId9"/>
    <p:sldLayoutId id="2147501217" r:id="rId10"/>
    <p:sldLayoutId id="214750121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fif"/><Relationship Id="rId1" Type="http://schemas.openxmlformats.org/officeDocument/2006/relationships/slideLayout" Target="../slideLayouts/slideLayout9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fif"/><Relationship Id="rId1" Type="http://schemas.openxmlformats.org/officeDocument/2006/relationships/slideLayout" Target="../slideLayouts/slideLayout9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525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758" y="9525"/>
            <a:ext cx="12313163" cy="6858001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1097281" y="9525"/>
            <a:ext cx="9962146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60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開啟</a:t>
            </a:r>
            <a:r>
              <a:rPr lang="zh-TW" altLang="en-US" sz="6000" b="1" noProof="0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福音之門的對</a:t>
            </a:r>
            <a:r>
              <a:rPr lang="zh-TW" altLang="en-US" sz="6000" b="1" noProof="0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話</a:t>
            </a:r>
            <a:endParaRPr kumimoji="0" lang="zh-TW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TW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Conversation Opening the Door for Gospel</a:t>
            </a: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700" b="1" kern="0" dirty="0">
              <a:solidFill>
                <a:srgbClr val="00206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kumimoji="0" lang="en-US" altLang="zh-TW" sz="4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November 14,  2021</a:t>
            </a:r>
            <a:endParaRPr kumimoji="0" lang="en-US" altLang="zh-TW" sz="3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9029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09148" y="1240353"/>
            <a:ext cx="9462051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我們傳揚他，是用諸般的智慧，勸戒各人，教導各人，要把各人在基督裡完完全全地引到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　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神面前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 </a:t>
            </a:r>
            <a:r>
              <a:rPr kumimoji="1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(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歌羅西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書 </a:t>
            </a:r>
            <a:r>
              <a:rPr kumimoji="1" lang="en-US" altLang="zh-TW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Colossians 1:28</a:t>
            </a:r>
            <a:r>
              <a:rPr kumimoji="1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)</a:t>
            </a:r>
            <a:r>
              <a:rPr kumimoji="1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endParaRPr kumimoji="1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He is the one we proclaim, admonishing and teaching everyone with all wisdom, so that we may present everyone fully mature in Christ.</a:t>
            </a: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35018" y="175491"/>
            <a:ext cx="82065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zh-TW" altLang="en-US" sz="48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傳</a:t>
            </a:r>
            <a:r>
              <a:rPr lang="zh-TW" altLang="en-US" sz="4800" b="1" u="sng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福</a:t>
            </a:r>
            <a:r>
              <a:rPr lang="zh-TW" altLang="en-US" sz="4800" b="1" u="sng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音要用</a:t>
            </a:r>
            <a:r>
              <a:rPr lang="zh-TW" altLang="en-US" sz="4800" b="1" u="sng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諸般的智慧</a:t>
            </a:r>
            <a:endParaRPr kumimoji="0" lang="zh-TW" altLang="en-US" sz="48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3836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13183" y="1223888"/>
            <a:ext cx="10058400" cy="28469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你們中間若有缺少智慧的，應當求那厚賜與眾人、也不斥責人的　神，主就必賜給他。 </a:t>
            </a:r>
            <a:r>
              <a:rPr kumimoji="0" lang="en-US" altLang="zh-CN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雅各書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James 1:5</a:t>
            </a:r>
            <a:r>
              <a:rPr kumimoji="0" lang="zh-CN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kumimoji="1" lang="en-US" altLang="zh-TW" sz="5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If any of you lacks wisdom, let him ask God, who gives generously to all without reproach, and it will be given him.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974573" y="148344"/>
            <a:ext cx="784528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800" b="1" u="sng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傳福</a:t>
            </a:r>
            <a:r>
              <a:rPr lang="zh-TW" altLang="en-US" sz="4800" b="1" u="sng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音的</a:t>
            </a:r>
            <a:r>
              <a:rPr lang="zh-TW" altLang="en-US" sz="4800" b="1" u="sng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智</a:t>
            </a:r>
            <a:r>
              <a:rPr lang="zh-TW" altLang="en-US" sz="4800" b="1" u="sng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慧可以向神求</a:t>
            </a:r>
            <a:endParaRPr lang="zh-TW" altLang="en-US" sz="4800" b="1" u="sng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1917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66751" y="62195"/>
            <a:ext cx="100751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TW" altLang="en-US" sz="4800" b="1" u="sng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開啟福音之門的對話</a:t>
            </a:r>
          </a:p>
        </p:txBody>
      </p:sp>
      <p:sp>
        <p:nvSpPr>
          <p:cNvPr id="3" name="Rectangle 2"/>
          <p:cNvSpPr/>
          <p:nvPr/>
        </p:nvSpPr>
        <p:spPr>
          <a:xfrm>
            <a:off x="993914" y="1118047"/>
            <a:ext cx="10349948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TW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基督徒可以首先通過找到共同點接觸非信徒。 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那</a:t>
            </a:r>
            <a:r>
              <a:rPr lang="zh-TW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些表面看起來日常的對話，可以成為連接生命中其他人的機會。 上帝在你生命中作工的故事也是他人去經歷祂的關鍵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TW" sz="4000" b="1" dirty="0" smtClean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>
              <a:defRPr/>
            </a:pPr>
            <a:endParaRPr lang="zh-TW" altLang="en-US" sz="1200" b="1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>
              <a:defRPr/>
            </a:pPr>
            <a:r>
              <a:rPr lang="en-US" altLang="zh-TW" sz="4000" b="1" dirty="0" smtClean="0">
                <a:solidFill>
                  <a:prstClr val="white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(</a:t>
            </a:r>
            <a:r>
              <a:rPr lang="zh-TW" altLang="en-US" sz="4000" b="1" dirty="0" smtClean="0">
                <a:solidFill>
                  <a:prstClr val="white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* 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可以先用</a:t>
            </a:r>
            <a:r>
              <a:rPr lang="zh-TW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「小話題」暖暖場，活絡氣氛後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再慢慢深聊 </a:t>
            </a:r>
            <a:r>
              <a:rPr lang="zh-TW" altLang="en-US" sz="4000" b="1" dirty="0" smtClean="0">
                <a:solidFill>
                  <a:prstClr val="white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*</a:t>
            </a:r>
            <a:r>
              <a:rPr lang="en-US" altLang="zh-TW" sz="4000" b="1" dirty="0" smtClean="0">
                <a:solidFill>
                  <a:prstClr val="white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032143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718366" y="6066663"/>
            <a:ext cx="891429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TW" altLang="en-US" sz="44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日常生活中可能有的共同話題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856" y="-258212"/>
            <a:ext cx="11247396" cy="6358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56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66751" y="62195"/>
            <a:ext cx="100751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TW" altLang="en-US" sz="4800" b="1" u="sng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主耶</a:t>
            </a:r>
            <a:r>
              <a:rPr lang="zh-TW" altLang="en-US" sz="4800" b="1" u="sng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穌打開話題的例子</a:t>
            </a:r>
            <a:endParaRPr lang="zh-TW" altLang="en-US" sz="4800" b="1" u="sng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93914" y="1118047"/>
            <a:ext cx="10349948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有一個撒馬利亞的婦人來打水。耶穌對她說：「請你給我水喝。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 </a:t>
            </a:r>
            <a:r>
              <a:rPr kumimoji="1" lang="en-US" altLang="zh-TW" sz="32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約翰福音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John 4:7</a:t>
            </a:r>
            <a:r>
              <a:rPr kumimoji="1" lang="en-US" altLang="zh-TW" sz="32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kumimoji="1" lang="zh-TW" altLang="en-US" sz="32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kumimoji="1" lang="en-US" altLang="zh-TW" sz="32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There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came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a woman of Samaria to draw water. Jesus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said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to her, “Give Me a drink.”</a:t>
            </a:r>
            <a:endParaRPr lang="zh-TW" altLang="en-US" sz="4400" b="1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16426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5182" y="35691"/>
            <a:ext cx="1121133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4800" b="1" u="sng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如何</a:t>
            </a:r>
            <a:r>
              <a:rPr lang="zh-CN" altLang="en-US" sz="4800" b="1" u="sng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</a:t>
            </a:r>
            <a:r>
              <a:rPr lang="zh-TW" altLang="en-US" sz="4800" b="1" u="sng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談話</a:t>
            </a:r>
            <a:r>
              <a:rPr lang="zh-CN" altLang="en-US" sz="4800" b="1" u="sng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中</a:t>
            </a:r>
            <a:r>
              <a:rPr lang="zh-TW" altLang="en-US" sz="4800" b="1" u="sng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讓對</a:t>
            </a:r>
            <a:r>
              <a:rPr lang="zh-CN" altLang="en-US" sz="4800" b="1" u="sng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方</a:t>
            </a:r>
            <a:r>
              <a:rPr lang="zh-TW" altLang="en-US" sz="4800" b="1" u="sng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</a:t>
            </a:r>
            <a:r>
              <a:rPr lang="zh-CN" altLang="en-US" sz="4800" b="1" u="sng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福</a:t>
            </a:r>
            <a:r>
              <a:rPr lang="zh-CN" altLang="en-US" sz="4800" b="1" u="sng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音</a:t>
            </a:r>
            <a:r>
              <a:rPr lang="zh-CN" altLang="en-US" sz="4800" b="1" u="sng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</a:t>
            </a:r>
            <a:r>
              <a:rPr lang="zh-TW" altLang="en-US" sz="4800" b="1" u="sng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興</a:t>
            </a:r>
            <a:r>
              <a:rPr lang="zh-CN" altLang="en-US" sz="4800" b="1" u="sng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趣</a:t>
            </a:r>
            <a:r>
              <a:rPr lang="zh-CN" altLang="en-US" sz="4800" b="1" u="sng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？</a:t>
            </a:r>
          </a:p>
        </p:txBody>
      </p:sp>
      <p:sp>
        <p:nvSpPr>
          <p:cNvPr id="3" name="Rectangle 2"/>
          <p:cNvSpPr/>
          <p:nvPr/>
        </p:nvSpPr>
        <p:spPr>
          <a:xfrm>
            <a:off x="905564" y="1073873"/>
            <a:ext cx="10425045" cy="54014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zh-TW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A.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對於</a:t>
            </a:r>
            <a:r>
              <a:rPr lang="zh-TW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經</a:t>
            </a:r>
            <a:r>
              <a:rPr lang="zh-CN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常</a:t>
            </a:r>
            <a:r>
              <a:rPr lang="zh-CN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碰面的人，</a:t>
            </a:r>
            <a:r>
              <a:rPr lang="zh-CN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們傳</a:t>
            </a:r>
            <a:r>
              <a:rPr lang="zh-CN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好</a:t>
            </a:r>
            <a:r>
              <a:rPr lang="zh-CN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消息的人</a:t>
            </a:r>
            <a:r>
              <a:rPr lang="zh-CN" altLang="en-US" sz="4000" b="1" dirty="0">
                <a:solidFill>
                  <a:srgbClr val="FF66CC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本身</a:t>
            </a:r>
            <a:r>
              <a:rPr lang="zh-CN" altLang="en-US" sz="4000" b="1" dirty="0" smtClean="0">
                <a:solidFill>
                  <a:srgbClr val="FF66CC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必</a:t>
            </a:r>
            <a:r>
              <a:rPr lang="zh-TW" altLang="en-US" sz="4000" b="1" dirty="0" smtClean="0">
                <a:solidFill>
                  <a:srgbClr val="FF66CC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須</a:t>
            </a:r>
            <a:r>
              <a:rPr lang="zh-CN" altLang="en-US" sz="4000" b="1" dirty="0" smtClean="0">
                <a:solidFill>
                  <a:srgbClr val="FF66CC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是好消</a:t>
            </a:r>
            <a:r>
              <a:rPr lang="zh-CN" altLang="en-US" sz="4000" b="1" dirty="0">
                <a:solidFill>
                  <a:srgbClr val="FF66CC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息</a:t>
            </a:r>
            <a:r>
              <a:rPr lang="zh-CN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（腓立比書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600" b="1" dirty="0" smtClean="0">
                <a:solidFill>
                  <a:prstClr val="white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1:</a:t>
            </a:r>
            <a:r>
              <a:rPr lang="en-US" altLang="zh-CN" sz="3600" b="1" dirty="0" smtClean="0">
                <a:solidFill>
                  <a:prstClr val="white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1</a:t>
            </a:r>
            <a:r>
              <a:rPr lang="en-US" altLang="zh-TW" sz="3600" b="1" dirty="0" smtClean="0">
                <a:solidFill>
                  <a:prstClr val="white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2-14</a:t>
            </a:r>
            <a:r>
              <a:rPr lang="zh-CN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）</a:t>
            </a:r>
            <a:endParaRPr lang="en-US" altLang="zh-CN" sz="4000" b="1" dirty="0" smtClean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>
              <a:defRPr/>
            </a:pPr>
            <a:endParaRPr lang="en-US" altLang="zh-CN" sz="800" b="1" dirty="0" smtClean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>
              <a:defRPr/>
            </a:pPr>
            <a:endParaRPr lang="zh-CN" altLang="en-US" sz="800" b="1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>
              <a:buFont typeface="Arial" panose="020B0604020202020204" pitchFamily="34" charset="0"/>
              <a:buChar char="•"/>
              <a:defRPr/>
            </a:pPr>
            <a:r>
              <a:rPr lang="zh-CN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</a:t>
            </a:r>
            <a:r>
              <a:rPr lang="zh-CN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</a:t>
            </a:r>
            <a:r>
              <a:rPr lang="zh-CN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可能</a:t>
            </a:r>
            <a:r>
              <a:rPr lang="zh-CN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</a:t>
            </a:r>
            <a:r>
              <a:rPr lang="zh-CN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方</a:t>
            </a:r>
            <a:r>
              <a:rPr lang="zh-CN" altLang="en-US" sz="4000" b="1" dirty="0">
                <a:solidFill>
                  <a:srgbClr val="FF66CC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唯一</a:t>
            </a:r>
            <a:r>
              <a:rPr lang="zh-CN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接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觸</a:t>
            </a:r>
            <a:r>
              <a:rPr lang="zh-CN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到福音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的機會</a:t>
            </a:r>
            <a:r>
              <a:rPr lang="zh-CN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CN" sz="4000" b="1" dirty="0" smtClean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>
              <a:defRPr/>
            </a:pPr>
            <a:endParaRPr lang="en-US" altLang="zh-CN" sz="1100" b="1" dirty="0" smtClean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>
              <a:buFont typeface="Arial" panose="020B0604020202020204" pitchFamily="34" charset="0"/>
              <a:buChar char="•"/>
              <a:defRPr/>
            </a:pPr>
            <a:r>
              <a:rPr lang="zh-TW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傳福音就是活出神在你生命當中的</a:t>
            </a:r>
            <a:r>
              <a:rPr lang="zh-TW" altLang="en-US" sz="4000" b="1" dirty="0">
                <a:solidFill>
                  <a:srgbClr val="FF66CC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熱</a:t>
            </a:r>
            <a:r>
              <a:rPr lang="zh-TW" altLang="en-US" sz="4000" b="1" dirty="0" smtClean="0">
                <a:solidFill>
                  <a:srgbClr val="FF66CC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情</a:t>
            </a:r>
            <a:endParaRPr lang="en-US" altLang="zh-CN" sz="1000" b="1" dirty="0" smtClean="0">
              <a:solidFill>
                <a:srgbClr val="FF66CC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>
              <a:buFont typeface="Arial" panose="020B0604020202020204" pitchFamily="34" charset="0"/>
              <a:buChar char="•"/>
              <a:defRPr/>
            </a:pPr>
            <a:endParaRPr lang="en-US" altLang="zh-CN" sz="1000" b="1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>
              <a:buFont typeface="Arial" panose="020B0604020202020204" pitchFamily="34" charset="0"/>
              <a:buChar char="•"/>
              <a:defRPr/>
            </a:pPr>
            <a:endParaRPr lang="zh-CN" altLang="en-US" sz="1000" b="1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>
              <a:defRPr/>
            </a:pPr>
            <a:r>
              <a:rPr lang="en-US" altLang="zh-TW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B.</a:t>
            </a:r>
            <a:r>
              <a:rPr lang="zh-CN" alt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</a:t>
            </a:r>
            <a:r>
              <a:rPr lang="zh-CN" alt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</a:t>
            </a:r>
            <a:r>
              <a:rPr lang="zh-TW" alt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耐心地</a:t>
            </a:r>
            <a:r>
              <a:rPr lang="zh-CN" alt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栽</a:t>
            </a:r>
            <a:r>
              <a:rPr lang="zh-TW" alt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種和澆灌</a:t>
            </a:r>
            <a:r>
              <a:rPr lang="zh-CN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（哥林多前書</a:t>
            </a:r>
            <a:r>
              <a:rPr lang="zh-TW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3:</a:t>
            </a:r>
            <a:r>
              <a:rPr lang="en-US" altLang="zh-CN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6</a:t>
            </a:r>
            <a:r>
              <a:rPr lang="zh-CN" alt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）</a:t>
            </a:r>
            <a:endParaRPr lang="en-US" altLang="zh-CN" sz="4000" b="1" dirty="0" smtClean="0">
              <a:solidFill>
                <a:schemeClr val="tx1">
                  <a:lumMod val="85000"/>
                  <a:lumOff val="15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>
              <a:defRPr/>
            </a:pPr>
            <a:endParaRPr lang="zh-CN" altLang="en-US" sz="800" b="1" dirty="0">
              <a:solidFill>
                <a:schemeClr val="tx1">
                  <a:lumMod val="85000"/>
                  <a:lumOff val="15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>
              <a:defRPr/>
            </a:pPr>
            <a:r>
              <a:rPr lang="zh-CN" alt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* </a:t>
            </a:r>
            <a:r>
              <a:rPr lang="zh-CN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如</a:t>
            </a:r>
            <a:r>
              <a:rPr lang="zh-CN" alt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果</a:t>
            </a:r>
            <a:r>
              <a:rPr lang="zh-TW" alt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傳</a:t>
            </a:r>
            <a:r>
              <a:rPr lang="zh-CN" alt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福</a:t>
            </a:r>
            <a:r>
              <a:rPr lang="zh-CN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音不只是一次事件而是</a:t>
            </a:r>
            <a:r>
              <a:rPr lang="zh-CN" alt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一</a:t>
            </a:r>
            <a:r>
              <a:rPr lang="zh-TW" alt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種</a:t>
            </a:r>
            <a:r>
              <a:rPr lang="zh-CN" alt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生</a:t>
            </a:r>
            <a:r>
              <a:rPr lang="zh-CN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活方式</a:t>
            </a:r>
            <a:r>
              <a:rPr lang="zh-CN" alt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，我</a:t>
            </a:r>
            <a:r>
              <a:rPr lang="zh-TW" alt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</a:t>
            </a:r>
            <a:r>
              <a:rPr lang="zh-CN" alt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就</a:t>
            </a:r>
            <a:r>
              <a:rPr lang="zh-TW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當耐心地栽種和澆灌</a:t>
            </a:r>
            <a:r>
              <a:rPr lang="zh-CN" alt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zh-CN" altLang="en-US" sz="4000" b="1" dirty="0">
              <a:solidFill>
                <a:schemeClr val="tx1">
                  <a:lumMod val="85000"/>
                  <a:lumOff val="15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8634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54539" y="278566"/>
            <a:ext cx="9722678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弟兄們，我願意你們知道，我所遭遇的事更是叫福音興旺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，以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致我受的捆鎖在御營全軍和其餘的人中，已經顯明是為基督的緣故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並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且那在主裡的弟兄多半因我受的捆鎖就篤信不疑，越發放膽傳</a:t>
            </a:r>
            <a:r>
              <a:rPr lang="zh-TW" altLang="en-US" sz="32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神的道，無所懼怕。</a:t>
            </a:r>
            <a:r>
              <a:rPr lang="zh-TW" altLang="en-US" sz="1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CN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CN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腓立比書</a:t>
            </a:r>
            <a:r>
              <a:rPr lang="zh-TW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200" b="1" dirty="0" smtClean="0">
                <a:solidFill>
                  <a:prstClr val="white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Philippians </a:t>
            </a:r>
            <a:r>
              <a:rPr lang="en-US" altLang="zh-TW" sz="3600" b="1" dirty="0" smtClean="0">
                <a:solidFill>
                  <a:prstClr val="white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1:</a:t>
            </a:r>
            <a:r>
              <a:rPr lang="en-US" altLang="zh-CN" sz="3600" b="1" dirty="0" smtClean="0">
                <a:solidFill>
                  <a:prstClr val="white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1</a:t>
            </a:r>
            <a:r>
              <a:rPr lang="en-US" altLang="zh-TW" sz="3600" b="1" dirty="0" smtClean="0">
                <a:solidFill>
                  <a:prstClr val="white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2-14</a:t>
            </a:r>
            <a:r>
              <a:rPr kumimoji="0" lang="zh-CN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kumimoji="1" lang="en-US" altLang="zh-TW" sz="5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14  </a:t>
            </a:r>
            <a:r>
              <a:rPr lang="en-US" altLang="zh-CN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And </a:t>
            </a:r>
            <a:r>
              <a:rPr lang="en-US" altLang="zh-CN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because of my chains, most of the brothers and sisters have become confident in the Lord and dare all the more to proclaim the gospel without fear.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7934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5182" y="35691"/>
            <a:ext cx="1121133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4800" b="1" u="sng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如何</a:t>
            </a:r>
            <a:r>
              <a:rPr lang="zh-CN" altLang="en-US" sz="4800" b="1" u="sng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</a:t>
            </a:r>
            <a:r>
              <a:rPr lang="zh-TW" altLang="en-US" sz="4800" b="1" u="sng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談話</a:t>
            </a:r>
            <a:r>
              <a:rPr lang="zh-CN" altLang="en-US" sz="4800" b="1" u="sng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中</a:t>
            </a:r>
            <a:r>
              <a:rPr lang="zh-TW" altLang="en-US" sz="4800" b="1" u="sng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讓對</a:t>
            </a:r>
            <a:r>
              <a:rPr lang="zh-CN" altLang="en-US" sz="4800" b="1" u="sng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方</a:t>
            </a:r>
            <a:r>
              <a:rPr lang="zh-TW" altLang="en-US" sz="4800" b="1" u="sng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</a:t>
            </a:r>
            <a:r>
              <a:rPr lang="zh-CN" altLang="en-US" sz="4800" b="1" u="sng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福</a:t>
            </a:r>
            <a:r>
              <a:rPr lang="zh-CN" altLang="en-US" sz="4800" b="1" u="sng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音</a:t>
            </a:r>
            <a:r>
              <a:rPr lang="zh-CN" altLang="en-US" sz="4800" b="1" u="sng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</a:t>
            </a:r>
            <a:r>
              <a:rPr lang="zh-TW" altLang="en-US" sz="4800" b="1" u="sng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興</a:t>
            </a:r>
            <a:r>
              <a:rPr lang="zh-CN" altLang="en-US" sz="4800" b="1" u="sng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趣</a:t>
            </a:r>
            <a:r>
              <a:rPr lang="zh-CN" altLang="en-US" sz="4800" b="1" u="sng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？</a:t>
            </a:r>
          </a:p>
        </p:txBody>
      </p:sp>
      <p:sp>
        <p:nvSpPr>
          <p:cNvPr id="3" name="Rectangle 2"/>
          <p:cNvSpPr/>
          <p:nvPr/>
        </p:nvSpPr>
        <p:spPr>
          <a:xfrm>
            <a:off x="905564" y="1073873"/>
            <a:ext cx="10522227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zh-TW" sz="4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A.</a:t>
            </a:r>
            <a:r>
              <a:rPr lang="zh-TW" altLang="en-US" sz="4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對於</a:t>
            </a:r>
            <a:r>
              <a:rPr lang="zh-TW" altLang="en-US" sz="4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經</a:t>
            </a:r>
            <a:r>
              <a:rPr lang="zh-CN" altLang="en-US" sz="4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常</a:t>
            </a:r>
            <a:r>
              <a:rPr lang="zh-CN" altLang="en-US" sz="4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碰面的人，</a:t>
            </a:r>
            <a:r>
              <a:rPr lang="zh-CN" altLang="en-US" sz="4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sz="4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們傳</a:t>
            </a:r>
            <a:r>
              <a:rPr lang="zh-CN" altLang="en-US" sz="4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好</a:t>
            </a:r>
            <a:r>
              <a:rPr lang="zh-CN" altLang="en-US" sz="4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消息的人本身</a:t>
            </a:r>
            <a:r>
              <a:rPr lang="zh-CN" altLang="en-US" sz="4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必</a:t>
            </a:r>
            <a:r>
              <a:rPr lang="zh-TW" altLang="en-US" sz="4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須</a:t>
            </a:r>
            <a:r>
              <a:rPr lang="zh-CN" altLang="en-US" sz="4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是好消</a:t>
            </a:r>
            <a:r>
              <a:rPr lang="zh-CN" altLang="en-US" sz="4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息（腓立比書</a:t>
            </a:r>
            <a:r>
              <a:rPr lang="zh-TW" altLang="en-US" sz="4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1:</a:t>
            </a:r>
            <a:r>
              <a:rPr lang="en-US" altLang="zh-CN" sz="3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1</a:t>
            </a:r>
            <a:r>
              <a:rPr lang="en-US" altLang="zh-TW" sz="3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2-14</a:t>
            </a:r>
            <a:r>
              <a:rPr lang="zh-CN" altLang="en-US" sz="4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）。</a:t>
            </a:r>
            <a:endParaRPr lang="en-US" altLang="zh-CN" sz="4000" b="1" dirty="0" smtClean="0">
              <a:solidFill>
                <a:schemeClr val="tx1">
                  <a:lumMod val="50000"/>
                  <a:lumOff val="50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>
              <a:defRPr/>
            </a:pPr>
            <a:endParaRPr lang="zh-CN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>
              <a:defRPr/>
            </a:pPr>
            <a:r>
              <a:rPr lang="zh-CN" altLang="en-US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*</a:t>
            </a:r>
            <a:r>
              <a:rPr lang="zh-TW" altLang="en-US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 </a:t>
            </a:r>
            <a:r>
              <a:rPr lang="zh-CN" altLang="en-US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</a:t>
            </a:r>
            <a:r>
              <a:rPr lang="zh-CN" alt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有可能是</a:t>
            </a:r>
            <a:r>
              <a:rPr lang="zh-TW" alt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</a:t>
            </a:r>
            <a:r>
              <a:rPr lang="zh-CN" alt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方唯一接</a:t>
            </a:r>
            <a:r>
              <a:rPr lang="zh-TW" alt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觸</a:t>
            </a:r>
            <a:r>
              <a:rPr lang="zh-CN" alt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到福音</a:t>
            </a:r>
            <a:r>
              <a:rPr lang="zh-TW" alt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的機會</a:t>
            </a:r>
            <a:r>
              <a:rPr lang="zh-CN" altLang="en-US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CN" sz="1000" b="1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>
              <a:buFont typeface="Arial" panose="020B0604020202020204" pitchFamily="34" charset="0"/>
              <a:buChar char="•"/>
              <a:defRPr/>
            </a:pPr>
            <a:endParaRPr lang="en-US" altLang="zh-CN" sz="1000" b="1" dirty="0" smtClean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>
              <a:buFont typeface="Arial" panose="020B0604020202020204" pitchFamily="34" charset="0"/>
              <a:buChar char="•"/>
              <a:defRPr/>
            </a:pPr>
            <a:endParaRPr lang="zh-CN" altLang="en-US" sz="1000" b="1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>
              <a:defRPr/>
            </a:pPr>
            <a:r>
              <a:rPr lang="en-US" altLang="zh-TW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B.</a:t>
            </a:r>
            <a:r>
              <a:rPr lang="zh-CN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</a:t>
            </a:r>
            <a:r>
              <a:rPr lang="zh-CN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耐心地</a:t>
            </a:r>
            <a:r>
              <a:rPr lang="zh-CN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栽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種和澆灌</a:t>
            </a:r>
            <a:r>
              <a:rPr lang="zh-CN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（哥林多前書</a:t>
            </a:r>
            <a:r>
              <a:rPr lang="zh-TW" altLang="en-US" sz="24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600" b="1" dirty="0" smtClean="0">
                <a:solidFill>
                  <a:prstClr val="white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3:</a:t>
            </a:r>
            <a:r>
              <a:rPr lang="en-US" altLang="zh-CN" sz="3600" b="1" dirty="0" smtClean="0">
                <a:solidFill>
                  <a:prstClr val="white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6</a:t>
            </a:r>
            <a:r>
              <a:rPr lang="zh-CN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）</a:t>
            </a:r>
            <a:endParaRPr lang="en-US" altLang="zh-CN" sz="4000" b="1" dirty="0" smtClean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>
              <a:defRPr/>
            </a:pPr>
            <a:endParaRPr lang="en-US" altLang="zh-CN" sz="800" b="1" dirty="0" smtClean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>
              <a:defRPr/>
            </a:pPr>
            <a:endParaRPr lang="zh-CN" altLang="en-US" sz="800" b="1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>
              <a:defRPr/>
            </a:pPr>
            <a:r>
              <a:rPr lang="zh-CN" altLang="en-US" sz="4000" b="1" dirty="0" smtClean="0">
                <a:solidFill>
                  <a:prstClr val="white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* </a:t>
            </a:r>
            <a:r>
              <a:rPr lang="zh-CN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如</a:t>
            </a:r>
            <a:r>
              <a:rPr lang="zh-CN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果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傳</a:t>
            </a:r>
            <a:r>
              <a:rPr lang="zh-CN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福</a:t>
            </a:r>
            <a:r>
              <a:rPr lang="zh-CN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音不只是一次事件而是</a:t>
            </a:r>
            <a:r>
              <a:rPr lang="zh-CN" altLang="en-US" sz="4000" b="1" dirty="0" smtClean="0">
                <a:solidFill>
                  <a:srgbClr val="FF66CC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一</a:t>
            </a:r>
            <a:r>
              <a:rPr lang="zh-TW" altLang="en-US" sz="4000" b="1" dirty="0" smtClean="0">
                <a:solidFill>
                  <a:srgbClr val="FF66CC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種</a:t>
            </a:r>
            <a:r>
              <a:rPr lang="zh-CN" altLang="en-US" sz="4000" b="1" dirty="0" smtClean="0">
                <a:solidFill>
                  <a:srgbClr val="FF66CC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生</a:t>
            </a:r>
            <a:r>
              <a:rPr lang="zh-CN" altLang="en-US" sz="4000" b="1" dirty="0">
                <a:solidFill>
                  <a:srgbClr val="FF66CC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活方式</a:t>
            </a:r>
            <a:r>
              <a:rPr lang="zh-CN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，我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</a:t>
            </a:r>
            <a:r>
              <a:rPr lang="zh-CN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就</a:t>
            </a:r>
            <a:r>
              <a:rPr lang="zh-TW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當</a:t>
            </a:r>
            <a:r>
              <a:rPr lang="zh-TW" altLang="en-US" sz="4000" b="1" dirty="0">
                <a:solidFill>
                  <a:srgbClr val="FF66CC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耐心地栽種和澆灌</a:t>
            </a:r>
            <a:r>
              <a:rPr lang="zh-CN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zh-CN" altLang="en-US" sz="4000" b="1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2298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82643" y="389001"/>
            <a:ext cx="9634331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我栽種了，亞波羅澆灌了，惟有</a:t>
            </a:r>
            <a:r>
              <a:rPr lang="zh-TW" altLang="en-US" sz="32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神叫他生長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</a:t>
            </a:r>
            <a:r>
              <a:rPr kumimoji="0" lang="en-US" altLang="zh-CN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哥林多前書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1 Corinthians 3:6</a:t>
            </a:r>
            <a:r>
              <a:rPr kumimoji="0" lang="zh-CN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kumimoji="1" lang="en-US" altLang="zh-TW" sz="5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I planted the seed, Apollos watered it, but God has been making it grow. </a:t>
            </a:r>
            <a:r>
              <a:rPr lang="en-US" altLang="zh-CN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 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1912" y="2912394"/>
            <a:ext cx="4217269" cy="3945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887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97673" y="119621"/>
            <a:ext cx="100751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sng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讓福音的種子有良好的生長環境</a:t>
            </a:r>
            <a:endParaRPr kumimoji="0" lang="en-US" sz="2800" b="1" i="0" u="sng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24835" y="1097911"/>
            <a:ext cx="10076069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在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關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注、傾聽別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人並了解他們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與</a:t>
            </a:r>
            <a:r>
              <a:rPr kumimoji="0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 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神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的關係進展時，要持續不斷為他們禱告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2400" b="1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那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撒在</a:t>
            </a:r>
            <a:r>
              <a:rPr lang="zh-TW" altLang="en-US" sz="4000" b="1" dirty="0">
                <a:solidFill>
                  <a:srgbClr val="FF66CC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好地上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的，就是人聽道，又領受，並且結實，有三十倍的，有六十倍的，有一百倍的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</a:t>
            </a:r>
            <a:r>
              <a:rPr lang="en-US" altLang="zh-CN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馬可福音</a:t>
            </a: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Mark 4:20</a:t>
            </a:r>
            <a:r>
              <a:rPr lang="zh-CN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kumimoji="1" lang="en-US" altLang="zh-TW" sz="6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Others, like seed sown on </a:t>
            </a:r>
            <a:r>
              <a:rPr lang="en-US" altLang="zh-CN" sz="2800" b="1" dirty="0">
                <a:solidFill>
                  <a:srgbClr val="FF66CC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good soil</a:t>
            </a:r>
            <a:r>
              <a:rPr lang="en-US" altLang="zh-CN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, hear the word, accept it, and produce a crop — some thirty, some sixty, some a hundred times what was sown</a:t>
            </a:r>
            <a:r>
              <a:rPr lang="en-US" altLang="zh-CN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.”</a:t>
            </a:r>
            <a:endParaRPr lang="en-US" altLang="zh-CN" sz="28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236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97673" y="185882"/>
            <a:ext cx="100751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使福音融入日常對話</a:t>
            </a:r>
            <a:endParaRPr kumimoji="0" lang="en-US" sz="2800" b="1" i="0" u="sng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24835" y="1142086"/>
            <a:ext cx="10323443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有時人們因為有人願意傾聽而進入神的國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度。傾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聽並不是被動的，我們所需要的是福音的對話，而不是僅僅是福音的演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講。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核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心概念是主動去愛我們生活週遭的人，並藉著談話使他們注意到聖經早就寫在他們心中的真理（傳道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書 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</a:rPr>
              <a:t>3:11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）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7717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70991" y="1192966"/>
            <a:ext cx="9634331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神造萬物，各按其時成為美好，又將永生（原文是永遠）安置在世人心裡。 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（傳道書 </a:t>
            </a: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Ecclesiastes 3:11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He has made everything </a:t>
            </a:r>
            <a:r>
              <a:rPr lang="en-US" altLang="zh-CN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appropriate </a:t>
            </a:r>
            <a:r>
              <a:rPr lang="en-US" altLang="zh-CN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in its time. He has also set eternity in their </a:t>
            </a:r>
            <a:r>
              <a:rPr lang="en-US" altLang="zh-CN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heart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895061" y="181954"/>
            <a:ext cx="839746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TW" altLang="en-US" sz="4800" b="1" u="sng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神早已把永恆放在人的心中</a:t>
            </a:r>
            <a:endParaRPr lang="en-US" sz="2800" b="1" u="sng" dirty="0">
              <a:solidFill>
                <a:prstClr val="white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4282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38647" y="128456"/>
            <a:ext cx="100751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sng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在對話中學</a:t>
            </a:r>
            <a:r>
              <a:rPr kumimoji="0" lang="zh-TW" altLang="en-US" sz="48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習先聽後說</a:t>
            </a:r>
          </a:p>
        </p:txBody>
      </p:sp>
      <p:sp>
        <p:nvSpPr>
          <p:cNvPr id="3" name="Rectangle 2"/>
          <p:cNvSpPr/>
          <p:nvPr/>
        </p:nvSpPr>
        <p:spPr>
          <a:xfrm>
            <a:off x="1029252" y="1150920"/>
            <a:ext cx="10522226" cy="400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福音對話之前，學習先聽後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說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8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先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聽他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的「信念」中是否有「走音</a:t>
            </a:r>
            <a:r>
              <a:rPr lang="zh-TW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zh-TW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他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適合哪種風格的佈道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者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zh-TW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了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解他的需要或幫助他了解自己真正的需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要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zh-TW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了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解他的信主的障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礙 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(</a:t>
            </a:r>
            <a:r>
              <a:rPr lang="zh-TW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何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不信</a:t>
            </a: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?)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6974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66751" y="53361"/>
            <a:ext cx="100751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TW" altLang="en-US" sz="4800" b="1" u="sng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福音對話</a:t>
            </a:r>
            <a:r>
              <a:rPr lang="en-US" altLang="zh-TW" sz="4800" b="1" u="sng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_</a:t>
            </a:r>
            <a:r>
              <a:rPr lang="zh-TW" altLang="en-US" sz="4800" b="1" u="sng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問的技巧</a:t>
            </a:r>
          </a:p>
        </p:txBody>
      </p:sp>
      <p:sp>
        <p:nvSpPr>
          <p:cNvPr id="3" name="Rectangle 2"/>
          <p:cNvSpPr/>
          <p:nvPr/>
        </p:nvSpPr>
        <p:spPr>
          <a:xfrm>
            <a:off x="980662" y="1022817"/>
            <a:ext cx="10402956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在聆聽對方之後，可以</a:t>
            </a:r>
            <a:r>
              <a:rPr lang="zh-CN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提出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適切的問</a:t>
            </a:r>
            <a:r>
              <a:rPr lang="zh-TW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題</a:t>
            </a:r>
            <a:r>
              <a:rPr lang="zh-CN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zh-CN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不是</a:t>
            </a:r>
            <a:r>
              <a:rPr lang="zh-CN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</a:t>
            </a:r>
            <a:r>
              <a:rPr lang="zh-CN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主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動</a:t>
            </a:r>
            <a:r>
              <a:rPr lang="zh-CN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指出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</a:t>
            </a:r>
            <a:r>
              <a:rPr lang="zh-CN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方的</a:t>
            </a:r>
            <a:r>
              <a:rPr lang="zh-TW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問題</a:t>
            </a:r>
            <a:r>
              <a:rPr lang="zh-CN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zh-CN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而是</a:t>
            </a:r>
            <a:r>
              <a:rPr lang="zh-CN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幫</a:t>
            </a:r>
            <a:r>
              <a:rPr lang="zh-CN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助</a:t>
            </a:r>
            <a:r>
              <a:rPr lang="zh-TW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</a:t>
            </a:r>
            <a:r>
              <a:rPr lang="zh-CN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方看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見</a:t>
            </a:r>
            <a:r>
              <a:rPr lang="zh-CN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自</a:t>
            </a:r>
            <a:r>
              <a:rPr lang="zh-CN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己信仰的不一致</a:t>
            </a:r>
            <a:r>
              <a:rPr lang="zh-CN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。我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</a:t>
            </a:r>
            <a:r>
              <a:rPr lang="zh-CN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zh-CN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目的</a:t>
            </a:r>
            <a:r>
              <a:rPr lang="zh-CN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幫</a:t>
            </a:r>
            <a:r>
              <a:rPr lang="zh-CN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助</a:t>
            </a:r>
            <a:r>
              <a:rPr lang="zh-TW" altLang="en-US" sz="4000" b="1" dirty="0" smtClean="0">
                <a:solidFill>
                  <a:srgbClr val="FF66CC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啟發</a:t>
            </a:r>
            <a:r>
              <a:rPr lang="zh-CN" altLang="en-US" sz="4000" b="1" dirty="0" smtClean="0">
                <a:solidFill>
                  <a:srgbClr val="FF66CC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</a:t>
            </a:r>
            <a:r>
              <a:rPr lang="zh-TW" altLang="en-US" sz="4000" b="1" dirty="0">
                <a:solidFill>
                  <a:srgbClr val="FF66CC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們進</a:t>
            </a:r>
            <a:r>
              <a:rPr lang="zh-CN" altLang="en-US" sz="4000" b="1" dirty="0" smtClean="0">
                <a:solidFill>
                  <a:srgbClr val="FF66CC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一步思</a:t>
            </a:r>
            <a:r>
              <a:rPr lang="zh-CN" altLang="en-US" sz="4000" b="1" dirty="0">
                <a:solidFill>
                  <a:srgbClr val="FF66CC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考：自己的信</a:t>
            </a:r>
            <a:r>
              <a:rPr lang="zh-CN" altLang="en-US" sz="4000" b="1" dirty="0" smtClean="0">
                <a:solidFill>
                  <a:srgbClr val="FF66CC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仰</a:t>
            </a:r>
            <a:r>
              <a:rPr lang="zh-TW" altLang="en-US" sz="4000" b="1" dirty="0" smtClean="0">
                <a:solidFill>
                  <a:srgbClr val="FF66CC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真的</a:t>
            </a:r>
            <a:r>
              <a:rPr lang="zh-CN" altLang="en-US" sz="4000" b="1" dirty="0" smtClean="0">
                <a:solidFill>
                  <a:srgbClr val="FF66CC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</a:t>
            </a:r>
            <a:r>
              <a:rPr lang="zh-CN" altLang="en-US" sz="4000" b="1" dirty="0">
                <a:solidFill>
                  <a:srgbClr val="FF66CC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根</a:t>
            </a:r>
            <a:r>
              <a:rPr lang="zh-CN" altLang="en-US" sz="4000" b="1" dirty="0" smtClean="0">
                <a:solidFill>
                  <a:srgbClr val="FF66CC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基</a:t>
            </a:r>
            <a:r>
              <a:rPr lang="zh-TW" altLang="en-US" sz="4000" b="1" dirty="0" smtClean="0">
                <a:solidFill>
                  <a:srgbClr val="FF66CC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嗎</a:t>
            </a:r>
            <a:r>
              <a:rPr lang="zh-CN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？</a:t>
            </a:r>
            <a:endParaRPr lang="en-US" altLang="zh-CN" sz="4000" b="1" dirty="0" smtClean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>
              <a:defRPr/>
            </a:pPr>
            <a:endParaRPr lang="en-US" altLang="zh-CN" sz="1050" b="1" dirty="0" smtClean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>
              <a:defRPr/>
            </a:pPr>
            <a:r>
              <a:rPr lang="zh-TW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當對方看到我們對話的目的不是處處挑他們的毛病，而是協助他們更好地了解自己的信仰，他們才會對我們的提問作出比較積極的回應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zh-TW" altLang="en-US" sz="4000" b="1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41069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66751" y="137291"/>
            <a:ext cx="100751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4800" b="1" u="sng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提</a:t>
            </a:r>
            <a:r>
              <a:rPr lang="zh-TW" altLang="en-US" sz="4800" b="1" u="sng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問題的</a:t>
            </a:r>
            <a:r>
              <a:rPr lang="zh-CN" altLang="en-US" sz="4800" b="1" u="sng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三</a:t>
            </a:r>
            <a:r>
              <a:rPr lang="zh-TW" altLang="en-US" sz="4800" b="1" u="sng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個重點</a:t>
            </a:r>
            <a:r>
              <a:rPr lang="zh-CN" altLang="en-US" sz="4000" b="1" u="sng" dirty="0" smtClean="0">
                <a:solidFill>
                  <a:prstClr val="white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“</a:t>
            </a:r>
            <a:r>
              <a:rPr lang="en-US" altLang="zh-TW" sz="4000" b="1" u="sng" dirty="0" smtClean="0">
                <a:solidFill>
                  <a:prstClr val="white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3</a:t>
            </a:r>
            <a:r>
              <a:rPr lang="zh-TW" altLang="en-US" sz="4000" b="1" u="sng" dirty="0" smtClean="0">
                <a:solidFill>
                  <a:prstClr val="white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 </a:t>
            </a:r>
            <a:r>
              <a:rPr lang="en-US" altLang="zh-CN" sz="3600" b="1" u="sng" dirty="0" smtClean="0">
                <a:solidFill>
                  <a:prstClr val="white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D</a:t>
            </a:r>
            <a:r>
              <a:rPr lang="en-US" altLang="zh-CN" sz="4000" b="1" u="sng" dirty="0" smtClean="0">
                <a:solidFill>
                  <a:prstClr val="white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”</a:t>
            </a:r>
            <a:endParaRPr kumimoji="0" lang="en-US" sz="2000" b="1" i="0" u="sng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" panose="02040604050505020304" pitchFamily="18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97113" y="1146504"/>
            <a:ext cx="10005391" cy="346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當你</a:t>
            </a:r>
            <a:r>
              <a:rPr lang="zh-CN" altLang="en-US" sz="44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提</a:t>
            </a:r>
            <a:r>
              <a:rPr lang="zh-TW" altLang="en-US" sz="44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問題</a:t>
            </a:r>
            <a:r>
              <a:rPr lang="zh-TW" altLang="en-US" sz="44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時</a:t>
            </a:r>
            <a:r>
              <a:rPr lang="zh-CN" altLang="en-US" sz="44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</a:t>
            </a:r>
            <a:r>
              <a:rPr lang="zh-CN" altLang="en-US" sz="44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能够</a:t>
            </a: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：</a:t>
            </a:r>
            <a:endParaRPr kumimoji="0" lang="zh-TW" altLang="en-U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lvl="0" indent="-571500">
              <a:buFont typeface="Arial" panose="020B0604020202020204" pitchFamily="34" charset="0"/>
              <a:buChar char="•"/>
              <a:defRPr/>
            </a:pPr>
            <a:r>
              <a:rPr lang="zh-TW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使疑惑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浮現</a:t>
            </a:r>
            <a:r>
              <a:rPr lang="zh-TW" altLang="en-US" sz="3200" b="1" dirty="0" smtClean="0">
                <a:solidFill>
                  <a:prstClr val="white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（</a:t>
            </a:r>
            <a:r>
              <a:rPr lang="en-US" altLang="zh-TW" sz="3200" b="1" dirty="0">
                <a:solidFill>
                  <a:srgbClr val="FF66CC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Doubt</a:t>
            </a:r>
            <a:r>
              <a:rPr lang="zh-TW" altLang="en-US" sz="3200" b="1" dirty="0" smtClean="0">
                <a:solidFill>
                  <a:prstClr val="white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）</a:t>
            </a:r>
            <a:endParaRPr lang="en-US" altLang="zh-TW" sz="3200" b="1" dirty="0" smtClean="0">
              <a:solidFill>
                <a:prstClr val="white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571500" lvl="0" indent="-571500">
              <a:buFont typeface="Arial" panose="020B0604020202020204" pitchFamily="34" charset="0"/>
              <a:buChar char="•"/>
              <a:defRPr/>
            </a:pPr>
            <a:endParaRPr kumimoji="0" lang="en-US" altLang="zh-TW" sz="9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lvl="0" indent="-571500">
              <a:buFont typeface="Arial" panose="020B0604020202020204" pitchFamily="34" charset="0"/>
              <a:buChar char="•"/>
              <a:defRPr/>
            </a:pPr>
            <a:endParaRPr kumimoji="0" lang="zh-TW" altLang="en-US" sz="9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lvl="0" indent="-571500">
              <a:buFont typeface="Arial" panose="020B0604020202020204" pitchFamily="34" charset="0"/>
              <a:buChar char="•"/>
              <a:defRPr/>
            </a:pPr>
            <a:r>
              <a:rPr lang="zh-TW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降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低對方</a:t>
            </a:r>
            <a:r>
              <a:rPr lang="zh-TW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的戒心</a:t>
            </a:r>
            <a:r>
              <a:rPr lang="zh-TW" altLang="en-US" sz="3200" b="1" dirty="0">
                <a:solidFill>
                  <a:prstClr val="white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（</a:t>
            </a:r>
            <a:r>
              <a:rPr lang="en-US" altLang="zh-TW" sz="3200" b="1" dirty="0">
                <a:solidFill>
                  <a:srgbClr val="FF66CC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Defensiveness</a:t>
            </a:r>
            <a:r>
              <a:rPr lang="zh-TW" altLang="en-US" sz="3200" b="1" dirty="0">
                <a:solidFill>
                  <a:prstClr val="white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）</a:t>
            </a:r>
          </a:p>
          <a:p>
            <a:pPr marL="571500" marR="0" lvl="0" indent="-57150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zh-TW" sz="9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zh-TW" altLang="en-US" sz="9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lvl="0" indent="-571500">
              <a:buFont typeface="Arial" panose="020B0604020202020204" pitchFamily="34" charset="0"/>
              <a:buChar char="•"/>
              <a:defRPr/>
            </a:pPr>
            <a:r>
              <a:rPr lang="zh-CN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激</a:t>
            </a:r>
            <a:r>
              <a:rPr lang="zh-CN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起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</a:t>
            </a:r>
            <a:r>
              <a:rPr lang="zh-CN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方</a:t>
            </a:r>
            <a:r>
              <a:rPr lang="zh-CN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渴望了解更多</a:t>
            </a:r>
            <a:r>
              <a:rPr lang="zh-CN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興</a:t>
            </a:r>
            <a:r>
              <a:rPr lang="zh-CN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趣</a:t>
            </a:r>
            <a:r>
              <a:rPr lang="zh-CN" altLang="en-US" sz="3200" b="1" dirty="0">
                <a:solidFill>
                  <a:prstClr val="white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（</a:t>
            </a:r>
            <a:r>
              <a:rPr lang="en-US" altLang="zh-CN" sz="3200" b="1" dirty="0">
                <a:solidFill>
                  <a:srgbClr val="FF66CC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Desire</a:t>
            </a:r>
            <a:r>
              <a:rPr lang="zh-CN" altLang="en-US" sz="3200" b="1" dirty="0">
                <a:solidFill>
                  <a:prstClr val="white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）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" panose="02040604050505020304" pitchFamily="18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5527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66751" y="35691"/>
            <a:ext cx="100751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TW" altLang="en-US" sz="4800" b="1" u="sng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提出能澄</a:t>
            </a:r>
            <a:r>
              <a:rPr lang="zh-TW" altLang="en-US" sz="4800" b="1" u="sng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清對方信</a:t>
            </a:r>
            <a:r>
              <a:rPr lang="zh-TW" altLang="en-US" sz="4800" b="1" u="sng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仰</a:t>
            </a:r>
            <a:r>
              <a:rPr lang="zh-CN" altLang="en-US" sz="4800" b="1" u="sng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zh-TW" altLang="en-US" sz="4800" b="1" u="sng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問題</a:t>
            </a:r>
            <a:endParaRPr lang="zh-CN" altLang="en-US" sz="4800" b="1" u="sng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05564" y="989943"/>
            <a:ext cx="10500139" cy="53707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**</a:t>
            </a:r>
            <a:r>
              <a:rPr lang="zh-TW" altLang="en-US" sz="12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CN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提</a:t>
            </a:r>
            <a:r>
              <a:rPr lang="zh-CN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出能引</a:t>
            </a:r>
            <a:r>
              <a:rPr lang="zh-CN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起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</a:t>
            </a:r>
            <a:r>
              <a:rPr lang="zh-CN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方</a:t>
            </a:r>
            <a:r>
              <a:rPr lang="zh-CN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思考</a:t>
            </a:r>
            <a:r>
              <a:rPr lang="zh-CN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zh-TW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問題</a:t>
            </a:r>
            <a:r>
              <a:rPr lang="zh-CN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讓</a:t>
            </a:r>
            <a:r>
              <a:rPr lang="zh-CN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</a:t>
            </a:r>
            <a:r>
              <a:rPr lang="zh-TW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們進</a:t>
            </a:r>
            <a:r>
              <a:rPr lang="zh-CN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一</a:t>
            </a:r>
            <a:r>
              <a:rPr lang="zh-CN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步思考自</a:t>
            </a:r>
            <a:r>
              <a:rPr lang="zh-CN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己的</a:t>
            </a:r>
            <a:r>
              <a:rPr lang="zh-CN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信仰</a:t>
            </a:r>
            <a:r>
              <a:rPr lang="zh-CN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CN" sz="4000" b="1" dirty="0" smtClean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>
              <a:defRPr/>
            </a:pPr>
            <a:endParaRPr lang="zh-CN" altLang="en-US" sz="1400" b="1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>
              <a:defRPr/>
            </a:pPr>
            <a:r>
              <a:rPr lang="zh-CN" altLang="en-US" sz="4000" b="1" dirty="0">
                <a:solidFill>
                  <a:srgbClr val="FF66CC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我很好奇，想知</a:t>
            </a:r>
            <a:r>
              <a:rPr lang="zh-CN" altLang="en-US" sz="4000" b="1" dirty="0" smtClean="0">
                <a:solidFill>
                  <a:srgbClr val="FF66CC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道</a:t>
            </a:r>
            <a:r>
              <a:rPr lang="en-US" altLang="zh-CN" sz="4000" b="1" dirty="0" smtClean="0">
                <a:solidFill>
                  <a:srgbClr val="FF66CC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..</a:t>
            </a:r>
            <a:r>
              <a:rPr lang="en-US" altLang="zh-TW" sz="4000" b="1" dirty="0" smtClean="0">
                <a:solidFill>
                  <a:srgbClr val="FF66CC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  <a:r>
              <a:rPr lang="en-US" altLang="zh-CN" sz="4000" b="1" dirty="0" smtClean="0">
                <a:solidFill>
                  <a:srgbClr val="FF66CC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.?</a:t>
            </a:r>
            <a:r>
              <a:rPr lang="zh-TW" altLang="en-US" sz="4000" b="1" dirty="0" smtClean="0">
                <a:solidFill>
                  <a:srgbClr val="FF66CC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r>
              <a:rPr lang="en-US" altLang="zh-TW" sz="4000" b="1" dirty="0" smtClean="0">
                <a:solidFill>
                  <a:srgbClr val="FF66CC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4000" b="1" dirty="0" smtClean="0">
                <a:solidFill>
                  <a:srgbClr val="FF66CC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</a:t>
            </a:r>
            <a:r>
              <a:rPr lang="zh-TW" altLang="en-US" sz="4000" b="1" dirty="0">
                <a:solidFill>
                  <a:srgbClr val="FF66CC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的意思</a:t>
            </a:r>
            <a:r>
              <a:rPr lang="zh-TW" altLang="en-US" sz="4000" b="1" dirty="0" smtClean="0">
                <a:solidFill>
                  <a:srgbClr val="FF66CC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</a:t>
            </a:r>
            <a:r>
              <a:rPr lang="en-US" altLang="zh-CN" sz="4000" b="1" dirty="0">
                <a:solidFill>
                  <a:srgbClr val="FF66CC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..</a:t>
            </a:r>
            <a:r>
              <a:rPr lang="en-US" altLang="zh-TW" sz="4000" b="1" dirty="0">
                <a:solidFill>
                  <a:srgbClr val="FF66CC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  <a:r>
              <a:rPr lang="en-US" altLang="zh-CN" sz="4000" b="1" dirty="0">
                <a:solidFill>
                  <a:srgbClr val="FF66CC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  <a:r>
              <a:rPr lang="en-US" altLang="zh-TW" sz="4000" b="1" dirty="0" smtClean="0">
                <a:solidFill>
                  <a:srgbClr val="FF66CC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?)</a:t>
            </a:r>
            <a:endParaRPr lang="en-US" altLang="zh-CN" sz="4000" b="1" dirty="0">
              <a:solidFill>
                <a:srgbClr val="FF66CC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>
              <a:defRPr/>
            </a:pPr>
            <a:endParaRPr lang="en-US" altLang="zh-CN" sz="900" b="1" dirty="0" smtClean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>
              <a:defRPr/>
            </a:pPr>
            <a:r>
              <a:rPr lang="en-US" altLang="zh-TW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A.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CN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</a:t>
            </a:r>
            <a:r>
              <a:rPr lang="zh-TW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認為</a:t>
            </a:r>
            <a:r>
              <a:rPr lang="zh-CN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所</a:t>
            </a:r>
            <a:r>
              <a:rPr lang="zh-CN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有的宗教都是</a:t>
            </a:r>
            <a:r>
              <a:rPr lang="zh-CN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一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樣</a:t>
            </a:r>
            <a:r>
              <a:rPr lang="zh-CN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嗎</a:t>
            </a:r>
            <a:r>
              <a:rPr lang="zh-CN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？</a:t>
            </a:r>
            <a:endParaRPr lang="zh-CN" altLang="en-US" sz="4000" b="1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>
              <a:defRPr/>
            </a:pPr>
            <a:r>
              <a:rPr lang="en-US" altLang="zh-TW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B.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CN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你我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來</a:t>
            </a:r>
            <a:r>
              <a:rPr lang="zh-CN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到</a:t>
            </a:r>
            <a:r>
              <a:rPr lang="zh-CN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世上是有</a:t>
            </a:r>
            <a:r>
              <a:rPr lang="zh-CN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意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義</a:t>
            </a:r>
            <a:r>
              <a:rPr lang="zh-CN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的，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對嗎</a:t>
            </a:r>
            <a:r>
              <a:rPr lang="zh-CN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？</a:t>
            </a:r>
            <a:endParaRPr lang="zh-CN" altLang="en-US" sz="4000" b="1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>
              <a:defRPr/>
            </a:pPr>
            <a:r>
              <a:rPr lang="en-US" altLang="zh-TW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C.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CN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</a:t>
            </a:r>
            <a:r>
              <a:rPr lang="zh-TW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認為</a:t>
            </a:r>
            <a:r>
              <a:rPr lang="zh-CN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做足</a:t>
            </a:r>
            <a:r>
              <a:rPr lang="zh-CN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够</a:t>
            </a:r>
            <a:r>
              <a:rPr lang="zh-CN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善</a:t>
            </a:r>
            <a:r>
              <a:rPr lang="zh-CN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事</a:t>
            </a:r>
            <a:r>
              <a:rPr lang="zh-CN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，就可</a:t>
            </a:r>
            <a:r>
              <a:rPr lang="zh-CN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以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進</a:t>
            </a:r>
            <a:r>
              <a:rPr lang="zh-CN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入</a:t>
            </a:r>
            <a:r>
              <a:rPr lang="zh-CN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天</a:t>
            </a:r>
            <a:r>
              <a:rPr lang="zh-CN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堂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嗎</a:t>
            </a:r>
            <a:r>
              <a:rPr lang="zh-CN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？</a:t>
            </a:r>
            <a:endParaRPr lang="en-US" altLang="zh-CN" sz="4000" b="1" dirty="0" smtClean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>
              <a:defRPr/>
            </a:pPr>
            <a:r>
              <a:rPr lang="en-US" altLang="zh-TW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D.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CN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你那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麼肯</a:t>
            </a:r>
            <a:r>
              <a:rPr lang="zh-CN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定</a:t>
            </a:r>
            <a:r>
              <a:rPr lang="zh-CN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没</a:t>
            </a:r>
            <a:r>
              <a:rPr lang="zh-CN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來</a:t>
            </a:r>
            <a:r>
              <a:rPr lang="zh-CN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生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嗎</a:t>
            </a:r>
            <a:r>
              <a:rPr lang="zh-CN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？</a:t>
            </a:r>
            <a:endParaRPr lang="en-US" altLang="zh-CN" sz="4000" b="1" dirty="0" smtClean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>
              <a:defRPr/>
            </a:pPr>
            <a:r>
              <a:rPr lang="en-US" altLang="zh-CN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E. </a:t>
            </a:r>
            <a:r>
              <a:rPr lang="zh-TW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聖經</a:t>
            </a:r>
            <a:r>
              <a:rPr lang="zh-CN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内</a:t>
            </a:r>
            <a:r>
              <a:rPr lang="zh-CN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容不</a:t>
            </a:r>
            <a:r>
              <a:rPr lang="zh-CN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真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實嗎？</a:t>
            </a:r>
            <a:endParaRPr lang="en-US" altLang="zh-CN" sz="4000" b="1" dirty="0" smtClean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95003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79444" y="1298983"/>
            <a:ext cx="10058400" cy="29084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只要心裡尊主基督為聖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有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人問你們心中盼望的緣由，就要常作準備，以溫柔、敬畏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的心回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答各人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； </a:t>
            </a:r>
            <a:r>
              <a:rPr kumimoji="0" lang="en-US" altLang="zh-CN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彼得前書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1 Peter 3:15</a:t>
            </a:r>
            <a:r>
              <a:rPr kumimoji="0" lang="zh-CN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kumimoji="1" lang="en-US" altLang="zh-TW" sz="5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If any of you lacks wisdom, let him ask God, who gives generously to all without reproach, and it will be given him.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79444" y="113005"/>
            <a:ext cx="962549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TW" altLang="en-US" sz="4800" b="1" u="sng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贏得對方信任而放下戒心的態度</a:t>
            </a:r>
            <a:endParaRPr lang="zh-TW" altLang="en-US" sz="4800" b="1" u="sng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54616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66751" y="53361"/>
            <a:ext cx="100751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福音對話</a:t>
            </a:r>
            <a:r>
              <a:rPr kumimoji="0" lang="en-US" altLang="zh-TW" sz="4800" b="1" i="0" u="sng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_</a:t>
            </a:r>
            <a:r>
              <a:rPr lang="zh-TW" altLang="en-US" sz="4800" b="1" u="sng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切入個人的見證</a:t>
            </a:r>
            <a:endParaRPr kumimoji="0" lang="zh-TW" altLang="en-US" sz="4800" b="1" i="0" u="sng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80662" y="1022817"/>
            <a:ext cx="10402956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TW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在聆聽對方之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後，可以</a:t>
            </a:r>
            <a:r>
              <a:rPr lang="zh-TW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適時切入分享你個人的見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證。 個</a:t>
            </a:r>
            <a:r>
              <a:rPr lang="zh-TW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人的見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證是最</a:t>
            </a:r>
            <a:r>
              <a:rPr lang="zh-TW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自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然、最有</a:t>
            </a:r>
            <a:r>
              <a:rPr lang="zh-TW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效的福音對話方式之一，因為個人經歷很難被拒絕或反駁，因為它是發生在你身上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TW" sz="4000" b="1" dirty="0" smtClean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>
              <a:defRPr/>
            </a:pPr>
            <a:endParaRPr lang="zh-TW" altLang="en-US" sz="1600" b="1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>
              <a:defRPr/>
            </a:pPr>
            <a:r>
              <a:rPr lang="zh-TW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說實話，每個人都喜歡聽感人的故事，沒有任何比上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帝介入生命中的環</a:t>
            </a:r>
            <a:r>
              <a:rPr lang="zh-TW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境情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節而帶來改變的</a:t>
            </a:r>
            <a:r>
              <a:rPr lang="zh-TW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故事更好聽。</a:t>
            </a:r>
          </a:p>
        </p:txBody>
      </p:sp>
    </p:spTree>
    <p:extLst>
      <p:ext uri="{BB962C8B-B14F-4D97-AF65-F5344CB8AC3E}">
        <p14:creationId xmlns:p14="http://schemas.microsoft.com/office/powerpoint/2010/main" val="3170886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97673" y="177047"/>
            <a:ext cx="100751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TW" altLang="en-US" sz="4800" b="1" u="sng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分享你個人的見證</a:t>
            </a:r>
            <a:endParaRPr kumimoji="0" lang="en-US" sz="2800" b="1" i="0" u="sng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334052" y="1270191"/>
            <a:ext cx="949297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TW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手上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有預備好</a:t>
            </a:r>
            <a:r>
              <a:rPr lang="zh-TW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這樣個人的見證故事是很有用的，當和人交談出現機會時，你便可以使用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你</a:t>
            </a:r>
            <a:r>
              <a:rPr lang="zh-TW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的見證的最大目的，是在他人的心中造成一種渴望「</a:t>
            </a:r>
            <a:r>
              <a:rPr lang="zh-TW" altLang="en-US" sz="4000" b="1" dirty="0">
                <a:solidFill>
                  <a:srgbClr val="FF66CC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我想要這個！</a:t>
            </a:r>
            <a:r>
              <a:rPr lang="zh-TW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8164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97673" y="177047"/>
            <a:ext cx="100751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TW" altLang="en-US" sz="4800" b="1" u="sng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三分</a:t>
            </a:r>
            <a:r>
              <a:rPr lang="zh-TW" altLang="en-US" sz="4800" b="1" u="sng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鐘的見證</a:t>
            </a:r>
            <a:endParaRPr kumimoji="0" lang="en-US" sz="2800" b="1" i="0" u="sng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75026" y="1146504"/>
            <a:ext cx="9762435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三</a:t>
            </a:r>
            <a:r>
              <a:rPr lang="zh-TW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分鐘其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實是</a:t>
            </a:r>
            <a:r>
              <a:rPr lang="zh-TW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非常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適</a:t>
            </a:r>
            <a:r>
              <a:rPr lang="zh-TW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合任何情況的長度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 把見證寫</a:t>
            </a:r>
            <a:r>
              <a:rPr lang="zh-TW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下來，並且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背</a:t>
            </a:r>
            <a:r>
              <a:rPr lang="zh-TW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出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自</a:t>
            </a:r>
            <a:r>
              <a:rPr lang="zh-TW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己的三分鐘見證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lang="zh-TW" altLang="en-US" sz="8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 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練</a:t>
            </a:r>
            <a:r>
              <a:rPr lang="zh-TW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習自然的分享，也許和朋友一起練習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lang="zh-TW" altLang="en-US" sz="8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</a:t>
            </a:r>
            <a:r>
              <a:rPr lang="zh-TW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將會很驚訝地發現它竟如此好用，又能有效地幫助你自然地和人聊起福音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0473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66751" y="137291"/>
            <a:ext cx="100751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TW" altLang="en-US" sz="4800" b="1" u="sng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三分</a:t>
            </a:r>
            <a:r>
              <a:rPr lang="zh-TW" altLang="en-US" sz="4800" b="1" u="sng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鐘的見證</a:t>
            </a:r>
            <a:endParaRPr kumimoji="0" lang="en-US" sz="2800" b="1" i="0" u="sng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52939" y="1376208"/>
            <a:ext cx="1000539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當</a:t>
            </a:r>
            <a:r>
              <a:rPr lang="zh-TW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你說你的故事時，把它分成三部分：</a:t>
            </a:r>
          </a:p>
          <a:p>
            <a:pPr lvl="0">
              <a:defRPr/>
            </a:pPr>
            <a:endParaRPr lang="zh-TW" altLang="en-US" sz="1600" b="1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>
              <a:buFont typeface="Arial" panose="020B0604020202020204" pitchFamily="34" charset="0"/>
              <a:buChar char="•"/>
              <a:defRPr/>
            </a:pPr>
            <a:r>
              <a:rPr lang="zh-TW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接受基督前你的生命如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何</a:t>
            </a:r>
            <a:endParaRPr lang="en-US" altLang="zh-TW" sz="4000" b="1" dirty="0" smtClean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>
              <a:buFont typeface="Arial" panose="020B0604020202020204" pitchFamily="34" charset="0"/>
              <a:buChar char="•"/>
              <a:defRPr/>
            </a:pPr>
            <a:endParaRPr lang="zh-TW" altLang="en-US" sz="1200" b="1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>
              <a:buFont typeface="Arial" panose="020B0604020202020204" pitchFamily="34" charset="0"/>
              <a:buChar char="•"/>
              <a:defRPr/>
            </a:pPr>
            <a:r>
              <a:rPr lang="zh-TW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你如何接受基督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endParaRPr lang="en-US" altLang="zh-TW" sz="4000" b="1" dirty="0" smtClean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>
              <a:buFont typeface="Arial" panose="020B0604020202020204" pitchFamily="34" charset="0"/>
              <a:buChar char="•"/>
              <a:defRPr/>
            </a:pPr>
            <a:endParaRPr lang="zh-TW" altLang="en-US" sz="1200" b="1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>
              <a:buFont typeface="Arial" panose="020B0604020202020204" pitchFamily="34" charset="0"/>
              <a:buChar char="•"/>
              <a:defRPr/>
            </a:pPr>
            <a:r>
              <a:rPr lang="zh-TW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基督又如何改變你的生命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8040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97673" y="309569"/>
            <a:ext cx="100751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TW" altLang="en-US" sz="4800" b="1" u="sng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三件見證要</a:t>
            </a:r>
            <a:r>
              <a:rPr lang="zh-TW" altLang="en-US" sz="4800" b="1" u="sng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做的事</a:t>
            </a:r>
            <a:endParaRPr kumimoji="0" lang="en-US" sz="2800" b="1" i="0" u="sng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232452" y="1385042"/>
            <a:ext cx="1020417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lvl="0" indent="-571500">
              <a:buFont typeface="Arial" panose="020B0604020202020204" pitchFamily="34" charset="0"/>
              <a:buChar char="•"/>
              <a:defRPr/>
            </a:pP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讓</a:t>
            </a:r>
            <a:r>
              <a:rPr lang="zh-TW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你的見證和當下的對話產生關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聯</a:t>
            </a:r>
            <a:endParaRPr lang="en-US" altLang="zh-TW" sz="4000" b="1" dirty="0" smtClean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>
              <a:buFont typeface="Arial" panose="020B0604020202020204" pitchFamily="34" charset="0"/>
              <a:buChar char="•"/>
              <a:defRPr/>
            </a:pPr>
            <a:endParaRPr lang="zh-TW" altLang="en-US" sz="1200" b="1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>
              <a:buFont typeface="Arial" panose="020B0604020202020204" pitchFamily="34" charset="0"/>
              <a:buChar char="•"/>
              <a:defRPr/>
            </a:pPr>
            <a:r>
              <a:rPr lang="zh-TW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清楚的陳述你是如何歸信基督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endParaRPr lang="en-US" altLang="zh-TW" sz="4000" b="1" dirty="0" smtClean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>
              <a:buFont typeface="Arial" panose="020B0604020202020204" pitchFamily="34" charset="0"/>
              <a:buChar char="•"/>
              <a:defRPr/>
            </a:pPr>
            <a:endParaRPr lang="zh-TW" altLang="en-US" sz="1200" b="1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>
              <a:buFont typeface="Arial" panose="020B0604020202020204" pitchFamily="34" charset="0"/>
              <a:buChar char="•"/>
              <a:defRPr/>
            </a:pPr>
            <a:r>
              <a:rPr lang="zh-TW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運用精確的例子讓你的故事變得真實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5128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97673" y="309569"/>
            <a:ext cx="100751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TW" altLang="en-US" sz="4800" b="1" u="sng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三件見證不</a:t>
            </a:r>
            <a:r>
              <a:rPr lang="zh-TW" altLang="en-US" sz="4800" b="1" u="sng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要做的事</a:t>
            </a:r>
            <a:endParaRPr kumimoji="0" lang="en-US" sz="2800" b="1" i="0" u="sng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52939" y="1380625"/>
            <a:ext cx="1020417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lvl="0" indent="-571500">
              <a:buFont typeface="Arial" panose="020B0604020202020204" pitchFamily="34" charset="0"/>
              <a:buChar char="•"/>
              <a:defRPr/>
            </a:pP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</a:t>
            </a:r>
            <a:r>
              <a:rPr lang="zh-TW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要用那些非基督徒聽不懂的術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語</a:t>
            </a:r>
            <a:endParaRPr lang="en-US" altLang="zh-TW" sz="4000" b="1" dirty="0" smtClean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>
              <a:buFont typeface="Arial" panose="020B0604020202020204" pitchFamily="34" charset="0"/>
              <a:buChar char="•"/>
              <a:defRPr/>
            </a:pPr>
            <a:endParaRPr lang="zh-TW" altLang="en-US" sz="1200" b="1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>
              <a:buFont typeface="Arial" panose="020B0604020202020204" pitchFamily="34" charset="0"/>
              <a:buChar char="•"/>
              <a:defRPr/>
            </a:pPr>
            <a:r>
              <a:rPr lang="zh-TW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不要誇大其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詞</a:t>
            </a:r>
            <a:endParaRPr lang="en-US" altLang="zh-TW" sz="4000" b="1" dirty="0" smtClean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>
              <a:buFont typeface="Arial" panose="020B0604020202020204" pitchFamily="34" charset="0"/>
              <a:buChar char="•"/>
              <a:defRPr/>
            </a:pPr>
            <a:endParaRPr lang="zh-TW" altLang="en-US" sz="1200" b="1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>
              <a:buFont typeface="Arial" panose="020B0604020202020204" pitchFamily="34" charset="0"/>
              <a:buChar char="•"/>
              <a:defRPr/>
            </a:pPr>
            <a:r>
              <a:rPr lang="zh-TW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不要提及過去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在某個教</a:t>
            </a:r>
            <a:r>
              <a:rPr lang="zh-TW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會負面的經歷</a:t>
            </a:r>
          </a:p>
        </p:txBody>
      </p:sp>
    </p:spTree>
    <p:extLst>
      <p:ext uri="{BB962C8B-B14F-4D97-AF65-F5344CB8AC3E}">
        <p14:creationId xmlns:p14="http://schemas.microsoft.com/office/powerpoint/2010/main" val="3239706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2881"/>
            <a:ext cx="12192000" cy="6857999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06825" y="2394105"/>
            <a:ext cx="9144000" cy="1015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6000" b="1" dirty="0">
                <a:solidFill>
                  <a:srgbClr val="00206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分享個人見證的示範</a:t>
            </a:r>
          </a:p>
        </p:txBody>
      </p:sp>
    </p:spTree>
    <p:extLst>
      <p:ext uri="{BB962C8B-B14F-4D97-AF65-F5344CB8AC3E}">
        <p14:creationId xmlns:p14="http://schemas.microsoft.com/office/powerpoint/2010/main" val="1728007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66751" y="137291"/>
            <a:ext cx="100751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4800" b="1" u="sng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日</a:t>
            </a:r>
            <a:r>
              <a:rPr lang="zh-CN" altLang="en-US" sz="4800" b="1" u="sng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常</a:t>
            </a:r>
            <a:r>
              <a:rPr lang="zh-TW" altLang="en-US" sz="4800" b="1" u="sng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傳</a:t>
            </a:r>
            <a:r>
              <a:rPr lang="zh-CN" altLang="en-US" sz="4800" b="1" u="sng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福</a:t>
            </a:r>
            <a:r>
              <a:rPr lang="zh-CN" altLang="en-US" sz="4800" b="1" u="sng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音的</a:t>
            </a:r>
            <a:r>
              <a:rPr lang="zh-CN" altLang="en-US" sz="4800" b="1" u="sng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三</a:t>
            </a:r>
            <a:r>
              <a:rPr lang="zh-TW" altLang="en-US" sz="4800" b="1" u="sng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個</a:t>
            </a:r>
            <a:r>
              <a:rPr lang="zh-TW" altLang="en-US" sz="4800" b="1" u="sng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操練</a:t>
            </a:r>
            <a:endParaRPr lang="zh-CN" altLang="en-US" sz="4800" b="1" u="sng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23235" y="1195095"/>
            <a:ext cx="1037645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lvl="0" indent="-571500">
              <a:buFont typeface="Arial" panose="020B0604020202020204" pitchFamily="34" charset="0"/>
              <a:buChar char="•"/>
              <a:defRPr/>
            </a:pPr>
            <a:r>
              <a:rPr lang="zh-CN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每天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</a:t>
            </a:r>
            <a:r>
              <a:rPr lang="zh-CN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打</a:t>
            </a:r>
            <a:r>
              <a:rPr lang="zh-TW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開福音</a:t>
            </a:r>
            <a:r>
              <a:rPr lang="zh-CN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門與傳</a:t>
            </a:r>
            <a:r>
              <a:rPr lang="zh-TW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福音的智慧禱</a:t>
            </a:r>
            <a:r>
              <a:rPr lang="zh-CN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告。</a:t>
            </a:r>
            <a:endParaRPr lang="en-US" altLang="zh-CN" sz="4000" b="1" dirty="0" smtClean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>
              <a:buFont typeface="Arial" panose="020B0604020202020204" pitchFamily="34" charset="0"/>
              <a:buChar char="•"/>
              <a:defRPr/>
            </a:pPr>
            <a:endParaRPr lang="zh-CN" altLang="en-US" sz="1200" b="1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>
              <a:buFont typeface="Arial" panose="020B0604020202020204" pitchFamily="34" charset="0"/>
              <a:buChar char="•"/>
              <a:defRPr/>
            </a:pPr>
            <a:r>
              <a:rPr lang="zh-TW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準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備並背好個人三分鐘的見證</a:t>
            </a:r>
            <a:r>
              <a:rPr lang="zh-CN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CN" sz="4000" b="1" dirty="0" smtClean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>
              <a:buFont typeface="Arial" panose="020B0604020202020204" pitchFamily="34" charset="0"/>
              <a:buChar char="•"/>
              <a:defRPr/>
            </a:pPr>
            <a:endParaRPr lang="zh-CN" altLang="en-US" sz="1200" b="1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>
              <a:buFont typeface="Arial" panose="020B0604020202020204" pitchFamily="34" charset="0"/>
              <a:buChar char="•"/>
              <a:defRPr/>
            </a:pPr>
            <a:r>
              <a:rPr lang="zh-TW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計畫</a:t>
            </a:r>
            <a:r>
              <a:rPr lang="zh-CN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定期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與</a:t>
            </a:r>
            <a:r>
              <a:rPr lang="zh-CN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非</a:t>
            </a:r>
            <a:r>
              <a:rPr lang="zh-CN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基督徒朋友在一起</a:t>
            </a:r>
            <a:r>
              <a:rPr lang="zh-CN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zh-TW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時間</a:t>
            </a:r>
            <a:r>
              <a:rPr lang="zh-CN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lang="zh-TW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與人談話時，練習更專注地傾聽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lang="zh-TW" altLang="en-US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000" b="1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放</a:t>
            </a:r>
            <a:r>
              <a:rPr lang="zh-TW" altLang="en-US" sz="4000" b="1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鬆做你自己，讓聖靈在與你有關係的人們中照祂自己的方式動工。 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891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13183" y="552444"/>
            <a:ext cx="10058400" cy="45089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你們要恆切禱告，在此警醒感恩。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也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要為我們禱告，求</a:t>
            </a:r>
            <a:r>
              <a:rPr lang="zh-TW" altLang="en-US" sz="32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神給我們開傳道的門，能以講基督的奧祕（我為此被捆鎖），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叫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我按著所該說的話將這奧祕發明出來。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你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們要愛惜光陰，用智慧與外人交往。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你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們的言語要常常帶著和氣，好像用鹽調和，就可知道該怎樣回答各人。 </a:t>
            </a:r>
            <a:r>
              <a:rPr kumimoji="0" lang="en-US" altLang="zh-CN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歌羅西書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Col. 4:2-6</a:t>
            </a:r>
            <a:r>
              <a:rPr kumimoji="0" lang="zh-CN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kumimoji="1" lang="en-US" altLang="zh-TW" sz="5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0667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2881"/>
            <a:ext cx="12192000" cy="6857999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06825" y="2394105"/>
            <a:ext cx="9144000" cy="1446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同心禱告</a:t>
            </a: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5858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6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7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2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61904</TotalTime>
  <Words>2107</Words>
  <Application>Microsoft Office PowerPoint</Application>
  <PresentationFormat>Widescreen</PresentationFormat>
  <Paragraphs>229</Paragraphs>
  <Slides>29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17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29</vt:i4>
      </vt:variant>
    </vt:vector>
  </HeadingPairs>
  <TitlesOfParts>
    <vt:vector size="56" baseType="lpstr">
      <vt:lpstr>Arial Unicode MS</vt:lpstr>
      <vt:lpstr>標楷體</vt:lpstr>
      <vt:lpstr>標楷體</vt:lpstr>
      <vt:lpstr>Microsoft YaHei</vt:lpstr>
      <vt:lpstr>新細明體</vt:lpstr>
      <vt:lpstr>宋体</vt:lpstr>
      <vt:lpstr>Yu Gothic UI Semibold</vt:lpstr>
      <vt:lpstr>Arial</vt:lpstr>
      <vt:lpstr>Arial Narrow</vt:lpstr>
      <vt:lpstr>Calibri</vt:lpstr>
      <vt:lpstr>Cambria</vt:lpstr>
      <vt:lpstr>Century</vt:lpstr>
      <vt:lpstr>Charis SIL</vt:lpstr>
      <vt:lpstr>Franklin Gothic Medium</vt:lpstr>
      <vt:lpstr>Mongolian Baiti</vt:lpstr>
      <vt:lpstr>Times New Roman</vt:lpstr>
      <vt:lpstr>Wingdings</vt:lpstr>
      <vt:lpstr>Template</vt:lpstr>
      <vt:lpstr>默认设计模板</vt:lpstr>
      <vt:lpstr>96_新詩選</vt:lpstr>
      <vt:lpstr>97_新詩選</vt:lpstr>
      <vt:lpstr>14_Default Design</vt:lpstr>
      <vt:lpstr>新會堂新格式範例(中英文)晨禱</vt:lpstr>
      <vt:lpstr>新會堂新格式範例</vt:lpstr>
      <vt:lpstr>1_新會堂新格式範例(中英文)晨禱</vt:lpstr>
      <vt:lpstr>1_新會堂新格式範例</vt:lpstr>
      <vt:lpstr>2_預設簡報設計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He5778Lord</cp:lastModifiedBy>
  <cp:revision>5318</cp:revision>
  <dcterms:created xsi:type="dcterms:W3CDTF">2014-11-02T05:55:36Z</dcterms:created>
  <dcterms:modified xsi:type="dcterms:W3CDTF">2021-11-14T22:08:38Z</dcterms:modified>
</cp:coreProperties>
</file>