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63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DFD18-9A21-4509-B7FE-FE5B129B2A44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76A9A-B637-4758-ACED-67A5F53D6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486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95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C55C-25A6-4133-9CB1-FC707CDDD1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9977A-9E22-47AA-AD04-BE5270E73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08A0C-45C1-491C-A5EA-67BCECD1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1E72E-862B-4271-965B-1392CAD5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1ADC7-391F-4A4A-953C-B9484DE7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0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EE999-1960-4005-97D5-12A20573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A6025-C2A1-4C19-B335-8C0811ED5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EB34A-E39F-4286-92EE-766FBC6F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E673B-91A4-45E5-AB20-859C49D2C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EDED8-3E8E-4C1D-B252-01DB8855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4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D761-B4C0-4748-97E0-BB3A2E37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A188-4CD2-4209-90FA-8941D10DD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CDD03-DCDC-45D1-96DD-2C5AF68DE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56AEE-1110-43B8-BE87-574E4ACB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8A8D7-7ABD-483C-9391-53248672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81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94F3A-AD01-4504-B03E-E7C856204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05822-4923-4075-80D0-CA172062A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DE1F5-F65A-45C0-B72B-BB6A39DBF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CA5A6-F235-4399-A968-64087CBF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E8112-29B6-4F9D-AB84-CFF57031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FD02E9-2782-4E59-AC9B-0D2862164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F371C-056E-47C9-A386-A5E35E29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2421B-6C29-4B30-8038-340F3EFBB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4C52F-F6C5-49BD-B570-A44B8BB44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6EFD8-16F2-46C0-817C-091BB7298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F7E56-6BAC-43B0-85E3-5CC28D1B0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C57159-7F8C-4EF6-980D-A7920F179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E0A92-CC84-4586-B614-059665E7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B69346-4712-4A25-84DF-5FE480AB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1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43110-A13C-4E3C-A597-7242ADBF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F756A-F781-4EF0-B0AF-5C512F801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95B7D-AD82-44CE-8DB0-2DD4A935D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26883-E166-4E56-92ED-7268D604A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8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7D7AA9-D1E7-4975-A1FF-C3996541F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C7B10-30A4-462F-828A-C1FD4137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5186B-350A-4C27-B7FB-FA74C99A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9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084B4-CA20-4B87-9F7A-B61500503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62B0F-BEEE-469C-8A07-1831A2783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320CD-0C17-45B5-A2B7-8135764F5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A1DA4-B5E4-4CC4-8061-8DA4E1D2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2BA7F-4DBB-4379-8CA9-28CE667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B5083-7EA4-47DE-A233-C3D6E7E76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5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EB5B-CD94-41FC-B43E-D4F04E07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C9ED7E-E1BB-4DE8-9AE4-9D691AC1E8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74EAB-CC91-4303-AEF5-5A0AEA5BE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1AE1B-9F70-403C-8190-06091CA21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DE2C6-4A9A-4809-8E47-AAC211520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B1E8E-DCA3-4252-BACD-2065C48E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0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FD17-7B34-4322-8CA6-B0525E6D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E6433D-E4F3-4CC0-96ED-8F01ECD0B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8C303-9307-4A0F-B5B1-46D994A0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E563-E5FA-412B-B80C-C070ED984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0577A-A5E5-4A95-A21E-91D7D2ED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6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5EE0AD-5681-4E31-91CC-9E390B342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9E73C-F0CA-4B9B-9BCD-C27FCEFD9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AC3A9-AAD4-427B-9771-48219C8BB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A7338-833D-463A-A6CF-ED07B1E1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E62C8-5712-410D-BB26-F0BF670E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06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55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09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337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86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805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3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81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2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48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11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2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AEB86-D3DD-4B4E-870C-D52C5626A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F6C25-655E-472B-9038-5169A4FF1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8ADBB-2648-4741-8E53-280870076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38645-77C8-4A81-BF10-6B286961812A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D4A79-D0D8-4C4C-A5D8-DBE0205BD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7AED8-38D6-414F-A1C8-C21CF5C0A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206DD-62E2-4FF1-9546-65C57999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5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7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566" y="5127554"/>
            <a:ext cx="1568495" cy="15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2FFDC-6D5B-45E7-BE53-1C122D03C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11"/>
            <a:ext cx="10515600" cy="1408677"/>
          </a:xfrm>
        </p:spPr>
        <p:txBody>
          <a:bodyPr>
            <a:normAutofit fontScale="90000"/>
          </a:bodyPr>
          <a:lstStyle/>
          <a:p>
            <a:pPr algn="ctr"/>
            <a:r>
              <a:rPr lang="zh-TW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凡事</a:t>
            </a:r>
            <a:r>
              <a:rPr lang="zh-CN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謝</a:t>
            </a:r>
            <a:r>
              <a:rPr lang="zh-TW" sz="54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恩榮耀主</a:t>
            </a:r>
            <a:r>
              <a:rPr lang="en-US" altLang="zh-TW" sz="18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TW" sz="18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Give thanks and glory God in everything</a:t>
            </a:r>
            <a:endParaRPr lang="en-US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6950EA-539C-4A7A-9755-2F5C1E973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9056" y="1764145"/>
            <a:ext cx="9966036" cy="509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5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74611-C47B-47DE-BE79-A4C987327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主題經文：</a:t>
            </a:r>
            <a:endParaRPr lang="en-US" sz="40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帖前</a:t>
            </a:r>
            <a:r>
              <a:rPr lang="en-US" altLang="zh-TW" sz="4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/1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 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18-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謝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定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旨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In every thing give thanks: for this is the will of God in Christ Jesus concerning you.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(KJV)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1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23CFB-7F84-4079-B448-0CCFE3DD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920"/>
            <a:ext cx="10515600" cy="666572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向神隨時心存感恩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4BBA-60CF-4DBE-B67F-D69397053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847" y="1145136"/>
            <a:ext cx="10793338" cy="5712864"/>
          </a:xfrm>
        </p:spPr>
        <p:txBody>
          <a:bodyPr>
            <a:normAutofit fontScale="85000" lnSpcReduction="20000"/>
          </a:bodyPr>
          <a:lstStyle/>
          <a:p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林後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15-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感 謝 　 神 、 因 他 有 說 不 盡 的 恩 賜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16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豐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典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都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受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而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且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4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zh-TW" sz="4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加</a:t>
            </a:r>
            <a:r>
              <a:rPr lang="zh-TW" sz="4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4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2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4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sz="4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感恩帶來喜樂</a:t>
            </a:r>
            <a:endParaRPr lang="en-US" altLang="zh-CN" sz="4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TW" sz="4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42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感恩使人知足，更蒙福</a:t>
            </a:r>
            <a:endParaRPr lang="en-US" altLang="zh-TW" sz="42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6-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以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美 福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迎 接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使 他 有 </a:t>
            </a:r>
            <a:r>
              <a:rPr lang="zh-TW" sz="4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洪 福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直 到 永 遠 ． 又 使 他 在 你 面 前 歡 喜 快 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樂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4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林後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9-</a:t>
            </a:r>
            <a:r>
              <a:rPr lang="zh-TW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你們知道我們主耶穌基督的恩典：他本來富足，卻為你們成了貧窮，叫你們因他的貧窮可以成為富足。</a:t>
            </a:r>
            <a:r>
              <a:rPr lang="en-US" sz="42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4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sz="39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2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4D6406-546F-4C54-843B-CBF0EB2D1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209" y="350378"/>
            <a:ext cx="10801883" cy="6409345"/>
          </a:xfrm>
        </p:spPr>
        <p:txBody>
          <a:bodyPr>
            <a:normAutofit fontScale="92500" lnSpcReduction="10000"/>
          </a:bodyPr>
          <a:lstStyle/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愛 世 人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甚 至 將 他 的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獨 生 子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 給 他 們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叫 一 切 信 他 的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不 至 滅 亡 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反 得 永 生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約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認識你獨一的真神，並且認識你所差來的耶穌基督，這就是永生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TW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感恩使神</a:t>
            </a:r>
            <a:r>
              <a:rPr lang="zh-CN" sz="39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得榮耀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23-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 以 感 謝 獻 上 為 祭 的 便 是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 耀 我</a:t>
            </a:r>
            <a:r>
              <a:rPr lang="en-US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19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諸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9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穹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蒼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傳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揚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手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段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9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二．對我們周圍的人表達感謝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三． 凡事</a:t>
            </a:r>
            <a:r>
              <a:rPr lang="zh-CN" altLang="en-US" sz="39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謝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endParaRPr lang="en-US" altLang="zh-TW" sz="39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28-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曉 得 萬 事 都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互 相 效 力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叫 愛 　 神 的 人 得 益 處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就 是 按 他 旨 意 被 召 的 人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271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602C89-8384-4C08-98D9-A026EB52CD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1085317"/>
            <a:ext cx="5424055" cy="5230026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F6EE896-209B-4B8A-9DA9-21D8892E03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05854" y="1085317"/>
            <a:ext cx="5050565" cy="523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3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415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Thanks to God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感</a:t>
            </a:r>
            <a:r>
              <a:rPr lang="zh-TW" alt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謝</a:t>
            </a:r>
            <a:r>
              <a:rPr lang="zh-TW" alt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49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201</Words>
  <Application>Microsoft Office PowerPoint</Application>
  <PresentationFormat>Widescreen</PresentationFormat>
  <Paragraphs>31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DengXian</vt:lpstr>
      <vt:lpstr>DFKai-SB</vt:lpstr>
      <vt:lpstr>Microsoft JhengHei</vt:lpstr>
      <vt:lpstr>PMingLiU</vt:lpstr>
      <vt:lpstr>PMingLiU</vt:lpstr>
      <vt:lpstr>Arial</vt:lpstr>
      <vt:lpstr>Calibri</vt:lpstr>
      <vt:lpstr>Calibri Light</vt:lpstr>
      <vt:lpstr>Cambria</vt:lpstr>
      <vt:lpstr>Century</vt:lpstr>
      <vt:lpstr>Times New Roman</vt:lpstr>
      <vt:lpstr>verdana</vt:lpstr>
      <vt:lpstr>Office Theme</vt:lpstr>
      <vt:lpstr>14_Default Design</vt:lpstr>
      <vt:lpstr>PowerPoint Presentation</vt:lpstr>
      <vt:lpstr>凡事謝恩榮耀主 Give thanks and glory God in everything</vt:lpstr>
      <vt:lpstr>PowerPoint Presentation</vt:lpstr>
      <vt:lpstr>一. 向神隨時心存感恩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凡事謝恩榮耀主 Give thanks and glory God in everything</dc:title>
  <dc:creator>Deborah Princess</dc:creator>
  <cp:lastModifiedBy>He5778Lord</cp:lastModifiedBy>
  <cp:revision>14</cp:revision>
  <dcterms:created xsi:type="dcterms:W3CDTF">2021-11-20T05:18:21Z</dcterms:created>
  <dcterms:modified xsi:type="dcterms:W3CDTF">2021-11-22T04:43:43Z</dcterms:modified>
</cp:coreProperties>
</file>