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</p:sldMasterIdLst>
  <p:notesMasterIdLst>
    <p:notesMasterId r:id="rId18"/>
  </p:notesMasterIdLst>
  <p:sldIdLst>
    <p:sldId id="11424" r:id="rId11"/>
    <p:sldId id="11456" r:id="rId12"/>
    <p:sldId id="11427" r:id="rId13"/>
    <p:sldId id="11455" r:id="rId14"/>
    <p:sldId id="11457" r:id="rId15"/>
    <p:sldId id="11451" r:id="rId16"/>
    <p:sldId id="11125" r:id="rId17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CCFF"/>
    <a:srgbClr val="FF66CC"/>
    <a:srgbClr val="CCFFCC"/>
    <a:srgbClr val="FFCC99"/>
    <a:srgbClr val="FFCC66"/>
    <a:srgbClr val="FFCC00"/>
    <a:srgbClr val="FFCCCC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5978" autoAdjust="0"/>
    <p:restoredTop sz="93608" autoAdjust="0"/>
  </p:normalViewPr>
  <p:slideViewPr>
    <p:cSldViewPr snapToGrid="0" snapToObjects="1">
      <p:cViewPr varScale="1">
        <p:scale>
          <a:sx n="72" d="100"/>
          <a:sy n="72" d="100"/>
        </p:scale>
        <p:origin x="28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10" Type="http://schemas.openxmlformats.org/officeDocument/2006/relationships/slideMaster" Target="slideMasters/slideMaster10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11/28/2021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1354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5884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11/28/2021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11/28/2021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87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釋放神的恩慈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的</a:t>
            </a:r>
            <a:r>
              <a:rPr lang="zh-TW" altLang="en-US" sz="60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禱告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Prayer That Releases God’s Goodness</a:t>
            </a: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November </a:t>
            </a:r>
            <a:r>
              <a:rPr lang="en-US" altLang="zh-TW" b="1" kern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28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2021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13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1096" y="340409"/>
            <a:ext cx="10208591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摩西說：「求你顯出你的榮耀給我看。」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和華說：「我要顯我一切的</a:t>
            </a:r>
            <a:r>
              <a:rPr lang="zh-TW" altLang="en-US" sz="4400" b="1" u="sng" dirty="0">
                <a:solidFill>
                  <a:srgbClr val="FF99CC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恩慈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，在你面前經過，宣告我的名。我要恩待誰就恩待誰；要憐憫誰就憐憫誰」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出埃及記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Exodus 33:18-19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And he said, “I will make all my </a:t>
            </a:r>
            <a:r>
              <a:rPr lang="en-US" altLang="zh-CN" sz="4000" b="1" u="sng" dirty="0">
                <a:solidFill>
                  <a:srgbClr val="FF99CC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goodness</a:t>
            </a: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 pass before you and will proclaim before you my name ‘The LORD.’ And I will be gracious to whom I will be gracious, and will show mercy on whom I will show mercy.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17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000"/>
            </a:gs>
            <a:gs pos="95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205" y="655762"/>
            <a:ext cx="7854099" cy="527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601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5271" y="132791"/>
            <a:ext cx="9983304" cy="5370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你們要恆切禱告，在此警醒感恩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也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要為我們禱告，求</a:t>
            </a:r>
            <a:r>
              <a:rPr lang="zh-TW" altLang="en-US" sz="32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神給我們</a:t>
            </a:r>
            <a:r>
              <a:rPr lang="zh-TW" altLang="en-US" sz="4000" b="1" u="sng" dirty="0">
                <a:solidFill>
                  <a:srgbClr val="FF99CC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開傳道的門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，能以講基督的奧祕（我為此被捆鎖）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，叫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我按著所該說的話將這奧祕發明出來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歌羅西書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Colossians 4:2-4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Devote yourselves to prayer, being watchful and thankful. </a:t>
            </a:r>
            <a:r>
              <a:rPr lang="en-US" altLang="zh-CN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And pray for us, too, that God may </a:t>
            </a:r>
            <a:r>
              <a:rPr lang="en-US" altLang="zh-CN" sz="2800" b="1" u="sng" dirty="0">
                <a:solidFill>
                  <a:srgbClr val="FF99CC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open a door for our message</a:t>
            </a: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, so that we may proclaim the mystery of Christ, for which I am in chains. </a:t>
            </a:r>
            <a:r>
              <a:rPr lang="en-US" altLang="zh-CN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Pray that I may proclaim it clearly, as I should.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3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44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58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8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lang="en-US" altLang="zh-TW" sz="6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「</a:t>
            </a:r>
            <a:r>
              <a:rPr lang="zh-TW" altLang="en-US" sz="8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禱告等候</a:t>
            </a:r>
            <a:r>
              <a:rPr lang="zh-TW" alt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14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62527</TotalTime>
  <Words>194</Words>
  <Application>Microsoft Office PowerPoint</Application>
  <PresentationFormat>Widescreen</PresentationFormat>
  <Paragraphs>63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7</vt:i4>
      </vt:variant>
    </vt:vector>
  </HeadingPairs>
  <TitlesOfParts>
    <vt:vector size="34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UI Semibold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5354</cp:revision>
  <dcterms:created xsi:type="dcterms:W3CDTF">2014-11-02T05:55:36Z</dcterms:created>
  <dcterms:modified xsi:type="dcterms:W3CDTF">2021-11-28T08:01:08Z</dcterms:modified>
</cp:coreProperties>
</file>