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56" r:id="rId3"/>
    <p:sldId id="265" r:id="rId4"/>
    <p:sldId id="262" r:id="rId5"/>
    <p:sldId id="257" r:id="rId6"/>
    <p:sldId id="261" r:id="rId7"/>
    <p:sldId id="263" r:id="rId8"/>
    <p:sldId id="266"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E078980-CB19-4190-A609-6AB156B2798D}">
          <p14:sldIdLst>
            <p14:sldId id="264"/>
            <p14:sldId id="256"/>
            <p14:sldId id="265"/>
            <p14:sldId id="262"/>
            <p14:sldId id="257"/>
            <p14:sldId id="261"/>
            <p14:sldId id="263"/>
            <p14:sldId id="266"/>
          </p14:sldIdLst>
        </p14:section>
        <p14:section name="Untitled Section" id="{D2DD0A9D-4436-4032-AF71-7048ED39E9A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9" d="100"/>
          <a:sy n="79" d="100"/>
        </p:scale>
        <p:origin x="182" y="66"/>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0D489-1599-4FF6-A4BD-56A3EC6BA9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17EF961-043C-44BF-90C6-7E8C80D6DC5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E0F8321-3EF2-49B1-919F-11B9D602EE06}"/>
              </a:ext>
            </a:extLst>
          </p:cNvPr>
          <p:cNvSpPr>
            <a:spLocks noGrp="1"/>
          </p:cNvSpPr>
          <p:nvPr>
            <p:ph type="dt" sz="half" idx="10"/>
          </p:nvPr>
        </p:nvSpPr>
        <p:spPr/>
        <p:txBody>
          <a:bodyPr/>
          <a:lstStyle/>
          <a:p>
            <a:fld id="{2F438017-BF33-4903-A09F-C857D4F4B066}" type="datetimeFigureOut">
              <a:rPr lang="en-US" smtClean="0"/>
              <a:t>12/5/2021</a:t>
            </a:fld>
            <a:endParaRPr lang="en-US"/>
          </a:p>
        </p:txBody>
      </p:sp>
      <p:sp>
        <p:nvSpPr>
          <p:cNvPr id="5" name="Footer Placeholder 4">
            <a:extLst>
              <a:ext uri="{FF2B5EF4-FFF2-40B4-BE49-F238E27FC236}">
                <a16:creationId xmlns:a16="http://schemas.microsoft.com/office/drawing/2014/main" id="{8C4CD7B2-AF7A-4CB3-9213-37014DF36E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B093B4-60E3-45D1-A097-DFE9A20B97FE}"/>
              </a:ext>
            </a:extLst>
          </p:cNvPr>
          <p:cNvSpPr>
            <a:spLocks noGrp="1"/>
          </p:cNvSpPr>
          <p:nvPr>
            <p:ph type="sldNum" sz="quarter" idx="12"/>
          </p:nvPr>
        </p:nvSpPr>
        <p:spPr/>
        <p:txBody>
          <a:bodyPr/>
          <a:lstStyle/>
          <a:p>
            <a:fld id="{A94F8E11-2677-4401-AF66-8B93359DF063}" type="slidenum">
              <a:rPr lang="en-US" smtClean="0"/>
              <a:t>‹#›</a:t>
            </a:fld>
            <a:endParaRPr lang="en-US"/>
          </a:p>
        </p:txBody>
      </p:sp>
    </p:spTree>
    <p:extLst>
      <p:ext uri="{BB962C8B-B14F-4D97-AF65-F5344CB8AC3E}">
        <p14:creationId xmlns:p14="http://schemas.microsoft.com/office/powerpoint/2010/main" val="42276997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7F00B-CCAA-4E70-9E6E-F866B1FCA2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862B509-C72D-4A30-861D-FD06F419BD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D40C1F-1B1D-4DE9-9D28-7B2EF5FBA9BD}"/>
              </a:ext>
            </a:extLst>
          </p:cNvPr>
          <p:cNvSpPr>
            <a:spLocks noGrp="1"/>
          </p:cNvSpPr>
          <p:nvPr>
            <p:ph type="dt" sz="half" idx="10"/>
          </p:nvPr>
        </p:nvSpPr>
        <p:spPr/>
        <p:txBody>
          <a:bodyPr/>
          <a:lstStyle/>
          <a:p>
            <a:fld id="{2F438017-BF33-4903-A09F-C857D4F4B066}" type="datetimeFigureOut">
              <a:rPr lang="en-US" smtClean="0"/>
              <a:t>12/5/2021</a:t>
            </a:fld>
            <a:endParaRPr lang="en-US"/>
          </a:p>
        </p:txBody>
      </p:sp>
      <p:sp>
        <p:nvSpPr>
          <p:cNvPr id="5" name="Footer Placeholder 4">
            <a:extLst>
              <a:ext uri="{FF2B5EF4-FFF2-40B4-BE49-F238E27FC236}">
                <a16:creationId xmlns:a16="http://schemas.microsoft.com/office/drawing/2014/main" id="{33FAB84B-C23C-4C1C-9E0B-213C74F93E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B24494-E2DA-4208-BCE9-F48F2D98E386}"/>
              </a:ext>
            </a:extLst>
          </p:cNvPr>
          <p:cNvSpPr>
            <a:spLocks noGrp="1"/>
          </p:cNvSpPr>
          <p:nvPr>
            <p:ph type="sldNum" sz="quarter" idx="12"/>
          </p:nvPr>
        </p:nvSpPr>
        <p:spPr/>
        <p:txBody>
          <a:bodyPr/>
          <a:lstStyle/>
          <a:p>
            <a:fld id="{A94F8E11-2677-4401-AF66-8B93359DF063}" type="slidenum">
              <a:rPr lang="en-US" smtClean="0"/>
              <a:t>‹#›</a:t>
            </a:fld>
            <a:endParaRPr lang="en-US"/>
          </a:p>
        </p:txBody>
      </p:sp>
    </p:spTree>
    <p:extLst>
      <p:ext uri="{BB962C8B-B14F-4D97-AF65-F5344CB8AC3E}">
        <p14:creationId xmlns:p14="http://schemas.microsoft.com/office/powerpoint/2010/main" val="2124942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75B2B-314E-41C0-832F-B39A9F1398E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0925760-F09D-453D-A5CC-A2F886FD26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2FEF129-8783-4A5F-8F2A-CCCBAF01A7F5}"/>
              </a:ext>
            </a:extLst>
          </p:cNvPr>
          <p:cNvSpPr>
            <a:spLocks noGrp="1"/>
          </p:cNvSpPr>
          <p:nvPr>
            <p:ph type="dt" sz="half" idx="10"/>
          </p:nvPr>
        </p:nvSpPr>
        <p:spPr/>
        <p:txBody>
          <a:bodyPr/>
          <a:lstStyle/>
          <a:p>
            <a:fld id="{2F438017-BF33-4903-A09F-C857D4F4B066}" type="datetimeFigureOut">
              <a:rPr lang="en-US" smtClean="0"/>
              <a:t>12/5/2021</a:t>
            </a:fld>
            <a:endParaRPr lang="en-US"/>
          </a:p>
        </p:txBody>
      </p:sp>
      <p:sp>
        <p:nvSpPr>
          <p:cNvPr id="5" name="Footer Placeholder 4">
            <a:extLst>
              <a:ext uri="{FF2B5EF4-FFF2-40B4-BE49-F238E27FC236}">
                <a16:creationId xmlns:a16="http://schemas.microsoft.com/office/drawing/2014/main" id="{8D568873-3A88-4556-8006-C8CD83AFDC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AB2BD6-C0FE-40D2-9107-5D7A14306FD9}"/>
              </a:ext>
            </a:extLst>
          </p:cNvPr>
          <p:cNvSpPr>
            <a:spLocks noGrp="1"/>
          </p:cNvSpPr>
          <p:nvPr>
            <p:ph type="sldNum" sz="quarter" idx="12"/>
          </p:nvPr>
        </p:nvSpPr>
        <p:spPr/>
        <p:txBody>
          <a:bodyPr/>
          <a:lstStyle/>
          <a:p>
            <a:fld id="{A94F8E11-2677-4401-AF66-8B93359DF063}" type="slidenum">
              <a:rPr lang="en-US" smtClean="0"/>
              <a:t>‹#›</a:t>
            </a:fld>
            <a:endParaRPr lang="en-US"/>
          </a:p>
        </p:txBody>
      </p:sp>
    </p:spTree>
    <p:extLst>
      <p:ext uri="{BB962C8B-B14F-4D97-AF65-F5344CB8AC3E}">
        <p14:creationId xmlns:p14="http://schemas.microsoft.com/office/powerpoint/2010/main" val="827089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3C4E8-ABF6-444E-87A3-2DE3096611E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1D60745-CD4E-4C3F-93D0-CAEE38C87A8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C0E7012-4707-4B88-AF57-B32D2D543EA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A99FD6A-747C-4501-B749-82C6E1C1DBF5}"/>
              </a:ext>
            </a:extLst>
          </p:cNvPr>
          <p:cNvSpPr>
            <a:spLocks noGrp="1"/>
          </p:cNvSpPr>
          <p:nvPr>
            <p:ph type="dt" sz="half" idx="10"/>
          </p:nvPr>
        </p:nvSpPr>
        <p:spPr/>
        <p:txBody>
          <a:bodyPr/>
          <a:lstStyle/>
          <a:p>
            <a:fld id="{2F438017-BF33-4903-A09F-C857D4F4B066}" type="datetimeFigureOut">
              <a:rPr lang="en-US" smtClean="0"/>
              <a:t>12/5/2021</a:t>
            </a:fld>
            <a:endParaRPr lang="en-US"/>
          </a:p>
        </p:txBody>
      </p:sp>
      <p:sp>
        <p:nvSpPr>
          <p:cNvPr id="6" name="Footer Placeholder 5">
            <a:extLst>
              <a:ext uri="{FF2B5EF4-FFF2-40B4-BE49-F238E27FC236}">
                <a16:creationId xmlns:a16="http://schemas.microsoft.com/office/drawing/2014/main" id="{F70EFD1A-7A44-4D7F-80A8-8942365432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19638C-20F6-4BFD-83E4-E0C49F5707F5}"/>
              </a:ext>
            </a:extLst>
          </p:cNvPr>
          <p:cNvSpPr>
            <a:spLocks noGrp="1"/>
          </p:cNvSpPr>
          <p:nvPr>
            <p:ph type="sldNum" sz="quarter" idx="12"/>
          </p:nvPr>
        </p:nvSpPr>
        <p:spPr/>
        <p:txBody>
          <a:bodyPr/>
          <a:lstStyle/>
          <a:p>
            <a:fld id="{A94F8E11-2677-4401-AF66-8B93359DF063}" type="slidenum">
              <a:rPr lang="en-US" smtClean="0"/>
              <a:t>‹#›</a:t>
            </a:fld>
            <a:endParaRPr lang="en-US"/>
          </a:p>
        </p:txBody>
      </p:sp>
    </p:spTree>
    <p:extLst>
      <p:ext uri="{BB962C8B-B14F-4D97-AF65-F5344CB8AC3E}">
        <p14:creationId xmlns:p14="http://schemas.microsoft.com/office/powerpoint/2010/main" val="16193796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0CDB7-1B89-4AC3-823A-0CC4D08992D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2662FE8-0BF5-4962-AAA2-7FE38FB889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851C7BE-8341-455B-9F7F-7B0EB2F2B7A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602C5D9-5142-455F-9E7B-E7EC57FFE6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E1C0355-22CF-4FF0-A4CB-85543789EDC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645CFF2-3BD5-4A5E-B764-13EDAD8EE678}"/>
              </a:ext>
            </a:extLst>
          </p:cNvPr>
          <p:cNvSpPr>
            <a:spLocks noGrp="1"/>
          </p:cNvSpPr>
          <p:nvPr>
            <p:ph type="dt" sz="half" idx="10"/>
          </p:nvPr>
        </p:nvSpPr>
        <p:spPr/>
        <p:txBody>
          <a:bodyPr/>
          <a:lstStyle/>
          <a:p>
            <a:fld id="{2F438017-BF33-4903-A09F-C857D4F4B066}" type="datetimeFigureOut">
              <a:rPr lang="en-US" smtClean="0"/>
              <a:t>12/5/2021</a:t>
            </a:fld>
            <a:endParaRPr lang="en-US"/>
          </a:p>
        </p:txBody>
      </p:sp>
      <p:sp>
        <p:nvSpPr>
          <p:cNvPr id="8" name="Footer Placeholder 7">
            <a:extLst>
              <a:ext uri="{FF2B5EF4-FFF2-40B4-BE49-F238E27FC236}">
                <a16:creationId xmlns:a16="http://schemas.microsoft.com/office/drawing/2014/main" id="{A71EBAC0-79A2-4D56-8D15-345D4A0706C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B771DEB-6FFB-488E-A759-EB1D560F2FB6}"/>
              </a:ext>
            </a:extLst>
          </p:cNvPr>
          <p:cNvSpPr>
            <a:spLocks noGrp="1"/>
          </p:cNvSpPr>
          <p:nvPr>
            <p:ph type="sldNum" sz="quarter" idx="12"/>
          </p:nvPr>
        </p:nvSpPr>
        <p:spPr/>
        <p:txBody>
          <a:bodyPr/>
          <a:lstStyle/>
          <a:p>
            <a:fld id="{A94F8E11-2677-4401-AF66-8B93359DF063}" type="slidenum">
              <a:rPr lang="en-US" smtClean="0"/>
              <a:t>‹#›</a:t>
            </a:fld>
            <a:endParaRPr lang="en-US"/>
          </a:p>
        </p:txBody>
      </p:sp>
    </p:spTree>
    <p:extLst>
      <p:ext uri="{BB962C8B-B14F-4D97-AF65-F5344CB8AC3E}">
        <p14:creationId xmlns:p14="http://schemas.microsoft.com/office/powerpoint/2010/main" val="1366050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260B9-5808-4993-AA84-65E2626CFDB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24F4815-5D30-419F-B4BD-37C851931E8C}"/>
              </a:ext>
            </a:extLst>
          </p:cNvPr>
          <p:cNvSpPr>
            <a:spLocks noGrp="1"/>
          </p:cNvSpPr>
          <p:nvPr>
            <p:ph type="dt" sz="half" idx="10"/>
          </p:nvPr>
        </p:nvSpPr>
        <p:spPr/>
        <p:txBody>
          <a:bodyPr/>
          <a:lstStyle/>
          <a:p>
            <a:fld id="{2F438017-BF33-4903-A09F-C857D4F4B066}" type="datetimeFigureOut">
              <a:rPr lang="en-US" smtClean="0"/>
              <a:t>12/5/2021</a:t>
            </a:fld>
            <a:endParaRPr lang="en-US"/>
          </a:p>
        </p:txBody>
      </p:sp>
      <p:sp>
        <p:nvSpPr>
          <p:cNvPr id="4" name="Footer Placeholder 3">
            <a:extLst>
              <a:ext uri="{FF2B5EF4-FFF2-40B4-BE49-F238E27FC236}">
                <a16:creationId xmlns:a16="http://schemas.microsoft.com/office/drawing/2014/main" id="{C0721D6E-0B74-4083-9B04-7122FD46982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E2163FF-F406-45FF-AA65-B92725AC906E}"/>
              </a:ext>
            </a:extLst>
          </p:cNvPr>
          <p:cNvSpPr>
            <a:spLocks noGrp="1"/>
          </p:cNvSpPr>
          <p:nvPr>
            <p:ph type="sldNum" sz="quarter" idx="12"/>
          </p:nvPr>
        </p:nvSpPr>
        <p:spPr/>
        <p:txBody>
          <a:bodyPr/>
          <a:lstStyle/>
          <a:p>
            <a:fld id="{A94F8E11-2677-4401-AF66-8B93359DF063}" type="slidenum">
              <a:rPr lang="en-US" smtClean="0"/>
              <a:t>‹#›</a:t>
            </a:fld>
            <a:endParaRPr lang="en-US"/>
          </a:p>
        </p:txBody>
      </p:sp>
    </p:spTree>
    <p:extLst>
      <p:ext uri="{BB962C8B-B14F-4D97-AF65-F5344CB8AC3E}">
        <p14:creationId xmlns:p14="http://schemas.microsoft.com/office/powerpoint/2010/main" val="211767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67AEA03-05F3-4992-A0AD-251F352EE199}"/>
              </a:ext>
            </a:extLst>
          </p:cNvPr>
          <p:cNvSpPr>
            <a:spLocks noGrp="1"/>
          </p:cNvSpPr>
          <p:nvPr>
            <p:ph type="dt" sz="half" idx="10"/>
          </p:nvPr>
        </p:nvSpPr>
        <p:spPr/>
        <p:txBody>
          <a:bodyPr/>
          <a:lstStyle/>
          <a:p>
            <a:fld id="{2F438017-BF33-4903-A09F-C857D4F4B066}" type="datetimeFigureOut">
              <a:rPr lang="en-US" smtClean="0"/>
              <a:t>12/5/2021</a:t>
            </a:fld>
            <a:endParaRPr lang="en-US"/>
          </a:p>
        </p:txBody>
      </p:sp>
      <p:sp>
        <p:nvSpPr>
          <p:cNvPr id="3" name="Footer Placeholder 2">
            <a:extLst>
              <a:ext uri="{FF2B5EF4-FFF2-40B4-BE49-F238E27FC236}">
                <a16:creationId xmlns:a16="http://schemas.microsoft.com/office/drawing/2014/main" id="{5B962C56-50C0-41F4-9D3A-E4D327BF8DB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D00CA3F-74B6-4098-8B5C-ED23CD29025B}"/>
              </a:ext>
            </a:extLst>
          </p:cNvPr>
          <p:cNvSpPr>
            <a:spLocks noGrp="1"/>
          </p:cNvSpPr>
          <p:nvPr>
            <p:ph type="sldNum" sz="quarter" idx="12"/>
          </p:nvPr>
        </p:nvSpPr>
        <p:spPr/>
        <p:txBody>
          <a:bodyPr/>
          <a:lstStyle/>
          <a:p>
            <a:fld id="{A94F8E11-2677-4401-AF66-8B93359DF063}" type="slidenum">
              <a:rPr lang="en-US" smtClean="0"/>
              <a:t>‹#›</a:t>
            </a:fld>
            <a:endParaRPr lang="en-US"/>
          </a:p>
        </p:txBody>
      </p:sp>
    </p:spTree>
    <p:extLst>
      <p:ext uri="{BB962C8B-B14F-4D97-AF65-F5344CB8AC3E}">
        <p14:creationId xmlns:p14="http://schemas.microsoft.com/office/powerpoint/2010/main" val="24976252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59001-639D-4FC8-8FE3-4847868DDD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8403FA2-A95E-4784-875D-F9F61FB804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381A922-2473-42E6-90CE-9C9882F7BF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E8D2B1D-12AE-4C0B-8B5C-65E9F5E878DF}"/>
              </a:ext>
            </a:extLst>
          </p:cNvPr>
          <p:cNvSpPr>
            <a:spLocks noGrp="1"/>
          </p:cNvSpPr>
          <p:nvPr>
            <p:ph type="dt" sz="half" idx="10"/>
          </p:nvPr>
        </p:nvSpPr>
        <p:spPr/>
        <p:txBody>
          <a:bodyPr/>
          <a:lstStyle/>
          <a:p>
            <a:fld id="{2F438017-BF33-4903-A09F-C857D4F4B066}" type="datetimeFigureOut">
              <a:rPr lang="en-US" smtClean="0"/>
              <a:t>12/5/2021</a:t>
            </a:fld>
            <a:endParaRPr lang="en-US"/>
          </a:p>
        </p:txBody>
      </p:sp>
      <p:sp>
        <p:nvSpPr>
          <p:cNvPr id="6" name="Footer Placeholder 5">
            <a:extLst>
              <a:ext uri="{FF2B5EF4-FFF2-40B4-BE49-F238E27FC236}">
                <a16:creationId xmlns:a16="http://schemas.microsoft.com/office/drawing/2014/main" id="{C0064247-AC1E-47B3-AD2C-46516D65C1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431B72-603E-4C3E-ADA2-0A3F37E6478D}"/>
              </a:ext>
            </a:extLst>
          </p:cNvPr>
          <p:cNvSpPr>
            <a:spLocks noGrp="1"/>
          </p:cNvSpPr>
          <p:nvPr>
            <p:ph type="sldNum" sz="quarter" idx="12"/>
          </p:nvPr>
        </p:nvSpPr>
        <p:spPr/>
        <p:txBody>
          <a:bodyPr/>
          <a:lstStyle/>
          <a:p>
            <a:fld id="{A94F8E11-2677-4401-AF66-8B93359DF063}" type="slidenum">
              <a:rPr lang="en-US" smtClean="0"/>
              <a:t>‹#›</a:t>
            </a:fld>
            <a:endParaRPr lang="en-US"/>
          </a:p>
        </p:txBody>
      </p:sp>
    </p:spTree>
    <p:extLst>
      <p:ext uri="{BB962C8B-B14F-4D97-AF65-F5344CB8AC3E}">
        <p14:creationId xmlns:p14="http://schemas.microsoft.com/office/powerpoint/2010/main" val="14836067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8C322-5045-4A24-BD67-34626486BF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DA43F0-4B2F-4DDE-BAD1-5CCF410A7D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ADED305-F811-4670-B2BD-5F67EE34D1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F70C06-C5CF-4549-BA18-DBBC3DA00B00}"/>
              </a:ext>
            </a:extLst>
          </p:cNvPr>
          <p:cNvSpPr>
            <a:spLocks noGrp="1"/>
          </p:cNvSpPr>
          <p:nvPr>
            <p:ph type="dt" sz="half" idx="10"/>
          </p:nvPr>
        </p:nvSpPr>
        <p:spPr/>
        <p:txBody>
          <a:bodyPr/>
          <a:lstStyle/>
          <a:p>
            <a:fld id="{2F438017-BF33-4903-A09F-C857D4F4B066}" type="datetimeFigureOut">
              <a:rPr lang="en-US" smtClean="0"/>
              <a:t>12/5/2021</a:t>
            </a:fld>
            <a:endParaRPr lang="en-US"/>
          </a:p>
        </p:txBody>
      </p:sp>
      <p:sp>
        <p:nvSpPr>
          <p:cNvPr id="6" name="Footer Placeholder 5">
            <a:extLst>
              <a:ext uri="{FF2B5EF4-FFF2-40B4-BE49-F238E27FC236}">
                <a16:creationId xmlns:a16="http://schemas.microsoft.com/office/drawing/2014/main" id="{B2EA008E-19AF-47A9-B2B1-4C2DB63FFD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468453-AB94-4481-BAE7-F413A1F1B394}"/>
              </a:ext>
            </a:extLst>
          </p:cNvPr>
          <p:cNvSpPr>
            <a:spLocks noGrp="1"/>
          </p:cNvSpPr>
          <p:nvPr>
            <p:ph type="sldNum" sz="quarter" idx="12"/>
          </p:nvPr>
        </p:nvSpPr>
        <p:spPr/>
        <p:txBody>
          <a:bodyPr/>
          <a:lstStyle/>
          <a:p>
            <a:fld id="{A94F8E11-2677-4401-AF66-8B93359DF063}" type="slidenum">
              <a:rPr lang="en-US" smtClean="0"/>
              <a:t>‹#›</a:t>
            </a:fld>
            <a:endParaRPr lang="en-US"/>
          </a:p>
        </p:txBody>
      </p:sp>
    </p:spTree>
    <p:extLst>
      <p:ext uri="{BB962C8B-B14F-4D97-AF65-F5344CB8AC3E}">
        <p14:creationId xmlns:p14="http://schemas.microsoft.com/office/powerpoint/2010/main" val="448121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AB2FF-B98E-4FAB-B2F9-79F320A6D61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F377223-3F44-47BC-B871-060225B3E26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F9561D-E551-42D4-8755-721233EB5997}"/>
              </a:ext>
            </a:extLst>
          </p:cNvPr>
          <p:cNvSpPr>
            <a:spLocks noGrp="1"/>
          </p:cNvSpPr>
          <p:nvPr>
            <p:ph type="dt" sz="half" idx="10"/>
          </p:nvPr>
        </p:nvSpPr>
        <p:spPr/>
        <p:txBody>
          <a:bodyPr/>
          <a:lstStyle/>
          <a:p>
            <a:fld id="{2F438017-BF33-4903-A09F-C857D4F4B066}" type="datetimeFigureOut">
              <a:rPr lang="en-US" smtClean="0"/>
              <a:t>12/5/2021</a:t>
            </a:fld>
            <a:endParaRPr lang="en-US"/>
          </a:p>
        </p:txBody>
      </p:sp>
      <p:sp>
        <p:nvSpPr>
          <p:cNvPr id="5" name="Footer Placeholder 4">
            <a:extLst>
              <a:ext uri="{FF2B5EF4-FFF2-40B4-BE49-F238E27FC236}">
                <a16:creationId xmlns:a16="http://schemas.microsoft.com/office/drawing/2014/main" id="{8385F77D-DCBB-4F2C-B19C-422346B265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9808FC-CA2A-4472-94B0-F5D68C4CB2B7}"/>
              </a:ext>
            </a:extLst>
          </p:cNvPr>
          <p:cNvSpPr>
            <a:spLocks noGrp="1"/>
          </p:cNvSpPr>
          <p:nvPr>
            <p:ph type="sldNum" sz="quarter" idx="12"/>
          </p:nvPr>
        </p:nvSpPr>
        <p:spPr/>
        <p:txBody>
          <a:bodyPr/>
          <a:lstStyle/>
          <a:p>
            <a:fld id="{A94F8E11-2677-4401-AF66-8B93359DF063}" type="slidenum">
              <a:rPr lang="en-US" smtClean="0"/>
              <a:t>‹#›</a:t>
            </a:fld>
            <a:endParaRPr lang="en-US"/>
          </a:p>
        </p:txBody>
      </p:sp>
    </p:spTree>
    <p:extLst>
      <p:ext uri="{BB962C8B-B14F-4D97-AF65-F5344CB8AC3E}">
        <p14:creationId xmlns:p14="http://schemas.microsoft.com/office/powerpoint/2010/main" val="2170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24FC6BB-5387-4CCA-A572-EB798B11481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2F8B9B9-23F6-43C9-85AF-BBB8FC733DA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62B087-3493-411C-8B7D-AAA4801E75AC}"/>
              </a:ext>
            </a:extLst>
          </p:cNvPr>
          <p:cNvSpPr>
            <a:spLocks noGrp="1"/>
          </p:cNvSpPr>
          <p:nvPr>
            <p:ph type="dt" sz="half" idx="10"/>
          </p:nvPr>
        </p:nvSpPr>
        <p:spPr/>
        <p:txBody>
          <a:bodyPr/>
          <a:lstStyle/>
          <a:p>
            <a:fld id="{2F438017-BF33-4903-A09F-C857D4F4B066}" type="datetimeFigureOut">
              <a:rPr lang="en-US" smtClean="0"/>
              <a:t>12/5/2021</a:t>
            </a:fld>
            <a:endParaRPr lang="en-US"/>
          </a:p>
        </p:txBody>
      </p:sp>
      <p:sp>
        <p:nvSpPr>
          <p:cNvPr id="5" name="Footer Placeholder 4">
            <a:extLst>
              <a:ext uri="{FF2B5EF4-FFF2-40B4-BE49-F238E27FC236}">
                <a16:creationId xmlns:a16="http://schemas.microsoft.com/office/drawing/2014/main" id="{74328F06-7856-4953-B5D5-4011A7131A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04968A-DAA1-4B09-8691-9BB1A6E52495}"/>
              </a:ext>
            </a:extLst>
          </p:cNvPr>
          <p:cNvSpPr>
            <a:spLocks noGrp="1"/>
          </p:cNvSpPr>
          <p:nvPr>
            <p:ph type="sldNum" sz="quarter" idx="12"/>
          </p:nvPr>
        </p:nvSpPr>
        <p:spPr/>
        <p:txBody>
          <a:bodyPr/>
          <a:lstStyle/>
          <a:p>
            <a:fld id="{A94F8E11-2677-4401-AF66-8B93359DF063}" type="slidenum">
              <a:rPr lang="en-US" smtClean="0"/>
              <a:t>‹#›</a:t>
            </a:fld>
            <a:endParaRPr lang="en-US"/>
          </a:p>
        </p:txBody>
      </p:sp>
    </p:spTree>
    <p:extLst>
      <p:ext uri="{BB962C8B-B14F-4D97-AF65-F5344CB8AC3E}">
        <p14:creationId xmlns:p14="http://schemas.microsoft.com/office/powerpoint/2010/main" val="895156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4CBF6F8-EDD4-49AC-98F4-9B9AC06589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9A819F9-0C68-47F9-AE45-8E7CF489F7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5C4A17-2516-4360-A94A-EDE9512476D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438017-BF33-4903-A09F-C857D4F4B066}" type="datetimeFigureOut">
              <a:rPr lang="en-US" smtClean="0"/>
              <a:t>12/5/2021</a:t>
            </a:fld>
            <a:endParaRPr lang="en-US"/>
          </a:p>
        </p:txBody>
      </p:sp>
      <p:sp>
        <p:nvSpPr>
          <p:cNvPr id="5" name="Footer Placeholder 4">
            <a:extLst>
              <a:ext uri="{FF2B5EF4-FFF2-40B4-BE49-F238E27FC236}">
                <a16:creationId xmlns:a16="http://schemas.microsoft.com/office/drawing/2014/main" id="{69F57B90-F738-45A4-92EF-A241E3273F9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1E2C173-D0AA-4F63-BCD8-C64C2A1E63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4F8E11-2677-4401-AF66-8B93359DF063}" type="slidenum">
              <a:rPr lang="en-US" smtClean="0"/>
              <a:t>‹#›</a:t>
            </a:fld>
            <a:endParaRPr lang="en-US"/>
          </a:p>
        </p:txBody>
      </p:sp>
    </p:spTree>
    <p:extLst>
      <p:ext uri="{BB962C8B-B14F-4D97-AF65-F5344CB8AC3E}">
        <p14:creationId xmlns:p14="http://schemas.microsoft.com/office/powerpoint/2010/main" val="13039100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s://cnbible.com/matthew/18-20.htm"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086D3-8CCB-412D-9A47-3E55C6BE3D6D}"/>
              </a:ext>
            </a:extLst>
          </p:cNvPr>
          <p:cNvSpPr>
            <a:spLocks noGrp="1"/>
          </p:cNvSpPr>
          <p:nvPr>
            <p:ph type="title"/>
          </p:nvPr>
        </p:nvSpPr>
        <p:spPr>
          <a:xfrm>
            <a:off x="838200" y="-68985"/>
            <a:ext cx="10515600" cy="1701232"/>
          </a:xfrm>
        </p:spPr>
        <p:txBody>
          <a:bodyPr>
            <a:normAutofit/>
          </a:bodyPr>
          <a:lstStyle/>
          <a:p>
            <a:pPr algn="ctr"/>
            <a:r>
              <a:rPr lang="en-US" sz="6700" dirty="0">
                <a:effectLst/>
                <a:latin typeface="Calibri" panose="020F0502020204030204" pitchFamily="34" charset="0"/>
                <a:ea typeface="DengXian" panose="02010600030101010101" pitchFamily="2" charset="-122"/>
                <a:cs typeface="Times New Roman" panose="02020603050405020304" pitchFamily="18" charset="0"/>
              </a:rPr>
              <a:t>RPG</a:t>
            </a:r>
            <a:r>
              <a:rPr lang="zh-TW" sz="6700" dirty="0">
                <a:effectLst/>
                <a:latin typeface="Calibri" panose="020F0502020204030204" pitchFamily="34" charset="0"/>
                <a:ea typeface="DengXian" panose="02010600030101010101" pitchFamily="2" charset="-122"/>
                <a:cs typeface="Times New Roman" panose="02020603050405020304" pitchFamily="18" charset="0"/>
              </a:rPr>
              <a:t>復興禱告總動員</a:t>
            </a:r>
            <a:r>
              <a:rPr lang="en-US" altLang="zh-TW" sz="6700" dirty="0">
                <a:effectLst/>
                <a:latin typeface="Calibri" panose="020F0502020204030204" pitchFamily="34" charset="0"/>
                <a:ea typeface="DengXian" panose="02010600030101010101" pitchFamily="2" charset="-122"/>
                <a:cs typeface="Times New Roman" panose="02020603050405020304" pitchFamily="18" charset="0"/>
              </a:rPr>
              <a:t/>
            </a:r>
            <a:br>
              <a:rPr lang="en-US" altLang="zh-TW" sz="6700" dirty="0">
                <a:effectLst/>
                <a:latin typeface="Calibri" panose="020F0502020204030204" pitchFamily="34" charset="0"/>
                <a:ea typeface="DengXian" panose="02010600030101010101" pitchFamily="2" charset="-122"/>
                <a:cs typeface="Times New Roman" panose="02020603050405020304" pitchFamily="18" charset="0"/>
              </a:rPr>
            </a:br>
            <a:r>
              <a:rPr lang="en-US" altLang="zh-TW" sz="4900" dirty="0">
                <a:latin typeface="Calibri" panose="020F0502020204030204" pitchFamily="34" charset="0"/>
                <a:ea typeface="DengXian" panose="02010600030101010101" pitchFamily="2" charset="-122"/>
                <a:cs typeface="Times New Roman" panose="02020603050405020304" pitchFamily="18" charset="0"/>
              </a:rPr>
              <a:t>Revival Prayer Group</a:t>
            </a:r>
            <a:endParaRPr lang="en-US" sz="4900" dirty="0"/>
          </a:p>
        </p:txBody>
      </p:sp>
      <p:pic>
        <p:nvPicPr>
          <p:cNvPr id="8" name="Content Placeholder 7">
            <a:extLst>
              <a:ext uri="{FF2B5EF4-FFF2-40B4-BE49-F238E27FC236}">
                <a16:creationId xmlns:a16="http://schemas.microsoft.com/office/drawing/2014/main" id="{03322BBD-204B-48E0-9550-E0C30FED467C}"/>
              </a:ext>
            </a:extLst>
          </p:cNvPr>
          <p:cNvPicPr>
            <a:picLocks noGrp="1" noChangeAspect="1"/>
          </p:cNvPicPr>
          <p:nvPr>
            <p:ph idx="1"/>
          </p:nvPr>
        </p:nvPicPr>
        <p:blipFill>
          <a:blip r:embed="rId2"/>
          <a:stretch>
            <a:fillRect/>
          </a:stretch>
        </p:blipFill>
        <p:spPr>
          <a:xfrm>
            <a:off x="1219200" y="1632246"/>
            <a:ext cx="9448800" cy="5225753"/>
          </a:xfrm>
          <a:prstGeom prst="rect">
            <a:avLst/>
          </a:prstGeom>
        </p:spPr>
      </p:pic>
    </p:spTree>
    <p:extLst>
      <p:ext uri="{BB962C8B-B14F-4D97-AF65-F5344CB8AC3E}">
        <p14:creationId xmlns:p14="http://schemas.microsoft.com/office/powerpoint/2010/main" val="10998740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1C6FAAF-2503-4AD0-907A-1D974DD686B6}"/>
              </a:ext>
            </a:extLst>
          </p:cNvPr>
          <p:cNvSpPr>
            <a:spLocks noGrp="1"/>
          </p:cNvSpPr>
          <p:nvPr>
            <p:ph type="subTitle" idx="1"/>
          </p:nvPr>
        </p:nvSpPr>
        <p:spPr>
          <a:xfrm>
            <a:off x="1524000" y="410198"/>
            <a:ext cx="9144000" cy="6315342"/>
          </a:xfrm>
        </p:spPr>
        <p:txBody>
          <a:bodyPr>
            <a:normAutofit fontScale="92500" lnSpcReduction="10000"/>
          </a:bodyPr>
          <a:lstStyle/>
          <a:p>
            <a:pPr algn="l"/>
            <a:r>
              <a:rPr lang="zh-CN" altLang="en-US" sz="3900" b="1" dirty="0">
                <a:solidFill>
                  <a:srgbClr val="001320"/>
                </a:solidFill>
                <a:latin typeface="Trebuchet"/>
              </a:rPr>
              <a:t>主題經文：馬太福音</a:t>
            </a:r>
            <a:r>
              <a:rPr lang="en-US" altLang="zh-CN" sz="3900" b="1" dirty="0">
                <a:solidFill>
                  <a:srgbClr val="001320"/>
                </a:solidFill>
                <a:latin typeface="Trebuchet"/>
              </a:rPr>
              <a:t>/Matthew 18:19-20</a:t>
            </a:r>
          </a:p>
          <a:p>
            <a:pPr algn="l"/>
            <a:r>
              <a:rPr lang="zh-TW" altLang="en-US" sz="3900" b="1" i="0" dirty="0">
                <a:solidFill>
                  <a:schemeClr val="accent4">
                    <a:lumMod val="50000"/>
                  </a:schemeClr>
                </a:solidFill>
                <a:effectLst/>
                <a:latin typeface="Trebuchet"/>
              </a:rPr>
              <a:t>我 又 告 訴 你 們 ， 若 是 你 們 中 間 有 兩 個 人 在 地 上 同 心 合 意 的 求 甚 麼 事 ， 我 在 天 上 的 父 必 為 他 們 成 全 。 </a:t>
            </a:r>
            <a:r>
              <a:rPr lang="en-US" altLang="zh-TW" sz="3900" b="1" i="0" u="none" strike="noStrike" dirty="0">
                <a:solidFill>
                  <a:schemeClr val="accent4">
                    <a:lumMod val="50000"/>
                  </a:schemeClr>
                </a:solidFill>
                <a:effectLst/>
                <a:latin typeface="Arial" panose="020B0604020202020204" pitchFamily="34" charset="0"/>
                <a:hlinkClick r:id="rId2">
                  <a:extLst>
                    <a:ext uri="{A12FA001-AC4F-418D-AE19-62706E023703}">
                      <ahyp:hlinkClr xmlns:ahyp="http://schemas.microsoft.com/office/drawing/2018/hyperlinkcolor" xmlns="" val="tx"/>
                    </a:ext>
                  </a:extLst>
                </a:hlinkClick>
              </a:rPr>
              <a:t>20</a:t>
            </a:r>
            <a:r>
              <a:rPr lang="zh-TW" altLang="en-US" sz="3900" b="1" i="0" dirty="0">
                <a:solidFill>
                  <a:schemeClr val="accent4">
                    <a:lumMod val="50000"/>
                  </a:schemeClr>
                </a:solidFill>
                <a:effectLst/>
                <a:latin typeface="Trebuchet"/>
              </a:rPr>
              <a:t>因 為 無 論 在 那 裡 ， 有 </a:t>
            </a:r>
            <a:r>
              <a:rPr lang="zh-TW" altLang="en-US" sz="3900" b="1" i="0" dirty="0">
                <a:solidFill>
                  <a:srgbClr val="FF0000"/>
                </a:solidFill>
                <a:effectLst/>
                <a:latin typeface="Trebuchet"/>
              </a:rPr>
              <a:t>兩 三 個 人 奉 我 的 名 </a:t>
            </a:r>
            <a:r>
              <a:rPr lang="zh-TW" altLang="en-US" sz="3900" b="1" i="0" dirty="0">
                <a:solidFill>
                  <a:schemeClr val="accent4">
                    <a:lumMod val="50000"/>
                  </a:schemeClr>
                </a:solidFill>
                <a:effectLst/>
                <a:latin typeface="Trebuchet"/>
              </a:rPr>
              <a:t>聚 會 ， 那 裡 就 有 我 在 他 們 中 間 。</a:t>
            </a:r>
            <a:endParaRPr lang="en-US" altLang="zh-TW" sz="3900" b="1" i="0" dirty="0">
              <a:solidFill>
                <a:schemeClr val="accent4">
                  <a:lumMod val="50000"/>
                </a:schemeClr>
              </a:solidFill>
              <a:effectLst/>
              <a:latin typeface="Trebuchet"/>
            </a:endParaRPr>
          </a:p>
          <a:p>
            <a:pPr algn="l"/>
            <a:r>
              <a:rPr lang="en-US" sz="3500" b="1" i="0" dirty="0">
                <a:solidFill>
                  <a:schemeClr val="accent4">
                    <a:lumMod val="50000"/>
                  </a:schemeClr>
                </a:solidFill>
                <a:effectLst/>
                <a:latin typeface="verdana" panose="020B0604030504040204" pitchFamily="34" charset="0"/>
              </a:rPr>
              <a:t>Again I say unto you, That if two of you shall agree on earth as touching any thing that they shall ask, it shall be done for them of my Father which is in heaven.</a:t>
            </a:r>
            <a:r>
              <a:rPr lang="en-US" sz="3500" b="1" dirty="0">
                <a:solidFill>
                  <a:schemeClr val="accent4">
                    <a:lumMod val="50000"/>
                  </a:schemeClr>
                </a:solidFill>
                <a:latin typeface="Trebuchet"/>
              </a:rPr>
              <a:t> </a:t>
            </a:r>
            <a:r>
              <a:rPr lang="en-US" sz="3500" b="1" i="0" dirty="0">
                <a:solidFill>
                  <a:schemeClr val="accent4">
                    <a:lumMod val="50000"/>
                  </a:schemeClr>
                </a:solidFill>
                <a:effectLst/>
                <a:latin typeface="verdana" panose="020B0604030504040204" pitchFamily="34" charset="0"/>
              </a:rPr>
              <a:t>For where two or three are gathered together in my name, there am I in the midst of them.</a:t>
            </a:r>
            <a:endParaRPr lang="en-US" sz="3500" b="1" dirty="0">
              <a:solidFill>
                <a:schemeClr val="accent4">
                  <a:lumMod val="50000"/>
                </a:schemeClr>
              </a:solidFill>
            </a:endParaRPr>
          </a:p>
        </p:txBody>
      </p:sp>
    </p:spTree>
    <p:extLst>
      <p:ext uri="{BB962C8B-B14F-4D97-AF65-F5344CB8AC3E}">
        <p14:creationId xmlns:p14="http://schemas.microsoft.com/office/powerpoint/2010/main" val="31565236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0E941-4315-4727-9672-1766BD77A19D}"/>
              </a:ext>
            </a:extLst>
          </p:cNvPr>
          <p:cNvSpPr>
            <a:spLocks noGrp="1"/>
          </p:cNvSpPr>
          <p:nvPr>
            <p:ph type="title"/>
          </p:nvPr>
        </p:nvSpPr>
        <p:spPr>
          <a:xfrm>
            <a:off x="838200" y="247830"/>
            <a:ext cx="10515600" cy="632387"/>
          </a:xfrm>
        </p:spPr>
        <p:txBody>
          <a:bodyPr>
            <a:noAutofit/>
          </a:bodyPr>
          <a:lstStyle/>
          <a:p>
            <a:r>
              <a:rPr lang="en-US" altLang="zh-TW" sz="4000" dirty="0">
                <a:solidFill>
                  <a:srgbClr val="000000"/>
                </a:solidFill>
                <a:effectLst/>
                <a:latin typeface="Calibri" panose="020F0502020204030204" pitchFamily="34" charset="0"/>
                <a:ea typeface="DengXian" panose="02010600030101010101" pitchFamily="2" charset="-122"/>
                <a:cs typeface="Open Sans" panose="020B0606030504020204" pitchFamily="34" charset="0"/>
              </a:rPr>
              <a:t/>
            </a:r>
            <a:br>
              <a:rPr lang="en-US" altLang="zh-TW" sz="4000" dirty="0">
                <a:solidFill>
                  <a:srgbClr val="000000"/>
                </a:solidFill>
                <a:effectLst/>
                <a:latin typeface="Calibri" panose="020F0502020204030204" pitchFamily="34" charset="0"/>
                <a:ea typeface="DengXian" panose="02010600030101010101" pitchFamily="2" charset="-122"/>
                <a:cs typeface="Open Sans" panose="020B0606030504020204" pitchFamily="34" charset="0"/>
              </a:rPr>
            </a:br>
            <a:r>
              <a:rPr lang="zh-TW" sz="4000" dirty="0">
                <a:solidFill>
                  <a:srgbClr val="000000"/>
                </a:solidFill>
                <a:effectLst/>
                <a:latin typeface="Calibri" panose="020F0502020204030204" pitchFamily="34" charset="0"/>
                <a:ea typeface="DengXian" panose="02010600030101010101" pitchFamily="2" charset="-122"/>
                <a:cs typeface="Open Sans" panose="020B0606030504020204" pitchFamily="34" charset="0"/>
              </a:rPr>
              <a:t>一</a:t>
            </a:r>
            <a:r>
              <a:rPr lang="zh-TW" sz="4000" b="1" dirty="0">
                <a:solidFill>
                  <a:srgbClr val="000000"/>
                </a:solidFill>
                <a:effectLst/>
                <a:latin typeface="Calibri" panose="020F0502020204030204" pitchFamily="34" charset="0"/>
                <a:ea typeface="DengXian" panose="02010600030101010101" pitchFamily="2" charset="-122"/>
                <a:cs typeface="Open Sans" panose="020B0606030504020204" pitchFamily="34" charset="0"/>
              </a:rPr>
              <a:t>．</a:t>
            </a:r>
            <a:r>
              <a:rPr lang="en-US" sz="4000" b="1" dirty="0">
                <a:effectLst/>
                <a:latin typeface="Calibri" panose="020F0502020204030204" pitchFamily="34" charset="0"/>
                <a:ea typeface="DengXian" panose="02010600030101010101" pitchFamily="2" charset="-122"/>
                <a:cs typeface="Times New Roman" panose="02020603050405020304" pitchFamily="18" charset="0"/>
              </a:rPr>
              <a:t>RPG</a:t>
            </a:r>
            <a:r>
              <a:rPr lang="zh-TW" sz="4000" b="1" dirty="0">
                <a:effectLst/>
                <a:latin typeface="Calibri" panose="020F0502020204030204" pitchFamily="34" charset="0"/>
                <a:ea typeface="DengXian" panose="02010600030101010101" pitchFamily="2" charset="-122"/>
                <a:cs typeface="Times New Roman" panose="02020603050405020304" pitchFamily="18" charset="0"/>
              </a:rPr>
              <a:t>（</a:t>
            </a:r>
            <a:r>
              <a:rPr lang="en-US" sz="4000" b="1" dirty="0">
                <a:effectLst/>
                <a:latin typeface="Calibri" panose="020F0502020204030204" pitchFamily="34" charset="0"/>
                <a:ea typeface="DengXian" panose="02010600030101010101" pitchFamily="2" charset="-122"/>
                <a:cs typeface="Times New Roman" panose="02020603050405020304" pitchFamily="18" charset="0"/>
              </a:rPr>
              <a:t>Revival prayer group</a:t>
            </a:r>
            <a:r>
              <a:rPr lang="zh-TW" sz="4000" b="1" dirty="0">
                <a:effectLst/>
                <a:latin typeface="Calibri" panose="020F0502020204030204" pitchFamily="34" charset="0"/>
                <a:ea typeface="DengXian" panose="02010600030101010101" pitchFamily="2" charset="-122"/>
                <a:cs typeface="Times New Roman" panose="02020603050405020304" pitchFamily="18" charset="0"/>
              </a:rPr>
              <a:t>）復興禱告小組</a:t>
            </a:r>
            <a:r>
              <a:rPr lang="en-US" sz="4000" dirty="0">
                <a:effectLst/>
                <a:latin typeface="Calibri" panose="020F0502020204030204" pitchFamily="34" charset="0"/>
                <a:ea typeface="DengXian" panose="02010600030101010101" pitchFamily="2" charset="-122"/>
                <a:cs typeface="Times New Roman" panose="02020603050405020304" pitchFamily="18" charset="0"/>
              </a:rPr>
              <a:t/>
            </a:r>
            <a:br>
              <a:rPr lang="en-US" sz="4000" dirty="0">
                <a:effectLst/>
                <a:latin typeface="Calibri" panose="020F0502020204030204" pitchFamily="34" charset="0"/>
                <a:ea typeface="DengXian" panose="02010600030101010101" pitchFamily="2" charset="-122"/>
                <a:cs typeface="Times New Roman" panose="02020603050405020304" pitchFamily="18" charset="0"/>
              </a:rPr>
            </a:br>
            <a:endParaRPr lang="en-US" sz="4000" dirty="0"/>
          </a:p>
        </p:txBody>
      </p:sp>
      <p:sp>
        <p:nvSpPr>
          <p:cNvPr id="3" name="Content Placeholder 2">
            <a:extLst>
              <a:ext uri="{FF2B5EF4-FFF2-40B4-BE49-F238E27FC236}">
                <a16:creationId xmlns:a16="http://schemas.microsoft.com/office/drawing/2014/main" id="{10E0DF30-B415-4BC3-82E7-6900B6BDC604}"/>
              </a:ext>
            </a:extLst>
          </p:cNvPr>
          <p:cNvSpPr>
            <a:spLocks noGrp="1"/>
          </p:cNvSpPr>
          <p:nvPr>
            <p:ph idx="1"/>
          </p:nvPr>
        </p:nvSpPr>
        <p:spPr>
          <a:xfrm>
            <a:off x="838200" y="1068224"/>
            <a:ext cx="10515600" cy="5789777"/>
          </a:xfrm>
        </p:spPr>
        <p:txBody>
          <a:bodyPr>
            <a:normAutofit/>
          </a:bodyPr>
          <a:lstStyle/>
          <a:p>
            <a:pPr marL="0" indent="0">
              <a:buNone/>
            </a:pPr>
            <a:r>
              <a:rPr lang="en-US" altLang="zh-TW" sz="3200" b="1" dirty="0">
                <a:effectLst/>
                <a:ea typeface="DengXian" panose="02010600030101010101" pitchFamily="2" charset="-122"/>
                <a:cs typeface="Times New Roman" panose="02020603050405020304" pitchFamily="18" charset="0"/>
              </a:rPr>
              <a:t>1</a:t>
            </a:r>
            <a:r>
              <a:rPr lang="en-US" altLang="zh-TW" sz="3600" b="1" dirty="0">
                <a:effectLst/>
                <a:ea typeface="DengXian" panose="02010600030101010101" pitchFamily="2" charset="-122"/>
                <a:cs typeface="Times New Roman" panose="02020603050405020304" pitchFamily="18" charset="0"/>
              </a:rPr>
              <a:t>.</a:t>
            </a:r>
            <a:r>
              <a:rPr lang="zh-TW" sz="3600" b="1" dirty="0">
                <a:effectLst/>
                <a:ea typeface="DengXian" panose="02010600030101010101" pitchFamily="2" charset="-122"/>
                <a:cs typeface="Times New Roman" panose="02020603050405020304" pitchFamily="18" charset="0"/>
              </a:rPr>
              <a:t>復興</a:t>
            </a:r>
            <a:r>
              <a:rPr lang="en-US" altLang="zh-TW" sz="3600" b="1" dirty="0">
                <a:ea typeface="DengXian" panose="02010600030101010101" pitchFamily="2" charset="-122"/>
                <a:cs typeface="Times New Roman" panose="02020603050405020304" pitchFamily="18" charset="0"/>
              </a:rPr>
              <a:t>---</a:t>
            </a:r>
            <a:r>
              <a:rPr lang="zh-CN" altLang="en-US" sz="3600" b="1" dirty="0">
                <a:ea typeface="DengXian" panose="02010600030101010101" pitchFamily="2" charset="-122"/>
                <a:cs typeface="Times New Roman" panose="02020603050405020304" pitchFamily="18" charset="0"/>
              </a:rPr>
              <a:t>原文意思</a:t>
            </a:r>
            <a:r>
              <a:rPr lang="en-US" altLang="zh-CN" sz="3600" b="1" dirty="0">
                <a:solidFill>
                  <a:srgbClr val="FF0000"/>
                </a:solidFill>
                <a:ea typeface="DengXian" panose="02010600030101010101" pitchFamily="2" charset="-122"/>
                <a:cs typeface="Times New Roman" panose="02020603050405020304" pitchFamily="18" charset="0"/>
              </a:rPr>
              <a:t>《</a:t>
            </a:r>
            <a:r>
              <a:rPr lang="zh-TW" sz="3600" b="1" dirty="0">
                <a:solidFill>
                  <a:srgbClr val="FF0000"/>
                </a:solidFill>
                <a:effectLst/>
                <a:ea typeface="Microsoft JhengHei" panose="020B0604030504040204" pitchFamily="34" charset="-120"/>
                <a:cs typeface="Microsoft JhengHei" panose="020B0604030504040204" pitchFamily="34" charset="-120"/>
              </a:rPr>
              <a:t>更新</a:t>
            </a:r>
            <a:r>
              <a:rPr lang="en-US" sz="36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solidFill>
                  <a:srgbClr val="FF0000"/>
                </a:solidFill>
                <a:effectLst/>
                <a:ea typeface="Microsoft JhengHei" panose="020B0604030504040204" pitchFamily="34" charset="-120"/>
                <a:cs typeface="Microsoft JhengHei" panose="020B0604030504040204" pitchFamily="34" charset="-120"/>
              </a:rPr>
              <a:t>修復</a:t>
            </a:r>
            <a:r>
              <a:rPr lang="zh-TW" sz="3600" b="1" dirty="0">
                <a:solidFill>
                  <a:srgbClr val="FF0000"/>
                </a:solidFill>
                <a:effectLst/>
                <a:ea typeface="DengXian" panose="02010600030101010101" pitchFamily="2" charset="-122"/>
                <a:cs typeface="Microsoft JhengHei" panose="020B0604030504040204" pitchFamily="34" charset="-120"/>
              </a:rPr>
              <a:t>，</a:t>
            </a:r>
            <a:r>
              <a:rPr lang="zh-TW" sz="3600" b="1" dirty="0">
                <a:solidFill>
                  <a:srgbClr val="FF0000"/>
                </a:solidFill>
                <a:effectLst/>
                <a:ea typeface="Microsoft JhengHei" panose="020B0604030504040204" pitchFamily="34" charset="-120"/>
                <a:cs typeface="Microsoft JhengHei" panose="020B0604030504040204" pitchFamily="34" charset="-120"/>
              </a:rPr>
              <a:t>回過神來</a:t>
            </a:r>
            <a:r>
              <a:rPr lang="zh-TW" sz="3600" b="1" dirty="0">
                <a:solidFill>
                  <a:srgbClr val="FF0000"/>
                </a:solidFill>
                <a:effectLst/>
                <a:ea typeface="DengXian" panose="02010600030101010101" pitchFamily="2" charset="-122"/>
                <a:cs typeface="Microsoft JhengHei" panose="020B0604030504040204" pitchFamily="34" charset="-120"/>
              </a:rPr>
              <a:t>，</a:t>
            </a:r>
            <a:r>
              <a:rPr lang="zh-TW" sz="3600" b="1" dirty="0">
                <a:solidFill>
                  <a:srgbClr val="FF0000"/>
                </a:solidFill>
                <a:effectLst/>
                <a:ea typeface="Microsoft JhengHei" panose="020B0604030504040204" pitchFamily="34" charset="-120"/>
                <a:cs typeface="Microsoft JhengHei" panose="020B0604030504040204" pitchFamily="34" charset="-120"/>
              </a:rPr>
              <a:t>被帶回</a:t>
            </a:r>
            <a:r>
              <a:rPr lang="zh-TW" sz="3600" b="1" dirty="0">
                <a:solidFill>
                  <a:srgbClr val="FF0000"/>
                </a:solidFill>
                <a:effectLst/>
                <a:latin typeface="Microsoft JhengHei" panose="020B0604030504040204" pitchFamily="34" charset="-120"/>
                <a:ea typeface="DengXian" panose="02010600030101010101" pitchFamily="2" charset="-122"/>
                <a:cs typeface="Microsoft JhengHei" panose="020B0604030504040204" pitchFamily="34" charset="-120"/>
              </a:rPr>
              <a:t>》</a:t>
            </a:r>
            <a:endParaRPr lang="en-US" altLang="zh-TW" sz="3600" b="1" dirty="0">
              <a:solidFill>
                <a:srgbClr val="FF0000"/>
              </a:solidFill>
              <a:effectLst/>
              <a:ea typeface="DengXian" panose="02010600030101010101" pitchFamily="2" charset="-122"/>
              <a:cs typeface="Microsoft JhengHei" panose="020B0604030504040204" pitchFamily="34" charset="-120"/>
            </a:endParaRPr>
          </a:p>
          <a:p>
            <a:pPr marL="0" indent="0">
              <a:buNone/>
            </a:pPr>
            <a:r>
              <a:rPr lang="en-US" altLang="zh-TW" sz="3600" b="1" dirty="0"/>
              <a:t>2. </a:t>
            </a:r>
            <a:r>
              <a:rPr lang="en-US" sz="3600" b="1" dirty="0">
                <a:effectLst/>
                <a:latin typeface="Calibri" panose="020F0502020204030204" pitchFamily="34" charset="0"/>
                <a:ea typeface="DengXian" panose="02010600030101010101" pitchFamily="2" charset="-122"/>
                <a:cs typeface="Times New Roman" panose="02020603050405020304" pitchFamily="18" charset="0"/>
              </a:rPr>
              <a:t>RPG</a:t>
            </a:r>
            <a:r>
              <a:rPr lang="zh-TW" sz="3600" b="1" dirty="0">
                <a:effectLst/>
                <a:latin typeface="Calibri" panose="020F0502020204030204" pitchFamily="34" charset="0"/>
                <a:ea typeface="DengXian" panose="02010600030101010101" pitchFamily="2" charset="-122"/>
                <a:cs typeface="Times New Roman" panose="02020603050405020304" pitchFamily="18" charset="0"/>
              </a:rPr>
              <a:t>是聖靈要在這末後的福音大收割，與神，與</a:t>
            </a:r>
            <a:r>
              <a:rPr lang="en-US" altLang="zh-TW" sz="3600" b="1" dirty="0">
                <a:effectLst/>
                <a:latin typeface="Calibri" panose="020F0502020204030204" pitchFamily="34" charset="0"/>
                <a:ea typeface="DengXian" panose="02010600030101010101" pitchFamily="2" charset="-122"/>
                <a:cs typeface="Times New Roman" panose="02020603050405020304" pitchFamily="18" charset="0"/>
              </a:rPr>
              <a:t>    </a:t>
            </a:r>
            <a:r>
              <a:rPr lang="zh-TW" sz="3600" b="1" dirty="0">
                <a:effectLst/>
                <a:latin typeface="Calibri" panose="020F0502020204030204" pitchFamily="34" charset="0"/>
                <a:ea typeface="DengXian" panose="02010600030101010101" pitchFamily="2" charset="-122"/>
                <a:cs typeface="Times New Roman" panose="02020603050405020304" pitchFamily="18" charset="0"/>
              </a:rPr>
              <a:t>人同行同工的禱告運動。</a:t>
            </a:r>
            <a:r>
              <a:rPr lang="en-US" sz="3600" dirty="0">
                <a:solidFill>
                  <a:srgbClr val="FF0000"/>
                </a:solidFill>
                <a:effectLst/>
                <a:latin typeface="Open Sans" panose="020B0606030504020204" pitchFamily="34" charset="0"/>
                <a:ea typeface="DengXian" panose="02010600030101010101" pitchFamily="2" charset="-122"/>
              </a:rPr>
              <a:t/>
            </a:r>
            <a:br>
              <a:rPr lang="en-US" sz="3600" dirty="0">
                <a:solidFill>
                  <a:srgbClr val="FF0000"/>
                </a:solidFill>
                <a:effectLst/>
                <a:latin typeface="Open Sans" panose="020B0606030504020204" pitchFamily="34" charset="0"/>
                <a:ea typeface="DengXian" panose="02010600030101010101" pitchFamily="2" charset="-122"/>
              </a:rPr>
            </a:br>
            <a:r>
              <a:rPr lang="zh-TW" altLang="en-US" sz="3600" b="1" dirty="0"/>
              <a:t>每個人都需要</a:t>
            </a:r>
            <a:r>
              <a:rPr lang="zh-TW" altLang="en-US" sz="3600" b="1" dirty="0">
                <a:solidFill>
                  <a:srgbClr val="FF0000"/>
                </a:solidFill>
              </a:rPr>
              <a:t>屬靈同伴</a:t>
            </a:r>
            <a:r>
              <a:rPr lang="zh-TW" altLang="en-US" sz="3600" b="1" dirty="0"/>
              <a:t>及</a:t>
            </a:r>
            <a:r>
              <a:rPr lang="zh-TW" altLang="en-US" sz="3600" b="1" dirty="0">
                <a:solidFill>
                  <a:srgbClr val="FF0000"/>
                </a:solidFill>
              </a:rPr>
              <a:t>禱告有方向</a:t>
            </a:r>
            <a:r>
              <a:rPr lang="zh-TW" altLang="en-US" sz="3600" b="1" dirty="0"/>
              <a:t>。</a:t>
            </a:r>
          </a:p>
          <a:p>
            <a:r>
              <a:rPr lang="zh-TW" altLang="en-US" sz="3600" b="1" dirty="0">
                <a:solidFill>
                  <a:schemeClr val="accent4">
                    <a:lumMod val="50000"/>
                  </a:schemeClr>
                </a:solidFill>
              </a:rPr>
              <a:t>林前</a:t>
            </a:r>
            <a:r>
              <a:rPr lang="en-US" altLang="zh-TW" sz="3600" b="1" dirty="0">
                <a:solidFill>
                  <a:schemeClr val="accent4">
                    <a:lumMod val="50000"/>
                  </a:schemeClr>
                </a:solidFill>
              </a:rPr>
              <a:t>9</a:t>
            </a:r>
            <a:r>
              <a:rPr lang="zh-TW" altLang="en-US" sz="3600" b="1" dirty="0">
                <a:solidFill>
                  <a:schemeClr val="accent4">
                    <a:lumMod val="50000"/>
                  </a:schemeClr>
                </a:solidFill>
              </a:rPr>
              <a:t>：</a:t>
            </a:r>
            <a:r>
              <a:rPr lang="en-US" altLang="zh-TW" sz="3600" b="1" dirty="0">
                <a:solidFill>
                  <a:schemeClr val="accent4">
                    <a:lumMod val="50000"/>
                  </a:schemeClr>
                </a:solidFill>
              </a:rPr>
              <a:t>26-</a:t>
            </a:r>
            <a:r>
              <a:rPr lang="zh-TW" altLang="en-US" sz="3600" b="1" dirty="0">
                <a:solidFill>
                  <a:schemeClr val="accent4">
                    <a:lumMod val="50000"/>
                  </a:schemeClr>
                </a:solidFill>
              </a:rPr>
              <a:t>所 以 我 奔 跑 、 不 像 無 定 向 的 ． 我 鬥 拳 、 不 像 打 空 氣 的 。</a:t>
            </a:r>
            <a:endParaRPr lang="en-US" altLang="zh-TW" sz="3600" b="1" dirty="0">
              <a:solidFill>
                <a:schemeClr val="accent4">
                  <a:lumMod val="50000"/>
                </a:schemeClr>
              </a:solidFill>
            </a:endParaRPr>
          </a:p>
          <a:p>
            <a:pPr marL="0" indent="0">
              <a:buNone/>
            </a:pPr>
            <a:r>
              <a:rPr lang="en-US" altLang="zh-TW" sz="3600" b="1" dirty="0"/>
              <a:t>3. </a:t>
            </a:r>
            <a:r>
              <a:rPr lang="zh-TW" sz="3600" b="1" dirty="0">
                <a:effectLst/>
                <a:latin typeface="Calibri" panose="020F0502020204030204" pitchFamily="34" charset="0"/>
                <a:ea typeface="DengXian" panose="02010600030101010101" pitchFamily="2" charset="-122"/>
                <a:cs typeface="Times New Roman" panose="02020603050405020304" pitchFamily="18" charset="0"/>
              </a:rPr>
              <a:t>教會當如何為震動做好預備？</a:t>
            </a:r>
            <a:endParaRPr lang="en-US" altLang="zh-TW" sz="3600" b="1" dirty="0"/>
          </a:p>
          <a:p>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約</a:t>
            </a:r>
            <a:r>
              <a:rPr lang="en-US"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15</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r>
              <a:rPr lang="en-US"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5-</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我 是 葡 萄 樹 、 你 們 是 枝 子 ． </a:t>
            </a:r>
            <a:r>
              <a:rPr lang="zh-TW" sz="36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常 在 我 裡 面 的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我 也 常 在 他 裡 面 、 這 人 就 多 結 果 子 ． 因 為 離 了 我 、 你 們 就 不 能 作 甚 麼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a:t>
            </a:r>
            <a:endParaRPr lang="en-US" alt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endParaRPr>
          </a:p>
        </p:txBody>
      </p:sp>
    </p:spTree>
    <p:extLst>
      <p:ext uri="{BB962C8B-B14F-4D97-AF65-F5344CB8AC3E}">
        <p14:creationId xmlns:p14="http://schemas.microsoft.com/office/powerpoint/2010/main" val="37034334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6FDAA-7055-4052-A38E-19D50A9AD423}"/>
              </a:ext>
            </a:extLst>
          </p:cNvPr>
          <p:cNvSpPr>
            <a:spLocks noGrp="1"/>
          </p:cNvSpPr>
          <p:nvPr>
            <p:ph type="title"/>
          </p:nvPr>
        </p:nvSpPr>
        <p:spPr>
          <a:xfrm>
            <a:off x="838200" y="299103"/>
            <a:ext cx="10515600" cy="675117"/>
          </a:xfrm>
        </p:spPr>
        <p:txBody>
          <a:bodyPr>
            <a:normAutofit fontScale="90000"/>
          </a:bodyPr>
          <a:lstStyle/>
          <a:p>
            <a:pPr algn="ctr"/>
            <a:r>
              <a:rPr lang="zh-CN" altLang="en-US" sz="4400" b="1" dirty="0">
                <a:effectLst/>
                <a:latin typeface="Calibri" panose="020F0502020204030204" pitchFamily="34" charset="0"/>
                <a:ea typeface="DengXian" panose="02010600030101010101" pitchFamily="2" charset="-122"/>
                <a:cs typeface="Times New Roman" panose="02020603050405020304" pitchFamily="18" charset="0"/>
              </a:rPr>
              <a:t>二</a:t>
            </a:r>
            <a:r>
              <a:rPr lang="en-US" altLang="zh-CN" sz="4400" b="1" dirty="0">
                <a:effectLst/>
                <a:latin typeface="Calibri" panose="020F0502020204030204" pitchFamily="34" charset="0"/>
                <a:ea typeface="DengXian" panose="02010600030101010101" pitchFamily="2" charset="-122"/>
                <a:cs typeface="Times New Roman" panose="02020603050405020304" pitchFamily="18" charset="0"/>
              </a:rPr>
              <a:t>. </a:t>
            </a:r>
            <a:r>
              <a:rPr lang="en-US" sz="4400" b="1" dirty="0">
                <a:effectLst/>
                <a:latin typeface="Calibri" panose="020F0502020204030204" pitchFamily="34" charset="0"/>
                <a:ea typeface="DengXian" panose="02010600030101010101" pitchFamily="2" charset="-122"/>
                <a:cs typeface="Times New Roman" panose="02020603050405020304" pitchFamily="18" charset="0"/>
              </a:rPr>
              <a:t>RPG</a:t>
            </a:r>
            <a:r>
              <a:rPr lang="zh-CN" altLang="en-US" b="1" dirty="0">
                <a:latin typeface="Calibri" panose="020F0502020204030204" pitchFamily="34" charset="0"/>
                <a:ea typeface="DengXian" panose="02010600030101010101" pitchFamily="2" charset="-122"/>
                <a:cs typeface="Times New Roman" panose="02020603050405020304" pitchFamily="18" charset="0"/>
              </a:rPr>
              <a:t>復興禱告小組</a:t>
            </a:r>
            <a:r>
              <a:rPr lang="en-US" altLang="zh-CN" b="1" dirty="0">
                <a:latin typeface="Calibri" panose="020F0502020204030204" pitchFamily="34" charset="0"/>
                <a:ea typeface="DengXian" panose="02010600030101010101" pitchFamily="2" charset="-122"/>
                <a:cs typeface="Times New Roman" panose="02020603050405020304" pitchFamily="18" charset="0"/>
              </a:rPr>
              <a:t>”</a:t>
            </a:r>
            <a:r>
              <a:rPr lang="zh-CN" altLang="en-US" b="1" dirty="0">
                <a:latin typeface="Calibri" panose="020F0502020204030204" pitchFamily="34" charset="0"/>
                <a:ea typeface="DengXian" panose="02010600030101010101" pitchFamily="2" charset="-122"/>
                <a:cs typeface="Times New Roman" panose="02020603050405020304" pitchFamily="18" charset="0"/>
              </a:rPr>
              <a:t>特色</a:t>
            </a:r>
            <a:r>
              <a:rPr lang="en-US" altLang="zh-CN" b="1" dirty="0">
                <a:latin typeface="Calibri" panose="020F0502020204030204" pitchFamily="34" charset="0"/>
                <a:ea typeface="DengXian" panose="02010600030101010101" pitchFamily="2" charset="-122"/>
                <a:cs typeface="Times New Roman" panose="02020603050405020304" pitchFamily="18" charset="0"/>
              </a:rPr>
              <a:t>”</a:t>
            </a:r>
            <a:r>
              <a:rPr lang="zh-CN" altLang="en-US" b="1" dirty="0">
                <a:latin typeface="Calibri" panose="020F0502020204030204" pitchFamily="34" charset="0"/>
                <a:ea typeface="DengXian" panose="02010600030101010101" pitchFamily="2" charset="-122"/>
                <a:cs typeface="Times New Roman" panose="02020603050405020304" pitchFamily="18" charset="0"/>
              </a:rPr>
              <a:t>：</a:t>
            </a:r>
            <a:endParaRPr lang="en-US" dirty="0"/>
          </a:p>
        </p:txBody>
      </p:sp>
      <p:sp>
        <p:nvSpPr>
          <p:cNvPr id="3" name="Content Placeholder 2">
            <a:extLst>
              <a:ext uri="{FF2B5EF4-FFF2-40B4-BE49-F238E27FC236}">
                <a16:creationId xmlns:a16="http://schemas.microsoft.com/office/drawing/2014/main" id="{A1ED8B02-F5E3-49F4-9A7C-D7CE9DED53E6}"/>
              </a:ext>
            </a:extLst>
          </p:cNvPr>
          <p:cNvSpPr>
            <a:spLocks noGrp="1"/>
          </p:cNvSpPr>
          <p:nvPr>
            <p:ph idx="1"/>
          </p:nvPr>
        </p:nvSpPr>
        <p:spPr>
          <a:xfrm>
            <a:off x="838200" y="1204958"/>
            <a:ext cx="10515600" cy="5653042"/>
          </a:xfrm>
        </p:spPr>
        <p:txBody>
          <a:bodyPr>
            <a:normAutofit/>
          </a:bodyPr>
          <a:lstStyle/>
          <a:p>
            <a:pPr marL="0" indent="0">
              <a:buNone/>
            </a:pPr>
            <a:r>
              <a:rPr lang="en-US" altLang="zh-TW" sz="3600" b="1" dirty="0"/>
              <a:t>1.  RPG </a:t>
            </a:r>
            <a:r>
              <a:rPr lang="zh-TW" altLang="en-US" sz="3600" b="1" dirty="0"/>
              <a:t>是一個以</a:t>
            </a:r>
            <a:r>
              <a:rPr lang="zh-TW" altLang="en-US" sz="3600" b="1" dirty="0">
                <a:solidFill>
                  <a:srgbClr val="FF0000"/>
                </a:solidFill>
              </a:rPr>
              <a:t>神</a:t>
            </a:r>
            <a:r>
              <a:rPr lang="zh-TW" altLang="en-US" sz="3600" b="1" dirty="0"/>
              <a:t>為中心的禱告</a:t>
            </a:r>
          </a:p>
          <a:p>
            <a:pPr marL="0" indent="0">
              <a:buNone/>
            </a:pPr>
            <a:r>
              <a:rPr lang="en-US" altLang="zh-TW" sz="3600" b="1" dirty="0"/>
              <a:t>2. </a:t>
            </a:r>
            <a:r>
              <a:rPr lang="zh-TW" altLang="en-US" sz="3600" b="1" dirty="0"/>
              <a:t>挑望我們對神的熱情與渴慕</a:t>
            </a:r>
          </a:p>
          <a:p>
            <a:pPr marL="0" indent="0">
              <a:buNone/>
            </a:pPr>
            <a:r>
              <a:rPr lang="en-US" altLang="zh-TW" sz="3600" b="1" dirty="0"/>
              <a:t>3.</a:t>
            </a:r>
            <a:r>
              <a:rPr lang="zh-TW" altLang="en-US" sz="3600" b="1" dirty="0"/>
              <a:t>是兩三個人的禱告</a:t>
            </a:r>
            <a:endParaRPr lang="en-US" altLang="zh-TW" sz="3600" b="1" dirty="0"/>
          </a:p>
          <a:p>
            <a:r>
              <a:rPr lang="zh-TW" sz="3600" b="1" dirty="0">
                <a:solidFill>
                  <a:srgbClr val="FF0000"/>
                </a:solidFill>
                <a:effectLst/>
                <a:ea typeface="DengXian" panose="02010600030101010101" pitchFamily="2" charset="-122"/>
                <a:cs typeface="Times New Roman" panose="02020603050405020304" pitchFamily="18" charset="0"/>
              </a:rPr>
              <a:t>一個</a:t>
            </a:r>
            <a:r>
              <a:rPr lang="zh-TW" sz="3600" b="1" dirty="0">
                <a:effectLst/>
                <a:ea typeface="DengXian" panose="02010600030101010101" pitchFamily="2" charset="-122"/>
                <a:cs typeface="Times New Roman" panose="02020603050405020304" pitchFamily="18" charset="0"/>
              </a:rPr>
              <a:t>人走得</a:t>
            </a:r>
            <a:r>
              <a:rPr lang="zh-TW" sz="3600" b="1" dirty="0">
                <a:solidFill>
                  <a:srgbClr val="FF0000"/>
                </a:solidFill>
                <a:effectLst/>
                <a:ea typeface="DengXian" panose="02010600030101010101" pitchFamily="2" charset="-122"/>
                <a:cs typeface="Times New Roman" panose="02020603050405020304" pitchFamily="18" charset="0"/>
              </a:rPr>
              <a:t>快，一群</a:t>
            </a:r>
            <a:r>
              <a:rPr lang="zh-TW" sz="3600" b="1" dirty="0">
                <a:effectLst/>
                <a:ea typeface="DengXian" panose="02010600030101010101" pitchFamily="2" charset="-122"/>
                <a:cs typeface="Times New Roman" panose="02020603050405020304" pitchFamily="18" charset="0"/>
              </a:rPr>
              <a:t>人走得</a:t>
            </a:r>
            <a:r>
              <a:rPr lang="zh-TW" sz="3600" b="1" dirty="0">
                <a:solidFill>
                  <a:srgbClr val="FF0000"/>
                </a:solidFill>
                <a:effectLst/>
                <a:ea typeface="DengXian" panose="02010600030101010101" pitchFamily="2" charset="-122"/>
                <a:cs typeface="Times New Roman" panose="02020603050405020304" pitchFamily="18" charset="0"/>
              </a:rPr>
              <a:t>遠</a:t>
            </a:r>
            <a:r>
              <a:rPr lang="zh-CN" altLang="en-US" sz="3600" b="1" dirty="0">
                <a:effectLst/>
                <a:ea typeface="DengXian" panose="02010600030101010101" pitchFamily="2" charset="-122"/>
                <a:cs typeface="Times New Roman" panose="02020603050405020304" pitchFamily="18" charset="0"/>
              </a:rPr>
              <a:t>！</a:t>
            </a:r>
            <a:endParaRPr lang="zh-TW" altLang="en-US" sz="3600" b="1" dirty="0"/>
          </a:p>
          <a:p>
            <a:pPr marL="0" indent="0">
              <a:buNone/>
            </a:pPr>
            <a:r>
              <a:rPr lang="en-US" altLang="zh-TW" sz="3600" b="1" dirty="0"/>
              <a:t>4.</a:t>
            </a:r>
            <a:r>
              <a:rPr lang="zh-TW" altLang="en-US" sz="3600" b="1" dirty="0"/>
              <a:t>以主禱文為架構的禱告</a:t>
            </a:r>
          </a:p>
          <a:p>
            <a:pPr marL="0" indent="0">
              <a:buNone/>
            </a:pPr>
            <a:r>
              <a:rPr lang="en-US" altLang="zh-TW" sz="3600" b="1" dirty="0"/>
              <a:t>5.</a:t>
            </a:r>
            <a:r>
              <a:rPr lang="zh-TW" altLang="en-US" sz="3600" b="1" dirty="0"/>
              <a:t>是</a:t>
            </a:r>
            <a:r>
              <a:rPr lang="zh-CN" altLang="en-US" sz="3600" b="1" dirty="0"/>
              <a:t>聖靈</a:t>
            </a:r>
            <a:r>
              <a:rPr lang="zh-TW" altLang="en-US" sz="3600" b="1" dirty="0"/>
              <a:t>所啓動的禱告運動</a:t>
            </a:r>
          </a:p>
          <a:p>
            <a:endParaRPr lang="en-US" dirty="0"/>
          </a:p>
        </p:txBody>
      </p:sp>
    </p:spTree>
    <p:extLst>
      <p:ext uri="{BB962C8B-B14F-4D97-AF65-F5344CB8AC3E}">
        <p14:creationId xmlns:p14="http://schemas.microsoft.com/office/powerpoint/2010/main" val="3206904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5F455A7F-15AE-4AAF-A698-C9C15F4E9A03}"/>
              </a:ext>
            </a:extLst>
          </p:cNvPr>
          <p:cNvPicPr>
            <a:picLocks noGrp="1" noChangeAspect="1"/>
          </p:cNvPicPr>
          <p:nvPr>
            <p:ph sz="half" idx="2"/>
          </p:nvPr>
        </p:nvPicPr>
        <p:blipFill>
          <a:blip r:embed="rId2"/>
          <a:stretch>
            <a:fillRect/>
          </a:stretch>
        </p:blipFill>
        <p:spPr>
          <a:xfrm>
            <a:off x="1204957" y="1179321"/>
            <a:ext cx="9750751" cy="5313554"/>
          </a:xfrm>
          <a:prstGeom prst="rect">
            <a:avLst/>
          </a:prstGeom>
        </p:spPr>
      </p:pic>
    </p:spTree>
    <p:extLst>
      <p:ext uri="{BB962C8B-B14F-4D97-AF65-F5344CB8AC3E}">
        <p14:creationId xmlns:p14="http://schemas.microsoft.com/office/powerpoint/2010/main" val="33604611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4E0B221-7270-4426-9F76-1B100D1C0D42}"/>
              </a:ext>
            </a:extLst>
          </p:cNvPr>
          <p:cNvPicPr>
            <a:picLocks noGrp="1" noChangeAspect="1"/>
          </p:cNvPicPr>
          <p:nvPr>
            <p:ph sz="half" idx="2"/>
          </p:nvPr>
        </p:nvPicPr>
        <p:blipFill>
          <a:blip r:embed="rId2"/>
          <a:stretch>
            <a:fillRect/>
          </a:stretch>
        </p:blipFill>
        <p:spPr>
          <a:xfrm>
            <a:off x="6096000" y="1709160"/>
            <a:ext cx="5357091" cy="4534622"/>
          </a:xfrm>
          <a:prstGeom prst="rect">
            <a:avLst/>
          </a:prstGeom>
        </p:spPr>
      </p:pic>
      <p:pic>
        <p:nvPicPr>
          <p:cNvPr id="8" name="Content Placeholder 7">
            <a:extLst>
              <a:ext uri="{FF2B5EF4-FFF2-40B4-BE49-F238E27FC236}">
                <a16:creationId xmlns:a16="http://schemas.microsoft.com/office/drawing/2014/main" id="{22171249-34B3-424E-8A60-1D95D7AA1E7A}"/>
              </a:ext>
            </a:extLst>
          </p:cNvPr>
          <p:cNvPicPr>
            <a:picLocks noGrp="1" noChangeAspect="1"/>
          </p:cNvPicPr>
          <p:nvPr>
            <p:ph sz="half" idx="1"/>
          </p:nvPr>
        </p:nvPicPr>
        <p:blipFill>
          <a:blip r:embed="rId3"/>
          <a:stretch>
            <a:fillRect/>
          </a:stretch>
        </p:blipFill>
        <p:spPr>
          <a:xfrm>
            <a:off x="1051133" y="1709160"/>
            <a:ext cx="4956560" cy="4534622"/>
          </a:xfrm>
          <a:prstGeom prst="rect">
            <a:avLst/>
          </a:prstGeom>
        </p:spPr>
      </p:pic>
    </p:spTree>
    <p:extLst>
      <p:ext uri="{BB962C8B-B14F-4D97-AF65-F5344CB8AC3E}">
        <p14:creationId xmlns:p14="http://schemas.microsoft.com/office/powerpoint/2010/main" val="209576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1A315-1059-42FA-8C88-9E6B09ACF6A0}"/>
              </a:ext>
            </a:extLst>
          </p:cNvPr>
          <p:cNvSpPr>
            <a:spLocks noGrp="1"/>
          </p:cNvSpPr>
          <p:nvPr>
            <p:ph type="title"/>
          </p:nvPr>
        </p:nvSpPr>
        <p:spPr>
          <a:xfrm>
            <a:off x="823957" y="196554"/>
            <a:ext cx="10515600" cy="461472"/>
          </a:xfrm>
        </p:spPr>
        <p:txBody>
          <a:bodyPr>
            <a:normAutofit fontScale="90000"/>
          </a:bodyPr>
          <a:lstStyle/>
          <a:p>
            <a:pPr algn="ctr"/>
            <a:r>
              <a:rPr lang="zh-CN" altLang="en-US" sz="4000" b="1" dirty="0">
                <a:latin typeface="DengXian" panose="02010600030101010101" pitchFamily="2" charset="-122"/>
                <a:cs typeface="Times New Roman" panose="02020603050405020304" pitchFamily="18" charset="0"/>
              </a:rPr>
              <a:t>三</a:t>
            </a:r>
            <a:r>
              <a:rPr lang="en-US" altLang="zh-CN" sz="4000" b="1" dirty="0">
                <a:effectLst/>
                <a:latin typeface="DengXian" panose="02010600030101010101" pitchFamily="2" charset="-122"/>
                <a:cs typeface="Times New Roman" panose="02020603050405020304" pitchFamily="18" charset="0"/>
              </a:rPr>
              <a:t>. </a:t>
            </a:r>
            <a:r>
              <a:rPr lang="en-US" sz="4000" b="1" dirty="0">
                <a:effectLst/>
                <a:latin typeface="DengXian" panose="02010600030101010101" pitchFamily="2" charset="-122"/>
                <a:cs typeface="Times New Roman" panose="02020603050405020304" pitchFamily="18" charset="0"/>
              </a:rPr>
              <a:t>RPG</a:t>
            </a:r>
            <a:r>
              <a:rPr lang="zh-TW" sz="4000" b="1" dirty="0">
                <a:effectLst/>
                <a:latin typeface="DengXian" panose="02010600030101010101" pitchFamily="2" charset="-122"/>
                <a:cs typeface="Times New Roman" panose="02020603050405020304" pitchFamily="18" charset="0"/>
              </a:rPr>
              <a:t>要怎麽做</a:t>
            </a:r>
            <a:r>
              <a:rPr lang="en-US" altLang="zh-TW" sz="4000" b="1" dirty="0">
                <a:effectLst/>
                <a:latin typeface="DengXian" panose="02010600030101010101" pitchFamily="2" charset="-122"/>
                <a:cs typeface="Times New Roman" panose="02020603050405020304" pitchFamily="18" charset="0"/>
              </a:rPr>
              <a:t>?</a:t>
            </a:r>
            <a:endParaRPr lang="en-US" sz="4000" b="1" dirty="0"/>
          </a:p>
        </p:txBody>
      </p:sp>
      <p:sp>
        <p:nvSpPr>
          <p:cNvPr id="3" name="Content Placeholder 2">
            <a:extLst>
              <a:ext uri="{FF2B5EF4-FFF2-40B4-BE49-F238E27FC236}">
                <a16:creationId xmlns:a16="http://schemas.microsoft.com/office/drawing/2014/main" id="{73BF8EC4-9FF9-401A-A53D-C228921C1CD1}"/>
              </a:ext>
            </a:extLst>
          </p:cNvPr>
          <p:cNvSpPr>
            <a:spLocks noGrp="1"/>
          </p:cNvSpPr>
          <p:nvPr>
            <p:ph idx="1"/>
          </p:nvPr>
        </p:nvSpPr>
        <p:spPr>
          <a:xfrm>
            <a:off x="743485" y="786213"/>
            <a:ext cx="10750608" cy="6071786"/>
          </a:xfrm>
        </p:spPr>
        <p:txBody>
          <a:bodyPr>
            <a:normAutofit fontScale="92500" lnSpcReduction="10000"/>
          </a:bodyPr>
          <a:lstStyle/>
          <a:p>
            <a:pPr marL="0" indent="0">
              <a:buNone/>
            </a:pPr>
            <a:r>
              <a:rPr lang="en-US" altLang="zh-TW" sz="3900" b="1" dirty="0"/>
              <a:t>1. </a:t>
            </a:r>
            <a:r>
              <a:rPr lang="zh-TW" altLang="en-US" sz="3900" b="1" dirty="0"/>
              <a:t>以感恩和贊美開始</a:t>
            </a:r>
            <a:r>
              <a:rPr lang="en-US" altLang="zh-TW" sz="3900" b="1" dirty="0"/>
              <a:t>-</a:t>
            </a:r>
            <a:r>
              <a:rPr lang="zh-TW" altLang="en-US" sz="3900" b="1" dirty="0"/>
              <a:t>焦點轉向神，脫離自我中心</a:t>
            </a:r>
            <a:endParaRPr lang="en-US" altLang="zh-TW" sz="3900" b="1" dirty="0"/>
          </a:p>
          <a:p>
            <a:r>
              <a:rPr lang="zh-TW" sz="39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詩</a:t>
            </a:r>
            <a:r>
              <a:rPr lang="en-US" sz="3900" b="1" dirty="0">
                <a:solidFill>
                  <a:schemeClr val="accent4">
                    <a:lumMod val="50000"/>
                  </a:schemeClr>
                </a:solidFill>
                <a:effectLst/>
                <a:latin typeface="DengXian" panose="02010600030101010101" pitchFamily="2" charset="-122"/>
                <a:ea typeface="DengXian" panose="02010600030101010101" pitchFamily="2" charset="-122"/>
                <a:cs typeface="Times New Roman" panose="02020603050405020304" pitchFamily="18" charset="0"/>
              </a:rPr>
              <a:t>100</a:t>
            </a:r>
            <a:r>
              <a:rPr lang="zh-TW" sz="3900" b="1" dirty="0">
                <a:solidFill>
                  <a:schemeClr val="accent4">
                    <a:lumMod val="50000"/>
                  </a:schemeClr>
                </a:solidFill>
                <a:effectLst/>
                <a:latin typeface="DengXian" panose="02010600030101010101" pitchFamily="2" charset="-122"/>
                <a:ea typeface="DengXian" panose="02010600030101010101" pitchFamily="2" charset="-122"/>
                <a:cs typeface="Times New Roman" panose="02020603050405020304" pitchFamily="18" charset="0"/>
              </a:rPr>
              <a:t>：</a:t>
            </a:r>
            <a:r>
              <a:rPr lang="en-US" sz="3900" b="1" dirty="0">
                <a:solidFill>
                  <a:schemeClr val="accent4">
                    <a:lumMod val="50000"/>
                  </a:schemeClr>
                </a:solidFill>
                <a:effectLst/>
                <a:latin typeface="DengXian" panose="02010600030101010101" pitchFamily="2" charset="-122"/>
                <a:ea typeface="DengXian" panose="02010600030101010101" pitchFamily="2" charset="-122"/>
                <a:cs typeface="Times New Roman" panose="02020603050405020304" pitchFamily="18" charset="0"/>
              </a:rPr>
              <a:t>4a-</a:t>
            </a:r>
            <a:r>
              <a:rPr lang="zh-TW" sz="39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當 </a:t>
            </a:r>
            <a:r>
              <a:rPr lang="zh-TW" sz="39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稱 謝</a:t>
            </a:r>
            <a:r>
              <a:rPr lang="zh-TW" sz="39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進 入 他 的 門 、 當 </a:t>
            </a:r>
            <a:r>
              <a:rPr lang="zh-TW" sz="39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讚 美 </a:t>
            </a:r>
            <a:r>
              <a:rPr lang="zh-TW" sz="39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進 入 他 的 院 ． 當 感 謝 他 、 稱 頌 他 的 名 </a:t>
            </a:r>
            <a:r>
              <a:rPr lang="zh-TW" sz="39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a:t>
            </a:r>
            <a:endParaRPr lang="en-US" sz="39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endParaRPr>
          </a:p>
          <a:p>
            <a:r>
              <a:rPr lang="zh-TW" altLang="en-US" sz="3900" b="1" dirty="0"/>
              <a:t>一次只感恩一件事。（可以</a:t>
            </a:r>
            <a:r>
              <a:rPr lang="en-US" altLang="zh-TW" sz="3900" b="1" dirty="0"/>
              <a:t>1</a:t>
            </a:r>
            <a:r>
              <a:rPr lang="zh-TW" altLang="en-US" sz="3900" b="1" dirty="0"/>
              <a:t>輪或最多</a:t>
            </a:r>
            <a:r>
              <a:rPr lang="en-US" altLang="zh-TW" sz="3900" b="1" dirty="0"/>
              <a:t>3</a:t>
            </a:r>
            <a:r>
              <a:rPr lang="zh-TW" altLang="en-US" sz="3900" b="1" dirty="0"/>
              <a:t>輪）</a:t>
            </a:r>
          </a:p>
          <a:p>
            <a:pPr marL="0" indent="0">
              <a:buNone/>
            </a:pPr>
            <a:r>
              <a:rPr lang="en-US" altLang="zh-TW" sz="3900" b="1" dirty="0"/>
              <a:t>2. </a:t>
            </a:r>
            <a:r>
              <a:rPr lang="zh-TW" altLang="en-US" sz="3900" b="1" dirty="0"/>
              <a:t>用一節經文，奉主的名，用正面積極話語宣告出來</a:t>
            </a:r>
            <a:endParaRPr lang="en-US" altLang="zh-TW" sz="3900" b="1" dirty="0"/>
          </a:p>
          <a:p>
            <a:r>
              <a:rPr lang="zh-TW" sz="39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賽</a:t>
            </a:r>
            <a:r>
              <a:rPr lang="en-US" sz="3900" b="1" dirty="0">
                <a:solidFill>
                  <a:schemeClr val="accent4">
                    <a:lumMod val="50000"/>
                  </a:schemeClr>
                </a:solidFill>
                <a:effectLst/>
                <a:latin typeface="DengXian" panose="02010600030101010101" pitchFamily="2" charset="-122"/>
                <a:ea typeface="DengXian" panose="02010600030101010101" pitchFamily="2" charset="-122"/>
                <a:cs typeface="Times New Roman" panose="02020603050405020304" pitchFamily="18" charset="0"/>
              </a:rPr>
              <a:t>43</a:t>
            </a:r>
            <a:r>
              <a:rPr lang="zh-TW" sz="3900" b="1" dirty="0">
                <a:solidFill>
                  <a:schemeClr val="accent4">
                    <a:lumMod val="50000"/>
                  </a:schemeClr>
                </a:solidFill>
                <a:effectLst/>
                <a:latin typeface="DengXian" panose="02010600030101010101" pitchFamily="2" charset="-122"/>
                <a:ea typeface="DengXian" panose="02010600030101010101" pitchFamily="2" charset="-122"/>
                <a:cs typeface="Times New Roman" panose="02020603050405020304" pitchFamily="18" charset="0"/>
              </a:rPr>
              <a:t>：</a:t>
            </a:r>
            <a:r>
              <a:rPr lang="en-US" sz="3900" b="1" dirty="0">
                <a:solidFill>
                  <a:schemeClr val="accent4">
                    <a:lumMod val="50000"/>
                  </a:schemeClr>
                </a:solidFill>
                <a:effectLst/>
                <a:latin typeface="DengXian" panose="02010600030101010101" pitchFamily="2" charset="-122"/>
                <a:ea typeface="DengXian" panose="02010600030101010101" pitchFamily="2" charset="-122"/>
                <a:cs typeface="Times New Roman" panose="02020603050405020304" pitchFamily="18" charset="0"/>
              </a:rPr>
              <a:t>4a-</a:t>
            </a:r>
            <a:r>
              <a:rPr lang="zh-TW" sz="39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因 我 看 你 為 寶 為 尊 、 又 因 我 愛 你</a:t>
            </a:r>
            <a:r>
              <a:rPr lang="en-US" sz="39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 </a:t>
            </a:r>
            <a:r>
              <a:rPr lang="zh-TW" sz="39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endParaRPr lang="en-US" altLang="zh-TW" sz="39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endParaRPr>
          </a:p>
          <a:p>
            <a:pPr marL="0" indent="0">
              <a:buNone/>
            </a:pPr>
            <a:r>
              <a:rPr lang="en-US" altLang="zh-TW" sz="3900" b="1" dirty="0">
                <a:solidFill>
                  <a:srgbClr val="000000"/>
                </a:solidFill>
                <a:latin typeface="Calibri" panose="020F0502020204030204" pitchFamily="34" charset="0"/>
                <a:ea typeface="DengXian" panose="02010600030101010101" pitchFamily="2" charset="-122"/>
                <a:cs typeface="Times New Roman" panose="02020603050405020304" pitchFamily="18" charset="0"/>
              </a:rPr>
              <a:t>---</a:t>
            </a:r>
            <a:r>
              <a:rPr lang="zh-TW" sz="3900" b="1"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rPr>
              <a:t>奉主耶穌的名宣告，</a:t>
            </a:r>
            <a:r>
              <a:rPr lang="zh-TW" sz="3900" b="1" dirty="0">
                <a:effectLst/>
                <a:latin typeface="Calibri" panose="020F0502020204030204" pitchFamily="34" charset="0"/>
                <a:ea typeface="DengXian" panose="02010600030101010101" pitchFamily="2" charset="-122"/>
                <a:cs typeface="Times New Roman" panose="02020603050405020304" pitchFamily="18" charset="0"/>
              </a:rPr>
              <a:t>我是尊貴的</a:t>
            </a:r>
            <a:r>
              <a:rPr lang="zh-CN" altLang="en-US" sz="3900" b="1" dirty="0">
                <a:effectLst/>
                <a:latin typeface="Calibri" panose="020F0502020204030204" pitchFamily="34" charset="0"/>
                <a:ea typeface="DengXian" panose="02010600030101010101" pitchFamily="2" charset="-122"/>
                <a:cs typeface="Times New Roman" panose="02020603050405020304" pitchFamily="18" charset="0"/>
              </a:rPr>
              <a:t>！</a:t>
            </a:r>
            <a:endParaRPr lang="en-US" sz="3900" b="1" dirty="0">
              <a:effectLst/>
              <a:latin typeface="Calibri" panose="020F0502020204030204" pitchFamily="34" charset="0"/>
              <a:ea typeface="DengXian" panose="02010600030101010101" pitchFamily="2" charset="-122"/>
              <a:cs typeface="Times New Roman" panose="02020603050405020304" pitchFamily="18" charset="0"/>
            </a:endParaRPr>
          </a:p>
          <a:p>
            <a:pPr marL="0" indent="0">
              <a:buNone/>
            </a:pPr>
            <a:r>
              <a:rPr lang="zh-TW" sz="39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太</a:t>
            </a:r>
            <a:r>
              <a:rPr lang="en-US" sz="3900" b="1" dirty="0">
                <a:solidFill>
                  <a:schemeClr val="accent4">
                    <a:lumMod val="50000"/>
                  </a:schemeClr>
                </a:solidFill>
                <a:effectLst/>
                <a:latin typeface="DengXian" panose="02010600030101010101" pitchFamily="2" charset="-122"/>
                <a:ea typeface="DengXian" panose="02010600030101010101" pitchFamily="2" charset="-122"/>
                <a:cs typeface="Times New Roman" panose="02020603050405020304" pitchFamily="18" charset="0"/>
              </a:rPr>
              <a:t>6</a:t>
            </a:r>
            <a:r>
              <a:rPr lang="zh-TW" sz="3900" b="1" dirty="0">
                <a:solidFill>
                  <a:schemeClr val="accent4">
                    <a:lumMod val="50000"/>
                  </a:schemeClr>
                </a:solidFill>
                <a:effectLst/>
                <a:latin typeface="DengXian" panose="02010600030101010101" pitchFamily="2" charset="-122"/>
                <a:ea typeface="DengXian" panose="02010600030101010101" pitchFamily="2" charset="-122"/>
                <a:cs typeface="Times New Roman" panose="02020603050405020304" pitchFamily="18" charset="0"/>
              </a:rPr>
              <a:t>：</a:t>
            </a:r>
            <a:r>
              <a:rPr lang="en-US" sz="3900" b="1" dirty="0">
                <a:solidFill>
                  <a:schemeClr val="accent4">
                    <a:lumMod val="50000"/>
                  </a:schemeClr>
                </a:solidFill>
                <a:effectLst/>
                <a:latin typeface="DengXian" panose="02010600030101010101" pitchFamily="2" charset="-122"/>
                <a:ea typeface="DengXian" panose="02010600030101010101" pitchFamily="2" charset="-122"/>
                <a:cs typeface="Times New Roman" panose="02020603050405020304" pitchFamily="18" charset="0"/>
              </a:rPr>
              <a:t>9-</a:t>
            </a:r>
            <a:r>
              <a:rPr lang="zh-TW" sz="39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所 以 你 們 禱 告 、 要 這 樣 說 ． 我 們 在 天 上 的 父 、 願 人 都 尊 你 的 名 為 聖 </a:t>
            </a:r>
            <a:r>
              <a:rPr lang="zh-TW" sz="39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a:t>
            </a:r>
            <a:endParaRPr lang="en-US" altLang="zh-TW" sz="39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endParaRPr>
          </a:p>
          <a:p>
            <a:pPr marL="0" indent="0">
              <a:buNone/>
            </a:pPr>
            <a:r>
              <a:rPr lang="en-US" altLang="zh-TW" sz="3900" b="1"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rPr>
              <a:t>---</a:t>
            </a:r>
            <a:r>
              <a:rPr lang="zh-TW" sz="3900" b="1"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rPr>
              <a:t>奉主耶穌的名宣告，我不再是孤兒，我有一位永遠愛我的天父</a:t>
            </a:r>
            <a:r>
              <a:rPr lang="zh-CN" altLang="en-US" sz="3900" b="1"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rPr>
              <a:t>！</a:t>
            </a:r>
            <a:endParaRPr lang="en-US" sz="3900" b="1" dirty="0">
              <a:effectLst/>
              <a:latin typeface="Calibri" panose="020F0502020204030204" pitchFamily="34" charset="0"/>
              <a:ea typeface="DengXian" panose="02010600030101010101" pitchFamily="2" charset="-122"/>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875794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C25F3DE-0532-45E4-8859-25CA702FC23A}"/>
              </a:ext>
            </a:extLst>
          </p:cNvPr>
          <p:cNvSpPr>
            <a:spLocks noGrp="1"/>
          </p:cNvSpPr>
          <p:nvPr>
            <p:ph idx="1"/>
          </p:nvPr>
        </p:nvSpPr>
        <p:spPr>
          <a:xfrm>
            <a:off x="838200" y="760576"/>
            <a:ext cx="10515600" cy="5416387"/>
          </a:xfrm>
        </p:spPr>
        <p:txBody>
          <a:bodyPr/>
          <a:lstStyle/>
          <a:p>
            <a:pPr marL="0" indent="0">
              <a:buNone/>
            </a:pPr>
            <a:r>
              <a:rPr lang="en-US" altLang="zh-TW" sz="3600" b="1" dirty="0"/>
              <a:t>3. </a:t>
            </a:r>
            <a:r>
              <a:rPr lang="zh-TW" altLang="en-US" sz="3600" b="1" dirty="0"/>
              <a:t>彼此需要</a:t>
            </a:r>
            <a:r>
              <a:rPr lang="en-US" altLang="zh-TW" sz="3600" b="1" dirty="0"/>
              <a:t>-</a:t>
            </a:r>
            <a:r>
              <a:rPr lang="zh-TW" altLang="en-US" sz="3600" b="1" dirty="0"/>
              <a:t>（日用飲食）</a:t>
            </a:r>
          </a:p>
          <a:p>
            <a:r>
              <a:rPr lang="zh-TW" altLang="en-US" sz="3600" b="1" dirty="0">
                <a:solidFill>
                  <a:schemeClr val="accent4">
                    <a:lumMod val="50000"/>
                  </a:schemeClr>
                </a:solidFill>
              </a:rPr>
              <a:t>太</a:t>
            </a:r>
            <a:r>
              <a:rPr lang="en-US" altLang="zh-TW" sz="3600" b="1" dirty="0">
                <a:solidFill>
                  <a:schemeClr val="accent4">
                    <a:lumMod val="50000"/>
                  </a:schemeClr>
                </a:solidFill>
              </a:rPr>
              <a:t>6</a:t>
            </a:r>
            <a:r>
              <a:rPr lang="zh-TW" altLang="en-US" sz="3600" b="1" dirty="0">
                <a:solidFill>
                  <a:schemeClr val="accent4">
                    <a:lumMod val="50000"/>
                  </a:schemeClr>
                </a:solidFill>
              </a:rPr>
              <a:t>：</a:t>
            </a:r>
            <a:r>
              <a:rPr lang="en-US" altLang="zh-TW" sz="3600" b="1" dirty="0">
                <a:solidFill>
                  <a:schemeClr val="accent4">
                    <a:lumMod val="50000"/>
                  </a:schemeClr>
                </a:solidFill>
              </a:rPr>
              <a:t>11-</a:t>
            </a:r>
            <a:r>
              <a:rPr lang="zh-TW" altLang="en-US" sz="3600" b="1" dirty="0">
                <a:solidFill>
                  <a:schemeClr val="accent4">
                    <a:lumMod val="50000"/>
                  </a:schemeClr>
                </a:solidFill>
              </a:rPr>
              <a:t>我 們 日 用 的 飲 食 、 今 日 賜 給 我 們 。</a:t>
            </a:r>
          </a:p>
          <a:p>
            <a:pPr marL="0" indent="0">
              <a:buNone/>
            </a:pPr>
            <a:r>
              <a:rPr lang="en-US" altLang="zh-TW" sz="3600" b="1" dirty="0"/>
              <a:t>4. </a:t>
            </a:r>
            <a:r>
              <a:rPr lang="zh-TW" altLang="en-US" sz="3600" b="1" dirty="0"/>
              <a:t>神國降臨</a:t>
            </a:r>
            <a:r>
              <a:rPr lang="en-US" altLang="zh-TW" sz="3600" b="1" dirty="0"/>
              <a:t>-</a:t>
            </a:r>
            <a:r>
              <a:rPr lang="zh-TW" altLang="en-US" sz="3600" b="1" dirty="0"/>
              <a:t>為國度，教會，福音外展，未信者禱告。</a:t>
            </a:r>
            <a:endParaRPr lang="en-US" altLang="zh-TW" sz="3600" b="1" dirty="0"/>
          </a:p>
          <a:p>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太</a:t>
            </a:r>
            <a:r>
              <a:rPr lang="en-US" sz="3600" b="1" dirty="0">
                <a:solidFill>
                  <a:schemeClr val="accent4">
                    <a:lumMod val="50000"/>
                  </a:schemeClr>
                </a:solidFill>
                <a:effectLst/>
                <a:latin typeface="DengXian" panose="02010600030101010101" pitchFamily="2" charset="-122"/>
                <a:ea typeface="DengXian" panose="02010600030101010101" pitchFamily="2" charset="-122"/>
                <a:cs typeface="Times New Roman" panose="02020603050405020304" pitchFamily="18" charset="0"/>
              </a:rPr>
              <a:t>6</a:t>
            </a:r>
            <a:r>
              <a:rPr lang="zh-TW" sz="3600" b="1" dirty="0">
                <a:solidFill>
                  <a:schemeClr val="accent4">
                    <a:lumMod val="50000"/>
                  </a:schemeClr>
                </a:solidFill>
                <a:effectLst/>
                <a:latin typeface="DengXian" panose="02010600030101010101" pitchFamily="2" charset="-122"/>
                <a:ea typeface="DengXian" panose="02010600030101010101" pitchFamily="2" charset="-122"/>
                <a:cs typeface="Times New Roman" panose="02020603050405020304" pitchFamily="18" charset="0"/>
              </a:rPr>
              <a:t>：</a:t>
            </a:r>
            <a:r>
              <a:rPr lang="en-US" sz="3600" b="1" dirty="0">
                <a:solidFill>
                  <a:schemeClr val="accent4">
                    <a:lumMod val="50000"/>
                  </a:schemeClr>
                </a:solidFill>
                <a:effectLst/>
                <a:latin typeface="DengXian" panose="02010600030101010101" pitchFamily="2" charset="-122"/>
                <a:ea typeface="DengXian" panose="02010600030101010101" pitchFamily="2" charset="-122"/>
                <a:cs typeface="Times New Roman" panose="02020603050405020304" pitchFamily="18" charset="0"/>
              </a:rPr>
              <a:t>10-</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願 </a:t>
            </a:r>
            <a:r>
              <a:rPr lang="zh-TW" sz="36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你 的 國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降 臨 。 願 </a:t>
            </a:r>
            <a:r>
              <a:rPr lang="zh-TW" sz="3600" b="1"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你 的 旨 意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行 在 地 上 、 如 同 行 在 天 上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a:t>
            </a:r>
            <a:endParaRPr lang="en-US"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endParaRPr>
          </a:p>
          <a:p>
            <a:pPr marL="0" indent="0">
              <a:buNone/>
            </a:pPr>
            <a:r>
              <a:rPr lang="zh-TW" altLang="en-US" sz="3600" b="1" dirty="0"/>
              <a:t>*四個最基本的禱告内容（向上，向内，向外的禱告）</a:t>
            </a:r>
          </a:p>
          <a:p>
            <a:endParaRPr lang="en-US" dirty="0"/>
          </a:p>
        </p:txBody>
      </p:sp>
    </p:spTree>
    <p:extLst>
      <p:ext uri="{BB962C8B-B14F-4D97-AF65-F5344CB8AC3E}">
        <p14:creationId xmlns:p14="http://schemas.microsoft.com/office/powerpoint/2010/main" val="39999205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150</TotalTime>
  <Words>447</Words>
  <Application>Microsoft Office PowerPoint</Application>
  <PresentationFormat>Widescreen</PresentationFormat>
  <Paragraphs>31</Paragraphs>
  <Slides>8</Slides>
  <Notes>0</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8</vt:i4>
      </vt:variant>
    </vt:vector>
  </HeadingPairs>
  <TitlesOfParts>
    <vt:vector size="22" baseType="lpstr">
      <vt:lpstr>DengXian</vt:lpstr>
      <vt:lpstr>DengXian</vt:lpstr>
      <vt:lpstr>等线 Light</vt:lpstr>
      <vt:lpstr>Microsoft JhengHei</vt:lpstr>
      <vt:lpstr>Open Sans</vt:lpstr>
      <vt:lpstr>PMingLiU</vt:lpstr>
      <vt:lpstr>PMingLiU</vt:lpstr>
      <vt:lpstr>Trebuchet</vt:lpstr>
      <vt:lpstr>Arial</vt:lpstr>
      <vt:lpstr>Calibri</vt:lpstr>
      <vt:lpstr>Calibri Light</vt:lpstr>
      <vt:lpstr>Times New Roman</vt:lpstr>
      <vt:lpstr>verdana</vt:lpstr>
      <vt:lpstr>Office Theme</vt:lpstr>
      <vt:lpstr>RPG復興禱告總動員 Revival Prayer Group</vt:lpstr>
      <vt:lpstr>PowerPoint Presentation</vt:lpstr>
      <vt:lpstr> 一．RPG（Revival prayer group）復興禱告小組 </vt:lpstr>
      <vt:lpstr>二. RPG復興禱告小組”特色”：</vt:lpstr>
      <vt:lpstr>PowerPoint Presentation</vt:lpstr>
      <vt:lpstr>PowerPoint Presentation</vt:lpstr>
      <vt:lpstr>三. RPG要怎麽做?</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Deborah Princess</dc:creator>
  <cp:lastModifiedBy>He5778Lord</cp:lastModifiedBy>
  <cp:revision>4</cp:revision>
  <dcterms:created xsi:type="dcterms:W3CDTF">2021-12-02T01:47:32Z</dcterms:created>
  <dcterms:modified xsi:type="dcterms:W3CDTF">2021-12-06T06:20:20Z</dcterms:modified>
</cp:coreProperties>
</file>