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4"/>
  </p:notesMasterIdLst>
  <p:sldIdLst>
    <p:sldId id="265" r:id="rId3"/>
    <p:sldId id="263" r:id="rId4"/>
    <p:sldId id="256" r:id="rId5"/>
    <p:sldId id="257" r:id="rId6"/>
    <p:sldId id="258" r:id="rId7"/>
    <p:sldId id="259" r:id="rId8"/>
    <p:sldId id="260" r:id="rId9"/>
    <p:sldId id="261" r:id="rId10"/>
    <p:sldId id="262" r:id="rId11"/>
    <p:sldId id="264"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95" autoAdjust="0"/>
    <p:restoredTop sz="94660"/>
  </p:normalViewPr>
  <p:slideViewPr>
    <p:cSldViewPr snapToGrid="0">
      <p:cViewPr varScale="1">
        <p:scale>
          <a:sx n="79" d="100"/>
          <a:sy n="79" d="100"/>
        </p:scale>
        <p:origin x="182" y="42"/>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AE38A9-2FE9-4436-9729-476B32817322}" type="datetimeFigureOut">
              <a:rPr lang="en-US" smtClean="0"/>
              <a:t>12/19/2021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A2155A-80D8-4068-834D-347BF9F3F3DF}" type="slidenum">
              <a:rPr lang="en-US" smtClean="0"/>
              <a:t>‹#›</a:t>
            </a:fld>
            <a:endParaRPr lang="en-US"/>
          </a:p>
        </p:txBody>
      </p:sp>
    </p:spTree>
    <p:extLst>
      <p:ext uri="{BB962C8B-B14F-4D97-AF65-F5344CB8AC3E}">
        <p14:creationId xmlns:p14="http://schemas.microsoft.com/office/powerpoint/2010/main" val="879796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8346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5026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6C5ED-E4D8-4B9F-BC9D-AD89997B3F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9E4560-148E-4109-B574-BB01B808CF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D7E7E7-E793-42C3-B064-9138DE048B77}"/>
              </a:ext>
            </a:extLst>
          </p:cNvPr>
          <p:cNvSpPr>
            <a:spLocks noGrp="1"/>
          </p:cNvSpPr>
          <p:nvPr>
            <p:ph type="dt" sz="half" idx="10"/>
          </p:nvPr>
        </p:nvSpPr>
        <p:spPr/>
        <p:txBody>
          <a:bodyPr/>
          <a:lstStyle/>
          <a:p>
            <a:fld id="{DF8F8096-7883-4D7D-B2B0-70DB07806C1B}" type="datetimeFigureOut">
              <a:rPr lang="en-US" smtClean="0"/>
              <a:t>12/19/2021</a:t>
            </a:fld>
            <a:endParaRPr lang="en-US"/>
          </a:p>
        </p:txBody>
      </p:sp>
      <p:sp>
        <p:nvSpPr>
          <p:cNvPr id="5" name="Footer Placeholder 4">
            <a:extLst>
              <a:ext uri="{FF2B5EF4-FFF2-40B4-BE49-F238E27FC236}">
                <a16:creationId xmlns:a16="http://schemas.microsoft.com/office/drawing/2014/main" id="{8BB30752-21F4-4E60-9F9C-48F3E81145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0B7DBB-8A71-46C5-92C6-7B12EFD09B57}"/>
              </a:ext>
            </a:extLst>
          </p:cNvPr>
          <p:cNvSpPr>
            <a:spLocks noGrp="1"/>
          </p:cNvSpPr>
          <p:nvPr>
            <p:ph type="sldNum" sz="quarter" idx="12"/>
          </p:nvPr>
        </p:nvSpPr>
        <p:spPr/>
        <p:txBody>
          <a:bodyPr/>
          <a:lstStyle/>
          <a:p>
            <a:fld id="{09AC3743-7CF4-4165-AC83-30F407AD64C1}" type="slidenum">
              <a:rPr lang="en-US" smtClean="0"/>
              <a:t>‹#›</a:t>
            </a:fld>
            <a:endParaRPr lang="en-US"/>
          </a:p>
        </p:txBody>
      </p:sp>
    </p:spTree>
    <p:extLst>
      <p:ext uri="{BB962C8B-B14F-4D97-AF65-F5344CB8AC3E}">
        <p14:creationId xmlns:p14="http://schemas.microsoft.com/office/powerpoint/2010/main" val="2005790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82BCC-B6D6-481B-8D94-96AF0AA38C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E83E23-410D-47FF-8053-5A5AED4986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00345D-D4BE-4543-9636-BAA6A34490AB}"/>
              </a:ext>
            </a:extLst>
          </p:cNvPr>
          <p:cNvSpPr>
            <a:spLocks noGrp="1"/>
          </p:cNvSpPr>
          <p:nvPr>
            <p:ph type="dt" sz="half" idx="10"/>
          </p:nvPr>
        </p:nvSpPr>
        <p:spPr/>
        <p:txBody>
          <a:bodyPr/>
          <a:lstStyle/>
          <a:p>
            <a:fld id="{DF8F8096-7883-4D7D-B2B0-70DB07806C1B}" type="datetimeFigureOut">
              <a:rPr lang="en-US" smtClean="0"/>
              <a:t>12/19/2021</a:t>
            </a:fld>
            <a:endParaRPr lang="en-US"/>
          </a:p>
        </p:txBody>
      </p:sp>
      <p:sp>
        <p:nvSpPr>
          <p:cNvPr id="5" name="Footer Placeholder 4">
            <a:extLst>
              <a:ext uri="{FF2B5EF4-FFF2-40B4-BE49-F238E27FC236}">
                <a16:creationId xmlns:a16="http://schemas.microsoft.com/office/drawing/2014/main" id="{2A4F10C0-66E4-4A48-89A2-8977B6EC15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5CD939-4847-4AAF-88AC-3ADFBAAE9A4F}"/>
              </a:ext>
            </a:extLst>
          </p:cNvPr>
          <p:cNvSpPr>
            <a:spLocks noGrp="1"/>
          </p:cNvSpPr>
          <p:nvPr>
            <p:ph type="sldNum" sz="quarter" idx="12"/>
          </p:nvPr>
        </p:nvSpPr>
        <p:spPr/>
        <p:txBody>
          <a:bodyPr/>
          <a:lstStyle/>
          <a:p>
            <a:fld id="{09AC3743-7CF4-4165-AC83-30F407AD64C1}" type="slidenum">
              <a:rPr lang="en-US" smtClean="0"/>
              <a:t>‹#›</a:t>
            </a:fld>
            <a:endParaRPr lang="en-US"/>
          </a:p>
        </p:txBody>
      </p:sp>
    </p:spTree>
    <p:extLst>
      <p:ext uri="{BB962C8B-B14F-4D97-AF65-F5344CB8AC3E}">
        <p14:creationId xmlns:p14="http://schemas.microsoft.com/office/powerpoint/2010/main" val="200215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96CC9-D536-448C-8AC4-0674E7D90F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4DB97DB-3B6E-42BD-8B72-D443B48270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1B7AFFF-7A80-4DF9-BBE9-54F4AA8CBF50}"/>
              </a:ext>
            </a:extLst>
          </p:cNvPr>
          <p:cNvSpPr>
            <a:spLocks noGrp="1"/>
          </p:cNvSpPr>
          <p:nvPr>
            <p:ph type="dt" sz="half" idx="10"/>
          </p:nvPr>
        </p:nvSpPr>
        <p:spPr/>
        <p:txBody>
          <a:bodyPr/>
          <a:lstStyle/>
          <a:p>
            <a:fld id="{DF8F8096-7883-4D7D-B2B0-70DB07806C1B}" type="datetimeFigureOut">
              <a:rPr lang="en-US" smtClean="0"/>
              <a:t>12/19/2021</a:t>
            </a:fld>
            <a:endParaRPr lang="en-US"/>
          </a:p>
        </p:txBody>
      </p:sp>
      <p:sp>
        <p:nvSpPr>
          <p:cNvPr id="5" name="Footer Placeholder 4">
            <a:extLst>
              <a:ext uri="{FF2B5EF4-FFF2-40B4-BE49-F238E27FC236}">
                <a16:creationId xmlns:a16="http://schemas.microsoft.com/office/drawing/2014/main" id="{5B537742-2BD5-44A5-A4A0-FB3B172EE5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6F0EF7-A6D0-47E0-A74C-E4722A26D51A}"/>
              </a:ext>
            </a:extLst>
          </p:cNvPr>
          <p:cNvSpPr>
            <a:spLocks noGrp="1"/>
          </p:cNvSpPr>
          <p:nvPr>
            <p:ph type="sldNum" sz="quarter" idx="12"/>
          </p:nvPr>
        </p:nvSpPr>
        <p:spPr/>
        <p:txBody>
          <a:bodyPr/>
          <a:lstStyle/>
          <a:p>
            <a:fld id="{09AC3743-7CF4-4165-AC83-30F407AD64C1}" type="slidenum">
              <a:rPr lang="en-US" smtClean="0"/>
              <a:t>‹#›</a:t>
            </a:fld>
            <a:endParaRPr lang="en-US"/>
          </a:p>
        </p:txBody>
      </p:sp>
    </p:spTree>
    <p:extLst>
      <p:ext uri="{BB962C8B-B14F-4D97-AF65-F5344CB8AC3E}">
        <p14:creationId xmlns:p14="http://schemas.microsoft.com/office/powerpoint/2010/main" val="50045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0FA21-A633-4268-BAB6-F97543AFC0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EB70CB-EDE1-4AF4-AC90-B2BA0753D56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C98217-AC37-4705-ACC6-D793C1B066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CED704-A13B-47B9-9627-DE81ED405553}"/>
              </a:ext>
            </a:extLst>
          </p:cNvPr>
          <p:cNvSpPr>
            <a:spLocks noGrp="1"/>
          </p:cNvSpPr>
          <p:nvPr>
            <p:ph type="dt" sz="half" idx="10"/>
          </p:nvPr>
        </p:nvSpPr>
        <p:spPr/>
        <p:txBody>
          <a:bodyPr/>
          <a:lstStyle/>
          <a:p>
            <a:fld id="{DF8F8096-7883-4D7D-B2B0-70DB07806C1B}" type="datetimeFigureOut">
              <a:rPr lang="en-US" smtClean="0"/>
              <a:t>12/19/2021</a:t>
            </a:fld>
            <a:endParaRPr lang="en-US"/>
          </a:p>
        </p:txBody>
      </p:sp>
      <p:sp>
        <p:nvSpPr>
          <p:cNvPr id="6" name="Footer Placeholder 5">
            <a:extLst>
              <a:ext uri="{FF2B5EF4-FFF2-40B4-BE49-F238E27FC236}">
                <a16:creationId xmlns:a16="http://schemas.microsoft.com/office/drawing/2014/main" id="{1656C03A-9A0B-4CD5-8D67-0C88BD6BAE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246B4F-3D57-4FCA-A4B6-F324C4D5DDB8}"/>
              </a:ext>
            </a:extLst>
          </p:cNvPr>
          <p:cNvSpPr>
            <a:spLocks noGrp="1"/>
          </p:cNvSpPr>
          <p:nvPr>
            <p:ph type="sldNum" sz="quarter" idx="12"/>
          </p:nvPr>
        </p:nvSpPr>
        <p:spPr/>
        <p:txBody>
          <a:bodyPr/>
          <a:lstStyle/>
          <a:p>
            <a:fld id="{09AC3743-7CF4-4165-AC83-30F407AD64C1}" type="slidenum">
              <a:rPr lang="en-US" smtClean="0"/>
              <a:t>‹#›</a:t>
            </a:fld>
            <a:endParaRPr lang="en-US"/>
          </a:p>
        </p:txBody>
      </p:sp>
    </p:spTree>
    <p:extLst>
      <p:ext uri="{BB962C8B-B14F-4D97-AF65-F5344CB8AC3E}">
        <p14:creationId xmlns:p14="http://schemas.microsoft.com/office/powerpoint/2010/main" val="4013120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2DF1D-7FB7-4876-814D-0FF2A0A64B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82C2AAF-EE71-46F9-A0EE-C5AA724FD3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1544566-886C-4851-8183-D4F928040A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11971A6-D20D-40A2-B1C6-B22F2DDD6A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35BDED-59AC-43D0-A5AB-16A01ECAD1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5879F99-B456-43A9-B112-EAC47A9B8021}"/>
              </a:ext>
            </a:extLst>
          </p:cNvPr>
          <p:cNvSpPr>
            <a:spLocks noGrp="1"/>
          </p:cNvSpPr>
          <p:nvPr>
            <p:ph type="dt" sz="half" idx="10"/>
          </p:nvPr>
        </p:nvSpPr>
        <p:spPr/>
        <p:txBody>
          <a:bodyPr/>
          <a:lstStyle/>
          <a:p>
            <a:fld id="{DF8F8096-7883-4D7D-B2B0-70DB07806C1B}" type="datetimeFigureOut">
              <a:rPr lang="en-US" smtClean="0"/>
              <a:t>12/19/2021</a:t>
            </a:fld>
            <a:endParaRPr lang="en-US"/>
          </a:p>
        </p:txBody>
      </p:sp>
      <p:sp>
        <p:nvSpPr>
          <p:cNvPr id="8" name="Footer Placeholder 7">
            <a:extLst>
              <a:ext uri="{FF2B5EF4-FFF2-40B4-BE49-F238E27FC236}">
                <a16:creationId xmlns:a16="http://schemas.microsoft.com/office/drawing/2014/main" id="{CA28D5DD-5169-4295-A6CB-B6E3EF840AC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05C4CE3-BF17-4E61-A6B6-0BF1AFBE2812}"/>
              </a:ext>
            </a:extLst>
          </p:cNvPr>
          <p:cNvSpPr>
            <a:spLocks noGrp="1"/>
          </p:cNvSpPr>
          <p:nvPr>
            <p:ph type="sldNum" sz="quarter" idx="12"/>
          </p:nvPr>
        </p:nvSpPr>
        <p:spPr/>
        <p:txBody>
          <a:bodyPr/>
          <a:lstStyle/>
          <a:p>
            <a:fld id="{09AC3743-7CF4-4165-AC83-30F407AD64C1}" type="slidenum">
              <a:rPr lang="en-US" smtClean="0"/>
              <a:t>‹#›</a:t>
            </a:fld>
            <a:endParaRPr lang="en-US"/>
          </a:p>
        </p:txBody>
      </p:sp>
    </p:spTree>
    <p:extLst>
      <p:ext uri="{BB962C8B-B14F-4D97-AF65-F5344CB8AC3E}">
        <p14:creationId xmlns:p14="http://schemas.microsoft.com/office/powerpoint/2010/main" val="3593003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55FB5-0E8F-4CB5-BFAE-5F38DB9D12E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91D93E-B4A2-482C-B308-FF859D651668}"/>
              </a:ext>
            </a:extLst>
          </p:cNvPr>
          <p:cNvSpPr>
            <a:spLocks noGrp="1"/>
          </p:cNvSpPr>
          <p:nvPr>
            <p:ph type="dt" sz="half" idx="10"/>
          </p:nvPr>
        </p:nvSpPr>
        <p:spPr/>
        <p:txBody>
          <a:bodyPr/>
          <a:lstStyle/>
          <a:p>
            <a:fld id="{DF8F8096-7883-4D7D-B2B0-70DB07806C1B}" type="datetimeFigureOut">
              <a:rPr lang="en-US" smtClean="0"/>
              <a:t>12/19/2021</a:t>
            </a:fld>
            <a:endParaRPr lang="en-US"/>
          </a:p>
        </p:txBody>
      </p:sp>
      <p:sp>
        <p:nvSpPr>
          <p:cNvPr id="4" name="Footer Placeholder 3">
            <a:extLst>
              <a:ext uri="{FF2B5EF4-FFF2-40B4-BE49-F238E27FC236}">
                <a16:creationId xmlns:a16="http://schemas.microsoft.com/office/drawing/2014/main" id="{3E5CEEA5-9B7C-4709-93BF-1492CB82131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FAD5E6-8844-4468-BFA8-7766FE022058}"/>
              </a:ext>
            </a:extLst>
          </p:cNvPr>
          <p:cNvSpPr>
            <a:spLocks noGrp="1"/>
          </p:cNvSpPr>
          <p:nvPr>
            <p:ph type="sldNum" sz="quarter" idx="12"/>
          </p:nvPr>
        </p:nvSpPr>
        <p:spPr/>
        <p:txBody>
          <a:bodyPr/>
          <a:lstStyle/>
          <a:p>
            <a:fld id="{09AC3743-7CF4-4165-AC83-30F407AD64C1}" type="slidenum">
              <a:rPr lang="en-US" smtClean="0"/>
              <a:t>‹#›</a:t>
            </a:fld>
            <a:endParaRPr lang="en-US"/>
          </a:p>
        </p:txBody>
      </p:sp>
    </p:spTree>
    <p:extLst>
      <p:ext uri="{BB962C8B-B14F-4D97-AF65-F5344CB8AC3E}">
        <p14:creationId xmlns:p14="http://schemas.microsoft.com/office/powerpoint/2010/main" val="2917521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F1337E-CDE5-45E8-B94E-17766037908D}"/>
              </a:ext>
            </a:extLst>
          </p:cNvPr>
          <p:cNvSpPr>
            <a:spLocks noGrp="1"/>
          </p:cNvSpPr>
          <p:nvPr>
            <p:ph type="dt" sz="half" idx="10"/>
          </p:nvPr>
        </p:nvSpPr>
        <p:spPr/>
        <p:txBody>
          <a:bodyPr/>
          <a:lstStyle/>
          <a:p>
            <a:fld id="{DF8F8096-7883-4D7D-B2B0-70DB07806C1B}" type="datetimeFigureOut">
              <a:rPr lang="en-US" smtClean="0"/>
              <a:t>12/19/2021</a:t>
            </a:fld>
            <a:endParaRPr lang="en-US"/>
          </a:p>
        </p:txBody>
      </p:sp>
      <p:sp>
        <p:nvSpPr>
          <p:cNvPr id="3" name="Footer Placeholder 2">
            <a:extLst>
              <a:ext uri="{FF2B5EF4-FFF2-40B4-BE49-F238E27FC236}">
                <a16:creationId xmlns:a16="http://schemas.microsoft.com/office/drawing/2014/main" id="{C9223DB6-9A33-4478-A119-8559A82E55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51644E-00E4-4AB8-9A0B-7CBC3B3F3F8E}"/>
              </a:ext>
            </a:extLst>
          </p:cNvPr>
          <p:cNvSpPr>
            <a:spLocks noGrp="1"/>
          </p:cNvSpPr>
          <p:nvPr>
            <p:ph type="sldNum" sz="quarter" idx="12"/>
          </p:nvPr>
        </p:nvSpPr>
        <p:spPr/>
        <p:txBody>
          <a:bodyPr/>
          <a:lstStyle/>
          <a:p>
            <a:fld id="{09AC3743-7CF4-4165-AC83-30F407AD64C1}" type="slidenum">
              <a:rPr lang="en-US" smtClean="0"/>
              <a:t>‹#›</a:t>
            </a:fld>
            <a:endParaRPr lang="en-US"/>
          </a:p>
        </p:txBody>
      </p:sp>
    </p:spTree>
    <p:extLst>
      <p:ext uri="{BB962C8B-B14F-4D97-AF65-F5344CB8AC3E}">
        <p14:creationId xmlns:p14="http://schemas.microsoft.com/office/powerpoint/2010/main" val="2827662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D3FBE-960B-45F5-97BE-0067AC62CD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BF7D76-14A9-4026-B9EA-7992330FA3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3678C3-F814-4D01-9C6D-757B0E176F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D02AB5-DD3E-418A-9D6A-6A3CAD33CDFE}"/>
              </a:ext>
            </a:extLst>
          </p:cNvPr>
          <p:cNvSpPr>
            <a:spLocks noGrp="1"/>
          </p:cNvSpPr>
          <p:nvPr>
            <p:ph type="dt" sz="half" idx="10"/>
          </p:nvPr>
        </p:nvSpPr>
        <p:spPr/>
        <p:txBody>
          <a:bodyPr/>
          <a:lstStyle/>
          <a:p>
            <a:fld id="{DF8F8096-7883-4D7D-B2B0-70DB07806C1B}" type="datetimeFigureOut">
              <a:rPr lang="en-US" smtClean="0"/>
              <a:t>12/19/2021</a:t>
            </a:fld>
            <a:endParaRPr lang="en-US"/>
          </a:p>
        </p:txBody>
      </p:sp>
      <p:sp>
        <p:nvSpPr>
          <p:cNvPr id="6" name="Footer Placeholder 5">
            <a:extLst>
              <a:ext uri="{FF2B5EF4-FFF2-40B4-BE49-F238E27FC236}">
                <a16:creationId xmlns:a16="http://schemas.microsoft.com/office/drawing/2014/main" id="{5A7A8666-9301-4DA0-AFED-2EA0F212BC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A40786-A7CC-4E2C-BDDA-4886D2BDF9D2}"/>
              </a:ext>
            </a:extLst>
          </p:cNvPr>
          <p:cNvSpPr>
            <a:spLocks noGrp="1"/>
          </p:cNvSpPr>
          <p:nvPr>
            <p:ph type="sldNum" sz="quarter" idx="12"/>
          </p:nvPr>
        </p:nvSpPr>
        <p:spPr/>
        <p:txBody>
          <a:bodyPr/>
          <a:lstStyle/>
          <a:p>
            <a:fld id="{09AC3743-7CF4-4165-AC83-30F407AD64C1}" type="slidenum">
              <a:rPr lang="en-US" smtClean="0"/>
              <a:t>‹#›</a:t>
            </a:fld>
            <a:endParaRPr lang="en-US"/>
          </a:p>
        </p:txBody>
      </p:sp>
    </p:spTree>
    <p:extLst>
      <p:ext uri="{BB962C8B-B14F-4D97-AF65-F5344CB8AC3E}">
        <p14:creationId xmlns:p14="http://schemas.microsoft.com/office/powerpoint/2010/main" val="2747976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A7512-1CC0-49A6-B056-9131A1A95D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9B579FB-B58C-4923-9654-59F839D944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F72E0D7-E272-4208-989E-7198B06257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9B1A0B-43E6-489F-B6C8-F909B34ADAF2}"/>
              </a:ext>
            </a:extLst>
          </p:cNvPr>
          <p:cNvSpPr>
            <a:spLocks noGrp="1"/>
          </p:cNvSpPr>
          <p:nvPr>
            <p:ph type="dt" sz="half" idx="10"/>
          </p:nvPr>
        </p:nvSpPr>
        <p:spPr/>
        <p:txBody>
          <a:bodyPr/>
          <a:lstStyle/>
          <a:p>
            <a:fld id="{DF8F8096-7883-4D7D-B2B0-70DB07806C1B}" type="datetimeFigureOut">
              <a:rPr lang="en-US" smtClean="0"/>
              <a:t>12/19/2021</a:t>
            </a:fld>
            <a:endParaRPr lang="en-US"/>
          </a:p>
        </p:txBody>
      </p:sp>
      <p:sp>
        <p:nvSpPr>
          <p:cNvPr id="6" name="Footer Placeholder 5">
            <a:extLst>
              <a:ext uri="{FF2B5EF4-FFF2-40B4-BE49-F238E27FC236}">
                <a16:creationId xmlns:a16="http://schemas.microsoft.com/office/drawing/2014/main" id="{C3AD4D8C-3036-4227-A05B-2B4D68DE67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20B182-4B7C-4F59-87F5-45C764CF9960}"/>
              </a:ext>
            </a:extLst>
          </p:cNvPr>
          <p:cNvSpPr>
            <a:spLocks noGrp="1"/>
          </p:cNvSpPr>
          <p:nvPr>
            <p:ph type="sldNum" sz="quarter" idx="12"/>
          </p:nvPr>
        </p:nvSpPr>
        <p:spPr/>
        <p:txBody>
          <a:bodyPr/>
          <a:lstStyle/>
          <a:p>
            <a:fld id="{09AC3743-7CF4-4165-AC83-30F407AD64C1}" type="slidenum">
              <a:rPr lang="en-US" smtClean="0"/>
              <a:t>‹#›</a:t>
            </a:fld>
            <a:endParaRPr lang="en-US"/>
          </a:p>
        </p:txBody>
      </p:sp>
    </p:spTree>
    <p:extLst>
      <p:ext uri="{BB962C8B-B14F-4D97-AF65-F5344CB8AC3E}">
        <p14:creationId xmlns:p14="http://schemas.microsoft.com/office/powerpoint/2010/main" val="4027932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7F7D0-4CAE-47D6-A147-ADE65E05FE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1CDDEA-FD75-4A0D-9BD6-31B2E08324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BBEEB7-9D8C-4BF2-AFA1-8571DA910851}"/>
              </a:ext>
            </a:extLst>
          </p:cNvPr>
          <p:cNvSpPr>
            <a:spLocks noGrp="1"/>
          </p:cNvSpPr>
          <p:nvPr>
            <p:ph type="dt" sz="half" idx="10"/>
          </p:nvPr>
        </p:nvSpPr>
        <p:spPr/>
        <p:txBody>
          <a:bodyPr/>
          <a:lstStyle/>
          <a:p>
            <a:fld id="{DF8F8096-7883-4D7D-B2B0-70DB07806C1B}" type="datetimeFigureOut">
              <a:rPr lang="en-US" smtClean="0"/>
              <a:t>12/19/2021</a:t>
            </a:fld>
            <a:endParaRPr lang="en-US"/>
          </a:p>
        </p:txBody>
      </p:sp>
      <p:sp>
        <p:nvSpPr>
          <p:cNvPr id="5" name="Footer Placeholder 4">
            <a:extLst>
              <a:ext uri="{FF2B5EF4-FFF2-40B4-BE49-F238E27FC236}">
                <a16:creationId xmlns:a16="http://schemas.microsoft.com/office/drawing/2014/main" id="{6479B93D-9657-4197-AF46-D5AA18889C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C184E4-CA9D-4790-83CC-E95F60FBB002}"/>
              </a:ext>
            </a:extLst>
          </p:cNvPr>
          <p:cNvSpPr>
            <a:spLocks noGrp="1"/>
          </p:cNvSpPr>
          <p:nvPr>
            <p:ph type="sldNum" sz="quarter" idx="12"/>
          </p:nvPr>
        </p:nvSpPr>
        <p:spPr/>
        <p:txBody>
          <a:bodyPr/>
          <a:lstStyle/>
          <a:p>
            <a:fld id="{09AC3743-7CF4-4165-AC83-30F407AD64C1}" type="slidenum">
              <a:rPr lang="en-US" smtClean="0"/>
              <a:t>‹#›</a:t>
            </a:fld>
            <a:endParaRPr lang="en-US"/>
          </a:p>
        </p:txBody>
      </p:sp>
    </p:spTree>
    <p:extLst>
      <p:ext uri="{BB962C8B-B14F-4D97-AF65-F5344CB8AC3E}">
        <p14:creationId xmlns:p14="http://schemas.microsoft.com/office/powerpoint/2010/main" val="2775268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196297-7BFA-4BC4-AEA8-7F88895E96C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961C4B-E04B-4172-B79E-97BCFF0C98B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7115E7-B7E6-4308-BBF5-6B9C4FBBF6A9}"/>
              </a:ext>
            </a:extLst>
          </p:cNvPr>
          <p:cNvSpPr>
            <a:spLocks noGrp="1"/>
          </p:cNvSpPr>
          <p:nvPr>
            <p:ph type="dt" sz="half" idx="10"/>
          </p:nvPr>
        </p:nvSpPr>
        <p:spPr/>
        <p:txBody>
          <a:bodyPr/>
          <a:lstStyle/>
          <a:p>
            <a:fld id="{DF8F8096-7883-4D7D-B2B0-70DB07806C1B}" type="datetimeFigureOut">
              <a:rPr lang="en-US" smtClean="0"/>
              <a:t>12/19/2021</a:t>
            </a:fld>
            <a:endParaRPr lang="en-US"/>
          </a:p>
        </p:txBody>
      </p:sp>
      <p:sp>
        <p:nvSpPr>
          <p:cNvPr id="5" name="Footer Placeholder 4">
            <a:extLst>
              <a:ext uri="{FF2B5EF4-FFF2-40B4-BE49-F238E27FC236}">
                <a16:creationId xmlns:a16="http://schemas.microsoft.com/office/drawing/2014/main" id="{FDCE2E81-E208-4ACB-B5F1-8832C3BB9F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7ADD0E-7DA4-4421-8630-94D9362F4BC3}"/>
              </a:ext>
            </a:extLst>
          </p:cNvPr>
          <p:cNvSpPr>
            <a:spLocks noGrp="1"/>
          </p:cNvSpPr>
          <p:nvPr>
            <p:ph type="sldNum" sz="quarter" idx="12"/>
          </p:nvPr>
        </p:nvSpPr>
        <p:spPr/>
        <p:txBody>
          <a:bodyPr/>
          <a:lstStyle/>
          <a:p>
            <a:fld id="{09AC3743-7CF4-4165-AC83-30F407AD64C1}" type="slidenum">
              <a:rPr lang="en-US" smtClean="0"/>
              <a:t>‹#›</a:t>
            </a:fld>
            <a:endParaRPr lang="en-US"/>
          </a:p>
        </p:txBody>
      </p:sp>
    </p:spTree>
    <p:extLst>
      <p:ext uri="{BB962C8B-B14F-4D97-AF65-F5344CB8AC3E}">
        <p14:creationId xmlns:p14="http://schemas.microsoft.com/office/powerpoint/2010/main" val="564584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585002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000912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4667581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2231232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6125417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564625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596244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804403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325001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2615964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628965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AF6429-9641-462D-AD28-79DC0F200B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6623835-220A-43AA-8541-4A0D69F04F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EF84C8-557F-40B9-BDDE-0D0CC5EAF1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8F8096-7883-4D7D-B2B0-70DB07806C1B}" type="datetimeFigureOut">
              <a:rPr lang="en-US" smtClean="0"/>
              <a:t>12/19/2021</a:t>
            </a:fld>
            <a:endParaRPr lang="en-US"/>
          </a:p>
        </p:txBody>
      </p:sp>
      <p:sp>
        <p:nvSpPr>
          <p:cNvPr id="5" name="Footer Placeholder 4">
            <a:extLst>
              <a:ext uri="{FF2B5EF4-FFF2-40B4-BE49-F238E27FC236}">
                <a16:creationId xmlns:a16="http://schemas.microsoft.com/office/drawing/2014/main" id="{7A890FBA-6FBB-4363-ACFC-34A0A0689C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D3DD8D-33B5-4888-B97B-7408797F41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AC3743-7CF4-4165-AC83-30F407AD64C1}" type="slidenum">
              <a:rPr lang="en-US" smtClean="0"/>
              <a:t>‹#›</a:t>
            </a:fld>
            <a:endParaRPr lang="en-US"/>
          </a:p>
        </p:txBody>
      </p:sp>
    </p:spTree>
    <p:extLst>
      <p:ext uri="{BB962C8B-B14F-4D97-AF65-F5344CB8AC3E}">
        <p14:creationId xmlns:p14="http://schemas.microsoft.com/office/powerpoint/2010/main" val="168876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1176487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3622701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1DE698DE-1268-43E1-9EEA-116F222606DC}"/>
              </a:ext>
            </a:extLst>
          </p:cNvPr>
          <p:cNvPicPr>
            <a:picLocks noGrp="1" noChangeAspect="1"/>
          </p:cNvPicPr>
          <p:nvPr>
            <p:ph sz="half" idx="1"/>
          </p:nvPr>
        </p:nvPicPr>
        <p:blipFill>
          <a:blip r:embed="rId2"/>
          <a:stretch>
            <a:fillRect/>
          </a:stretch>
        </p:blipFill>
        <p:spPr>
          <a:xfrm>
            <a:off x="838200" y="717846"/>
            <a:ext cx="5257800" cy="5691499"/>
          </a:xfrm>
          <a:prstGeom prst="rect">
            <a:avLst/>
          </a:prstGeom>
        </p:spPr>
      </p:pic>
      <p:pic>
        <p:nvPicPr>
          <p:cNvPr id="5" name="Content Placeholder 4">
            <a:extLst>
              <a:ext uri="{FF2B5EF4-FFF2-40B4-BE49-F238E27FC236}">
                <a16:creationId xmlns:a16="http://schemas.microsoft.com/office/drawing/2014/main" id="{FFD7EB22-E9C4-48B7-83E6-1DB452E38148}"/>
              </a:ext>
            </a:extLst>
          </p:cNvPr>
          <p:cNvPicPr>
            <a:picLocks noGrp="1" noChangeAspect="1"/>
          </p:cNvPicPr>
          <p:nvPr>
            <p:ph sz="half" idx="2"/>
          </p:nvPr>
        </p:nvPicPr>
        <p:blipFill>
          <a:blip r:embed="rId3"/>
          <a:stretch>
            <a:fillRect/>
          </a:stretch>
        </p:blipFill>
        <p:spPr>
          <a:xfrm>
            <a:off x="6172200" y="717846"/>
            <a:ext cx="5181600" cy="5691499"/>
          </a:xfrm>
          <a:prstGeom prst="rect">
            <a:avLst/>
          </a:prstGeom>
        </p:spPr>
      </p:pic>
    </p:spTree>
    <p:extLst>
      <p:ext uri="{BB962C8B-B14F-4D97-AF65-F5344CB8AC3E}">
        <p14:creationId xmlns:p14="http://schemas.microsoft.com/office/powerpoint/2010/main" val="1367909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DA727-2C28-414A-AA93-AC0D9D2BB170}"/>
              </a:ext>
            </a:extLst>
          </p:cNvPr>
          <p:cNvSpPr>
            <a:spLocks noGrp="1"/>
          </p:cNvSpPr>
          <p:nvPr>
            <p:ph type="ctrTitle"/>
          </p:nvPr>
        </p:nvSpPr>
        <p:spPr>
          <a:xfrm>
            <a:off x="1524000" y="546931"/>
            <a:ext cx="9144000" cy="1558960"/>
          </a:xfrm>
        </p:spPr>
        <p:txBody>
          <a:bodyPr>
            <a:normAutofit fontScale="90000"/>
          </a:bodyPr>
          <a:lstStyle/>
          <a:p>
            <a:r>
              <a:rPr lang="en-US" altLang="zh-CN" sz="5400" b="1" dirty="0">
                <a:effectLst/>
                <a:latin typeface="Calibri" panose="020F0502020204030204" pitchFamily="34" charset="0"/>
                <a:ea typeface="DengXian" panose="02010600030101010101" pitchFamily="2" charset="-122"/>
                <a:cs typeface="Times New Roman" panose="02020603050405020304" pitchFamily="18" charset="0"/>
              </a:rPr>
              <a:t/>
            </a:r>
            <a:br>
              <a:rPr lang="en-US" altLang="zh-CN" sz="5400" b="1" dirty="0">
                <a:effectLst/>
                <a:latin typeface="Calibri" panose="020F0502020204030204" pitchFamily="34" charset="0"/>
                <a:ea typeface="DengXian" panose="02010600030101010101" pitchFamily="2" charset="-122"/>
                <a:cs typeface="Times New Roman" panose="02020603050405020304" pitchFamily="18" charset="0"/>
              </a:rPr>
            </a:br>
            <a:r>
              <a:rPr lang="en-US" altLang="zh-CN" sz="5400" b="1" dirty="0">
                <a:effectLst/>
                <a:latin typeface="Calibri" panose="020F0502020204030204" pitchFamily="34" charset="0"/>
                <a:ea typeface="DengXian" panose="02010600030101010101" pitchFamily="2" charset="-122"/>
                <a:cs typeface="Times New Roman" panose="02020603050405020304" pitchFamily="18" charset="0"/>
              </a:rPr>
              <a:t/>
            </a:r>
            <a:br>
              <a:rPr lang="en-US" altLang="zh-CN" sz="5400" b="1" dirty="0">
                <a:effectLst/>
                <a:latin typeface="Calibri" panose="020F0502020204030204" pitchFamily="34" charset="0"/>
                <a:ea typeface="DengXian" panose="02010600030101010101" pitchFamily="2" charset="-122"/>
                <a:cs typeface="Times New Roman" panose="02020603050405020304" pitchFamily="18" charset="0"/>
              </a:rPr>
            </a:br>
            <a:r>
              <a:rPr lang="en-US" altLang="zh-CN" sz="5400" b="1" dirty="0">
                <a:effectLst/>
                <a:latin typeface="Calibri" panose="020F0502020204030204" pitchFamily="34" charset="0"/>
                <a:ea typeface="DengXian" panose="02010600030101010101" pitchFamily="2" charset="-122"/>
                <a:cs typeface="Times New Roman" panose="02020603050405020304" pitchFamily="18" charset="0"/>
              </a:rPr>
              <a:t/>
            </a:r>
            <a:br>
              <a:rPr lang="en-US" altLang="zh-CN" sz="5400" b="1" dirty="0">
                <a:effectLst/>
                <a:latin typeface="Calibri" panose="020F0502020204030204" pitchFamily="34" charset="0"/>
                <a:ea typeface="DengXian" panose="02010600030101010101" pitchFamily="2" charset="-122"/>
                <a:cs typeface="Times New Roman" panose="02020603050405020304" pitchFamily="18" charset="0"/>
              </a:rPr>
            </a:br>
            <a:r>
              <a:rPr lang="en-US" sz="3600" b="1" dirty="0">
                <a:effectLst/>
                <a:latin typeface="Calibri" panose="020F0502020204030204" pitchFamily="34" charset="0"/>
                <a:ea typeface="DengXian" panose="02010600030101010101" pitchFamily="2" charset="-122"/>
                <a:cs typeface="Times New Roman" panose="02020603050405020304" pitchFamily="18" charset="0"/>
              </a:rPr>
              <a:t/>
            </a:r>
            <a:br>
              <a:rPr lang="en-US" sz="3600" b="1" dirty="0">
                <a:effectLst/>
                <a:latin typeface="Calibri" panose="020F0502020204030204" pitchFamily="34" charset="0"/>
                <a:ea typeface="DengXian" panose="02010600030101010101" pitchFamily="2" charset="-122"/>
                <a:cs typeface="Times New Roman" panose="02020603050405020304" pitchFamily="18" charset="0"/>
              </a:rPr>
            </a:br>
            <a:r>
              <a:rPr lang="en-US" altLang="zh-CN" sz="2000" b="1" dirty="0">
                <a:effectLst/>
                <a:latin typeface="Calibri" panose="020F0502020204030204" pitchFamily="34" charset="0"/>
                <a:ea typeface="DengXian" panose="02010600030101010101" pitchFamily="2" charset="-122"/>
                <a:cs typeface="Times New Roman" panose="02020603050405020304" pitchFamily="18" charset="0"/>
              </a:rPr>
              <a:t/>
            </a:r>
            <a:br>
              <a:rPr lang="en-US" altLang="zh-CN" sz="2000" b="1" dirty="0">
                <a:effectLst/>
                <a:latin typeface="Calibri" panose="020F0502020204030204" pitchFamily="34" charset="0"/>
                <a:ea typeface="DengXian" panose="02010600030101010101" pitchFamily="2" charset="-122"/>
                <a:cs typeface="Times New Roman" panose="02020603050405020304" pitchFamily="18" charset="0"/>
              </a:rPr>
            </a:br>
            <a:r>
              <a:rPr lang="en-US" sz="3600" b="1" dirty="0">
                <a:effectLst/>
                <a:latin typeface="Calibri" panose="020F0502020204030204" pitchFamily="34" charset="0"/>
                <a:ea typeface="DengXian" panose="02010600030101010101" pitchFamily="2" charset="-122"/>
                <a:cs typeface="Times New Roman" panose="02020603050405020304" pitchFamily="18" charset="0"/>
              </a:rPr>
              <a:t/>
            </a:r>
            <a:br>
              <a:rPr lang="en-US" sz="3600" b="1" dirty="0">
                <a:effectLst/>
                <a:latin typeface="Calibri" panose="020F0502020204030204" pitchFamily="34" charset="0"/>
                <a:ea typeface="DengXian" panose="02010600030101010101" pitchFamily="2" charset="-122"/>
                <a:cs typeface="Times New Roman" panose="02020603050405020304" pitchFamily="18" charset="0"/>
              </a:rPr>
            </a:br>
            <a:r>
              <a:rPr lang="en-US" sz="1800" b="1" dirty="0">
                <a:effectLst/>
                <a:latin typeface="Calibri" panose="020F0502020204030204" pitchFamily="34" charset="0"/>
                <a:ea typeface="DengXian" panose="02010600030101010101" pitchFamily="2" charset="-122"/>
                <a:cs typeface="Times New Roman" panose="02020603050405020304" pitchFamily="18" charset="0"/>
              </a:rPr>
              <a:t/>
            </a:r>
            <a:br>
              <a:rPr lang="en-US" sz="1800" b="1" dirty="0">
                <a:effectLst/>
                <a:latin typeface="Calibri" panose="020F0502020204030204" pitchFamily="34" charset="0"/>
                <a:ea typeface="DengXian" panose="02010600030101010101" pitchFamily="2" charset="-122"/>
                <a:cs typeface="Times New Roman" panose="02020603050405020304" pitchFamily="18" charset="0"/>
              </a:rPr>
            </a:br>
            <a:r>
              <a:rPr lang="en-US" sz="1800" b="1" dirty="0">
                <a:effectLst/>
                <a:latin typeface="Calibri" panose="020F0502020204030204" pitchFamily="34" charset="0"/>
                <a:ea typeface="DengXian" panose="02010600030101010101" pitchFamily="2" charset="-122"/>
                <a:cs typeface="Times New Roman" panose="02020603050405020304" pitchFamily="18" charset="0"/>
              </a:rPr>
              <a:t/>
            </a:r>
            <a:br>
              <a:rPr lang="en-US" sz="1800" b="1" dirty="0">
                <a:effectLst/>
                <a:latin typeface="Calibri" panose="020F0502020204030204" pitchFamily="34" charset="0"/>
                <a:ea typeface="DengXian" panose="02010600030101010101" pitchFamily="2" charset="-122"/>
                <a:cs typeface="Times New Roman" panose="02020603050405020304" pitchFamily="18" charset="0"/>
              </a:rPr>
            </a:br>
            <a:r>
              <a:rPr lang="en-US" sz="1800" b="1" dirty="0">
                <a:effectLst/>
                <a:latin typeface="Calibri" panose="020F0502020204030204" pitchFamily="34" charset="0"/>
                <a:ea typeface="DengXian" panose="02010600030101010101" pitchFamily="2" charset="-122"/>
                <a:cs typeface="Times New Roman" panose="02020603050405020304" pitchFamily="18" charset="0"/>
              </a:rPr>
              <a:t/>
            </a:r>
            <a:br>
              <a:rPr lang="en-US" sz="1800" b="1" dirty="0">
                <a:effectLst/>
                <a:latin typeface="Calibri" panose="020F0502020204030204" pitchFamily="34" charset="0"/>
                <a:ea typeface="DengXian" panose="02010600030101010101" pitchFamily="2" charset="-122"/>
                <a:cs typeface="Times New Roman" panose="02020603050405020304" pitchFamily="18" charset="0"/>
              </a:rPr>
            </a:br>
            <a:r>
              <a:rPr lang="en-US" sz="1800" b="1" dirty="0">
                <a:effectLst/>
                <a:latin typeface="Calibri" panose="020F0502020204030204" pitchFamily="34" charset="0"/>
                <a:ea typeface="DengXian" panose="02010600030101010101" pitchFamily="2" charset="-122"/>
                <a:cs typeface="Times New Roman" panose="02020603050405020304" pitchFamily="18" charset="0"/>
              </a:rPr>
              <a:t/>
            </a:r>
            <a:br>
              <a:rPr lang="en-US" sz="1800" b="1" dirty="0">
                <a:effectLst/>
                <a:latin typeface="Calibri" panose="020F0502020204030204" pitchFamily="34" charset="0"/>
                <a:ea typeface="DengXian" panose="02010600030101010101" pitchFamily="2" charset="-122"/>
                <a:cs typeface="Times New Roman" panose="02020603050405020304" pitchFamily="18" charset="0"/>
              </a:rPr>
            </a:br>
            <a:r>
              <a:rPr lang="en-US" sz="1800" b="1" dirty="0">
                <a:effectLst/>
                <a:latin typeface="Calibri" panose="020F0502020204030204" pitchFamily="34" charset="0"/>
                <a:ea typeface="DengXian" panose="02010600030101010101" pitchFamily="2" charset="-122"/>
                <a:cs typeface="Times New Roman" panose="02020603050405020304" pitchFamily="18" charset="0"/>
              </a:rPr>
              <a:t/>
            </a:r>
            <a:br>
              <a:rPr lang="en-US" sz="1800" b="1" dirty="0">
                <a:effectLst/>
                <a:latin typeface="Calibri" panose="020F0502020204030204" pitchFamily="34" charset="0"/>
                <a:ea typeface="DengXian" panose="02010600030101010101" pitchFamily="2" charset="-122"/>
                <a:cs typeface="Times New Roman" panose="02020603050405020304" pitchFamily="18" charset="0"/>
              </a:rPr>
            </a:br>
            <a:r>
              <a:rPr lang="zh-CN" b="1" dirty="0">
                <a:effectLst/>
                <a:latin typeface="Calibri" panose="020F0502020204030204" pitchFamily="34" charset="0"/>
                <a:ea typeface="DengXian" panose="02010600030101010101" pitchFamily="2" charset="-122"/>
                <a:cs typeface="Times New Roman" panose="02020603050405020304" pitchFamily="18" charset="0"/>
              </a:rPr>
              <a:t>把人的脚引到平安的路上</a:t>
            </a:r>
            <a:r>
              <a:rPr lang="en-US" altLang="zh-CN" sz="1800" b="1" dirty="0">
                <a:effectLst/>
                <a:latin typeface="Calibri" panose="020F0502020204030204" pitchFamily="34" charset="0"/>
                <a:ea typeface="DengXian" panose="02010600030101010101" pitchFamily="2" charset="-122"/>
                <a:cs typeface="Times New Roman" panose="02020603050405020304" pitchFamily="18" charset="0"/>
              </a:rPr>
              <a:t/>
            </a:r>
            <a:br>
              <a:rPr lang="en-US" altLang="zh-CN" sz="1800" b="1" dirty="0">
                <a:effectLst/>
                <a:latin typeface="Calibri" panose="020F0502020204030204" pitchFamily="34" charset="0"/>
                <a:ea typeface="DengXian" panose="02010600030101010101" pitchFamily="2" charset="-122"/>
                <a:cs typeface="Times New Roman" panose="02020603050405020304" pitchFamily="18" charset="0"/>
              </a:rPr>
            </a:br>
            <a:r>
              <a:rPr lang="en-US" sz="1800" b="1" dirty="0">
                <a:effectLst/>
                <a:latin typeface="Calibri" panose="020F0502020204030204" pitchFamily="34" charset="0"/>
                <a:ea typeface="DengXian" panose="02010600030101010101" pitchFamily="2" charset="-122"/>
                <a:cs typeface="Times New Roman" panose="02020603050405020304" pitchFamily="18" charset="0"/>
              </a:rPr>
              <a:t/>
            </a:r>
            <a:br>
              <a:rPr lang="en-US" sz="1800" b="1" dirty="0">
                <a:effectLst/>
                <a:latin typeface="Calibri" panose="020F0502020204030204" pitchFamily="34" charset="0"/>
                <a:ea typeface="DengXian" panose="02010600030101010101" pitchFamily="2" charset="-122"/>
                <a:cs typeface="Times New Roman" panose="02020603050405020304" pitchFamily="18" charset="0"/>
              </a:rPr>
            </a:br>
            <a:r>
              <a:rPr lang="en-US" sz="4400" b="1" dirty="0">
                <a:effectLst/>
                <a:latin typeface="Calibri" panose="020F0502020204030204" pitchFamily="34" charset="0"/>
                <a:ea typeface="DengXian" panose="02010600030101010101" pitchFamily="2" charset="-122"/>
                <a:cs typeface="Times New Roman" panose="02020603050405020304" pitchFamily="18" charset="0"/>
              </a:rPr>
              <a:t>Guide People’s Feet into the Path of Peace</a:t>
            </a:r>
            <a:endParaRPr lang="en-US" sz="4400" dirty="0"/>
          </a:p>
        </p:txBody>
      </p:sp>
      <p:pic>
        <p:nvPicPr>
          <p:cNvPr id="4" name="Picture 3">
            <a:extLst>
              <a:ext uri="{FF2B5EF4-FFF2-40B4-BE49-F238E27FC236}">
                <a16:creationId xmlns:a16="http://schemas.microsoft.com/office/drawing/2014/main" id="{96F701F1-0B57-4528-AC17-1689B63A6B30}"/>
              </a:ext>
            </a:extLst>
          </p:cNvPr>
          <p:cNvPicPr>
            <a:picLocks noChangeAspect="1"/>
          </p:cNvPicPr>
          <p:nvPr/>
        </p:nvPicPr>
        <p:blipFill>
          <a:blip r:embed="rId2"/>
          <a:stretch>
            <a:fillRect/>
          </a:stretch>
        </p:blipFill>
        <p:spPr>
          <a:xfrm>
            <a:off x="1579418" y="2733964"/>
            <a:ext cx="8885381" cy="3504466"/>
          </a:xfrm>
          <a:prstGeom prst="rect">
            <a:avLst/>
          </a:prstGeom>
        </p:spPr>
      </p:pic>
      <p:sp>
        <p:nvSpPr>
          <p:cNvPr id="3" name="Subtitle 2">
            <a:extLst>
              <a:ext uri="{FF2B5EF4-FFF2-40B4-BE49-F238E27FC236}">
                <a16:creationId xmlns:a16="http://schemas.microsoft.com/office/drawing/2014/main" id="{55BF15B5-FA12-4CFD-89B6-97365DF9D937}"/>
              </a:ext>
            </a:extLst>
          </p:cNvPr>
          <p:cNvSpPr>
            <a:spLocks noGrp="1"/>
          </p:cNvSpPr>
          <p:nvPr>
            <p:ph type="subTitle" idx="1"/>
          </p:nvPr>
        </p:nvSpPr>
        <p:spPr>
          <a:xfrm>
            <a:off x="1117600" y="2327564"/>
            <a:ext cx="9698182" cy="4424217"/>
          </a:xfrm>
        </p:spPr>
        <p:txBody>
          <a:bodyPr/>
          <a:lstStyle/>
          <a:p>
            <a:endParaRPr lang="en-US" dirty="0"/>
          </a:p>
        </p:txBody>
      </p:sp>
    </p:spTree>
    <p:extLst>
      <p:ext uri="{BB962C8B-B14F-4D97-AF65-F5344CB8AC3E}">
        <p14:creationId xmlns:p14="http://schemas.microsoft.com/office/powerpoint/2010/main" val="2067490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0A30C-A45B-4275-9BFD-B193DFCF88EF}"/>
              </a:ext>
            </a:extLst>
          </p:cNvPr>
          <p:cNvSpPr>
            <a:spLocks noGrp="1"/>
          </p:cNvSpPr>
          <p:nvPr>
            <p:ph type="title"/>
          </p:nvPr>
        </p:nvSpPr>
        <p:spPr>
          <a:xfrm>
            <a:off x="838200" y="365127"/>
            <a:ext cx="10515600" cy="540728"/>
          </a:xfrm>
        </p:spPr>
        <p:txBody>
          <a:bodyPr>
            <a:normAutofit fontScale="90000"/>
          </a:bodyPr>
          <a:lstStyle/>
          <a:p>
            <a:pPr algn="ctr"/>
            <a:r>
              <a:rPr lang="zh-TW" b="1" dirty="0">
                <a:effectLst/>
                <a:ea typeface="DengXian" panose="02010600030101010101" pitchFamily="2" charset="-122"/>
                <a:cs typeface="Times New Roman" panose="02020603050405020304" pitchFamily="18" charset="0"/>
              </a:rPr>
              <a:t>主題經文</a:t>
            </a:r>
            <a:r>
              <a:rPr lang="en-US" altLang="zh-TW" b="1" dirty="0">
                <a:effectLst/>
                <a:ea typeface="DengXian" panose="02010600030101010101" pitchFamily="2" charset="-122"/>
                <a:cs typeface="Times New Roman" panose="02020603050405020304" pitchFamily="18" charset="0"/>
              </a:rPr>
              <a:t>:  </a:t>
            </a:r>
            <a:r>
              <a:rPr lang="zh-CN" altLang="en-US" b="1" dirty="0">
                <a:ea typeface="DengXian" panose="02010600030101010101" pitchFamily="2" charset="-122"/>
                <a:cs typeface="Times New Roman" panose="02020603050405020304" pitchFamily="18" charset="0"/>
              </a:rPr>
              <a:t>路加福音</a:t>
            </a:r>
            <a:r>
              <a:rPr lang="en-US" altLang="zh-CN" b="1" dirty="0">
                <a:ea typeface="DengXian" panose="02010600030101010101" pitchFamily="2" charset="-122"/>
                <a:cs typeface="Times New Roman" panose="02020603050405020304" pitchFamily="18" charset="0"/>
              </a:rPr>
              <a:t>/Luke  1:76-79</a:t>
            </a:r>
            <a:endParaRPr lang="en-US" dirty="0"/>
          </a:p>
        </p:txBody>
      </p:sp>
      <p:sp>
        <p:nvSpPr>
          <p:cNvPr id="3" name="Content Placeholder 2">
            <a:extLst>
              <a:ext uri="{FF2B5EF4-FFF2-40B4-BE49-F238E27FC236}">
                <a16:creationId xmlns:a16="http://schemas.microsoft.com/office/drawing/2014/main" id="{6103CD58-885A-4271-94CB-56A5795CE301}"/>
              </a:ext>
            </a:extLst>
          </p:cNvPr>
          <p:cNvSpPr>
            <a:spLocks noGrp="1"/>
          </p:cNvSpPr>
          <p:nvPr>
            <p:ph idx="1"/>
          </p:nvPr>
        </p:nvSpPr>
        <p:spPr>
          <a:xfrm>
            <a:off x="717847" y="1059680"/>
            <a:ext cx="10716426" cy="5798320"/>
          </a:xfrm>
        </p:spPr>
        <p:txBody>
          <a:bodyPr>
            <a:normAutofit fontScale="92500" lnSpcReduction="20000"/>
          </a:bodyPr>
          <a:lstStyle/>
          <a:p>
            <a:pPr marL="0" indent="0">
              <a:buNone/>
            </a:pPr>
            <a:r>
              <a:rPr 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孩 子 阿 </a:t>
            </a:r>
            <a:r>
              <a:rPr lang="en-US" alt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你 要 稱 為 至 高 者 的 先 知 </a:t>
            </a:r>
            <a:r>
              <a:rPr lang="zh-CN" altLang="en-US" sz="3900" b="1" dirty="0">
                <a:solidFill>
                  <a:schemeClr val="accent4">
                    <a:lumMod val="50000"/>
                  </a:schemeClr>
                </a:solidFill>
                <a:latin typeface="Calibri" panose="020F0502020204030204" pitchFamily="34" charset="0"/>
                <a:ea typeface="DengXian" panose="02010600030101010101" pitchFamily="2" charset="-122"/>
                <a:cs typeface="Times New Roman" panose="02020603050405020304" pitchFamily="18" charset="0"/>
              </a:rPr>
              <a:t>；</a:t>
            </a:r>
            <a:r>
              <a:rPr 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因 為 你 要 行 在 主 的 前 面 </a:t>
            </a:r>
            <a:r>
              <a:rPr lang="zh-CN" altLang="en-US"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預 備 他 的 道 路 </a:t>
            </a:r>
            <a:r>
              <a:rPr lang="zh-CN" altLang="en-US" sz="3900" b="1" dirty="0">
                <a:solidFill>
                  <a:schemeClr val="accent4">
                    <a:lumMod val="50000"/>
                  </a:schemeClr>
                </a:solidFill>
                <a:effectLst/>
                <a:latin typeface="Calibri" panose="020F0502020204030204" pitchFamily="34" charset="0"/>
                <a:ea typeface="PMingLiU" panose="02020500000000000000" pitchFamily="18" charset="-120"/>
                <a:cs typeface="Times New Roman" panose="02020603050405020304" pitchFamily="18" charset="0"/>
              </a:rPr>
              <a:t>，</a:t>
            </a:r>
            <a:r>
              <a:rPr 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叫 他 的 百 姓 因 罪 得 赦 </a:t>
            </a:r>
            <a:r>
              <a:rPr lang="zh-CN" altLang="en-US"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就 知 道 救 恩 </a:t>
            </a:r>
            <a:r>
              <a:rPr lang="zh-CN" altLang="en-US" sz="3900" b="1" dirty="0">
                <a:solidFill>
                  <a:schemeClr val="accent4">
                    <a:lumMod val="50000"/>
                  </a:schemeClr>
                </a:solidFill>
                <a:latin typeface="Calibri" panose="020F0502020204030204" pitchFamily="34" charset="0"/>
                <a:ea typeface="PMingLiU" panose="02020500000000000000" pitchFamily="18" charset="-120"/>
                <a:cs typeface="Times New Roman" panose="02020603050405020304" pitchFamily="18" charset="0"/>
              </a:rPr>
              <a:t>； </a:t>
            </a:r>
            <a:r>
              <a:rPr 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因 我 們 　 神 憐 憫 的 心 腸 </a:t>
            </a:r>
            <a:r>
              <a:rPr lang="zh-CN" altLang="en-US"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叫 清 晨 的 日 光 從 高 天 臨 到 我 們 </a:t>
            </a:r>
            <a:r>
              <a:rPr lang="zh-CN" altLang="en-US"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要 照 亮 坐 在 黑 暗 中 死 蔭 裡 的 人</a:t>
            </a:r>
            <a:r>
              <a:rPr lang="zh-CN" altLang="en-US"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把 我 們 的 腳 引 到 平 安 的 路 上 </a:t>
            </a:r>
            <a:r>
              <a:rPr lang="zh-TW" sz="3900" b="1" dirty="0">
                <a:solidFill>
                  <a:schemeClr val="accent4">
                    <a:lumMod val="50000"/>
                  </a:schemeClr>
                </a:solidFill>
                <a:effectLst/>
                <a:latin typeface="Calibri" panose="020F0502020204030204" pitchFamily="34" charset="0"/>
                <a:ea typeface="DengXian" panose="02010600030101010101" pitchFamily="2" charset="-122"/>
                <a:cs typeface="PMingLiU" panose="02020500000000000000" pitchFamily="18" charset="-120"/>
              </a:rPr>
              <a:t>。</a:t>
            </a:r>
            <a:endParaRPr lang="en-US" altLang="zh-TW" sz="3900" b="1" dirty="0">
              <a:solidFill>
                <a:schemeClr val="accent4">
                  <a:lumMod val="50000"/>
                </a:schemeClr>
              </a:solidFill>
              <a:effectLst/>
              <a:latin typeface="Calibri" panose="020F0502020204030204" pitchFamily="34" charset="0"/>
              <a:ea typeface="DengXian" panose="02010600030101010101" pitchFamily="2" charset="-122"/>
              <a:cs typeface="PMingLiU" panose="02020500000000000000" pitchFamily="18" charset="-120"/>
            </a:endParaRPr>
          </a:p>
          <a:p>
            <a:pPr marL="0" indent="0">
              <a:buNone/>
            </a:pPr>
            <a:r>
              <a:rPr lang="en-US" sz="3600" b="1" i="0" dirty="0">
                <a:solidFill>
                  <a:schemeClr val="accent4">
                    <a:lumMod val="50000"/>
                  </a:schemeClr>
                </a:solidFill>
                <a:effectLst/>
                <a:latin typeface="system-ui"/>
              </a:rPr>
              <a:t>And you, my child, will be called a prophet of the Most High; for you will go on before the Lord to prepare the way for him, </a:t>
            </a:r>
            <a:r>
              <a:rPr lang="en-US" sz="3600" b="1" i="0" baseline="30000" dirty="0">
                <a:solidFill>
                  <a:schemeClr val="accent4">
                    <a:lumMod val="50000"/>
                  </a:schemeClr>
                </a:solidFill>
                <a:effectLst/>
                <a:latin typeface="system-ui"/>
              </a:rPr>
              <a:t> </a:t>
            </a:r>
            <a:r>
              <a:rPr lang="en-US" sz="3600" b="1" i="0" dirty="0">
                <a:solidFill>
                  <a:schemeClr val="accent4">
                    <a:lumMod val="50000"/>
                  </a:schemeClr>
                </a:solidFill>
                <a:effectLst/>
                <a:latin typeface="system-ui"/>
              </a:rPr>
              <a:t>to give his people the knowledge of salvation through the forgiveness of their sins, because of the tender mercy of our God, by which the rising sun will come to us from heaven to shine on those living in darkness and in the shadow of death</a:t>
            </a:r>
            <a:r>
              <a:rPr lang="zh-CN" altLang="en-US" sz="3600" b="1" dirty="0">
                <a:solidFill>
                  <a:schemeClr val="accent4">
                    <a:lumMod val="50000"/>
                  </a:schemeClr>
                </a:solidFill>
                <a:latin typeface="system-ui"/>
              </a:rPr>
              <a:t>，</a:t>
            </a:r>
            <a:r>
              <a:rPr lang="en-US" sz="3600" b="1" i="0" dirty="0">
                <a:solidFill>
                  <a:schemeClr val="accent4">
                    <a:lumMod val="50000"/>
                  </a:schemeClr>
                </a:solidFill>
                <a:effectLst/>
                <a:latin typeface="system-ui"/>
              </a:rPr>
              <a:t>to guide our feet into the path of peace.”</a:t>
            </a:r>
            <a:endPar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endParaRPr lang="en-US" dirty="0"/>
          </a:p>
        </p:txBody>
      </p:sp>
    </p:spTree>
    <p:extLst>
      <p:ext uri="{BB962C8B-B14F-4D97-AF65-F5344CB8AC3E}">
        <p14:creationId xmlns:p14="http://schemas.microsoft.com/office/powerpoint/2010/main" val="239192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1010566-C8B8-4521-B441-E7900187EADC}"/>
              </a:ext>
            </a:extLst>
          </p:cNvPr>
          <p:cNvSpPr>
            <a:spLocks noGrp="1"/>
          </p:cNvSpPr>
          <p:nvPr>
            <p:ph idx="1"/>
          </p:nvPr>
        </p:nvSpPr>
        <p:spPr>
          <a:xfrm>
            <a:off x="838200" y="606751"/>
            <a:ext cx="10515600" cy="5570212"/>
          </a:xfrm>
        </p:spPr>
        <p:txBody>
          <a:bodyPr>
            <a:normAutofit/>
          </a:bodyPr>
          <a:lstStyle/>
          <a:p>
            <a:pPr marL="0" indent="0">
              <a:buNone/>
            </a:pPr>
            <a:r>
              <a:rPr lang="zh-TW" sz="3600" b="1" dirty="0">
                <a:solidFill>
                  <a:schemeClr val="accent4">
                    <a:lumMod val="50000"/>
                  </a:schemeClr>
                </a:solidFill>
                <a:effectLst/>
                <a:ea typeface="DengXian" panose="02010600030101010101" pitchFamily="2" charset="-122"/>
                <a:cs typeface="PMingLiU" panose="02020500000000000000" pitchFamily="18" charset="-120"/>
              </a:rPr>
              <a:t>瑪</a:t>
            </a:r>
            <a:r>
              <a:rPr lang="en-US" altLang="zh-TW" sz="3600" b="1" dirty="0">
                <a:solidFill>
                  <a:schemeClr val="accent4">
                    <a:lumMod val="50000"/>
                  </a:schemeClr>
                </a:solidFill>
                <a:effectLst/>
                <a:ea typeface="DengXian" panose="02010600030101010101" pitchFamily="2" charset="-122"/>
                <a:cs typeface="PMingLiU" panose="02020500000000000000" pitchFamily="18" charset="-120"/>
              </a:rPr>
              <a:t>/Malachi </a:t>
            </a:r>
            <a:r>
              <a:rPr lang="en-US" sz="3600" b="1" dirty="0">
                <a:solidFill>
                  <a:schemeClr val="accent4">
                    <a:lumMod val="50000"/>
                  </a:schemeClr>
                </a:solidFill>
                <a:effectLst/>
                <a:latin typeface="DengXian" panose="02010600030101010101" pitchFamily="2" charset="-122"/>
                <a:cs typeface="PMingLiU" panose="02020500000000000000" pitchFamily="18" charset="-120"/>
              </a:rPr>
              <a:t>4</a:t>
            </a:r>
            <a:r>
              <a:rPr lang="zh-TW" sz="3600" b="1" dirty="0">
                <a:solidFill>
                  <a:schemeClr val="accent4">
                    <a:lumMod val="50000"/>
                  </a:schemeClr>
                </a:solidFill>
                <a:effectLst/>
                <a:latin typeface="DengXian" panose="02010600030101010101" pitchFamily="2" charset="-122"/>
                <a:cs typeface="PMingLiU" panose="02020500000000000000" pitchFamily="18" charset="-120"/>
              </a:rPr>
              <a:t>：</a:t>
            </a:r>
            <a:r>
              <a:rPr lang="en-US" altLang="zh-TW" sz="3600" b="1" dirty="0">
                <a:solidFill>
                  <a:schemeClr val="accent4">
                    <a:lumMod val="50000"/>
                  </a:schemeClr>
                </a:solidFill>
                <a:latin typeface="DengXian" panose="02010600030101010101" pitchFamily="2" charset="-122"/>
                <a:cs typeface="PMingLiU" panose="02020500000000000000" pitchFamily="18" charset="-120"/>
              </a:rPr>
              <a:t>5</a:t>
            </a:r>
            <a:r>
              <a:rPr lang="en-US" sz="3600" b="1" dirty="0">
                <a:solidFill>
                  <a:schemeClr val="accent4">
                    <a:lumMod val="50000"/>
                  </a:schemeClr>
                </a:solidFill>
                <a:effectLst/>
                <a:latin typeface="DengXian" panose="02010600030101010101" pitchFamily="2" charset="-122"/>
                <a:cs typeface="PMingLiU" panose="02020500000000000000" pitchFamily="18" charset="-120"/>
              </a:rPr>
              <a:t>-6</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看</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哪</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耶</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和</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華</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大</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而</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可</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畏</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之</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日</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未</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到</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以</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前</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我</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必</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差</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遣</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先</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知</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以</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利</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亞</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到</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你</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們</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那</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裡</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去</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PMingLiU" panose="02020500000000000000" pitchFamily="18" charset="-120"/>
                <a:cs typeface="PMingLiU" panose="02020500000000000000" pitchFamily="18" charset="-120"/>
              </a:rPr>
              <a:t>。</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他</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必</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使</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父</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親</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的</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心</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轉</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向</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兒</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女</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兒</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女</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的</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心</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轉</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向</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父</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親</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免</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得</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我</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來</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rgbClr val="FF0000"/>
                </a:solidFill>
                <a:effectLst/>
                <a:ea typeface="Microsoft JhengHei" panose="020B0604030504040204" pitchFamily="34" charset="-120"/>
                <a:cs typeface="Microsoft JhengHei" panose="020B0604030504040204" pitchFamily="34" charset="-120"/>
              </a:rPr>
              <a:t>咒</a:t>
            </a:r>
            <a:r>
              <a:rPr lang="zh-TW" sz="3600" b="1" dirty="0">
                <a:solidFill>
                  <a:srgbClr val="FF0000"/>
                </a:solidFill>
                <a:effectLst/>
                <a:ea typeface="Calibri" panose="020F0502020204030204" pitchFamily="34" charset="0"/>
                <a:cs typeface="Times New Roman" panose="02020603050405020304" pitchFamily="18" charset="0"/>
              </a:rPr>
              <a:t> </a:t>
            </a:r>
            <a:r>
              <a:rPr lang="zh-TW" sz="3600" b="1" dirty="0">
                <a:solidFill>
                  <a:srgbClr val="FF0000"/>
                </a:solidFill>
                <a:effectLst/>
                <a:ea typeface="Microsoft JhengHei" panose="020B0604030504040204" pitchFamily="34" charset="-120"/>
                <a:cs typeface="Microsoft JhengHei" panose="020B0604030504040204" pitchFamily="34" charset="-120"/>
              </a:rPr>
              <a:t>詛</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遍</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地</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PMingLiU" panose="02020500000000000000" pitchFamily="18" charset="-120"/>
                <a:cs typeface="PMingLiU" panose="02020500000000000000" pitchFamily="18" charset="-120"/>
              </a:rPr>
              <a:t>。</a:t>
            </a:r>
            <a:endParaRPr lang="en-US" altLang="zh-TW" sz="3600" b="1" dirty="0">
              <a:solidFill>
                <a:schemeClr val="accent4">
                  <a:lumMod val="50000"/>
                </a:schemeClr>
              </a:solidFill>
              <a:effectLst/>
              <a:ea typeface="PMingLiU" panose="02020500000000000000" pitchFamily="18" charset="-120"/>
              <a:cs typeface="PMingLiU" panose="02020500000000000000" pitchFamily="18" charset="-120"/>
            </a:endParaRPr>
          </a:p>
          <a:p>
            <a:pPr marL="0" indent="0">
              <a:buNone/>
            </a:pPr>
            <a:r>
              <a:rPr lang="en-US" sz="3600" b="1" i="0" dirty="0">
                <a:solidFill>
                  <a:srgbClr val="000000"/>
                </a:solidFill>
                <a:effectLst/>
                <a:latin typeface="system-ui"/>
              </a:rPr>
              <a:t>See, I will send the prophet Elijah to you before that great and dreadful day of the </a:t>
            </a:r>
            <a:r>
              <a:rPr lang="en-US" sz="3600" b="1" i="0" cap="small" dirty="0">
                <a:solidFill>
                  <a:srgbClr val="000000"/>
                </a:solidFill>
                <a:effectLst/>
                <a:latin typeface="system-ui"/>
              </a:rPr>
              <a:t>Lord</a:t>
            </a:r>
            <a:r>
              <a:rPr lang="en-US" sz="3600" b="1" i="0" dirty="0">
                <a:solidFill>
                  <a:srgbClr val="000000"/>
                </a:solidFill>
                <a:effectLst/>
                <a:latin typeface="system-ui"/>
              </a:rPr>
              <a:t> comes. </a:t>
            </a:r>
            <a:r>
              <a:rPr lang="en-US" sz="3600" b="1" i="0" baseline="30000" dirty="0">
                <a:solidFill>
                  <a:srgbClr val="000000"/>
                </a:solidFill>
                <a:effectLst/>
                <a:latin typeface="system-ui"/>
              </a:rPr>
              <a:t>6 </a:t>
            </a:r>
            <a:r>
              <a:rPr lang="en-US" sz="3600" b="1" i="0" dirty="0">
                <a:solidFill>
                  <a:srgbClr val="000000"/>
                </a:solidFill>
                <a:effectLst/>
                <a:latin typeface="system-ui"/>
              </a:rPr>
              <a:t>He will turn the hearts of the parents to their children, and the hearts of the children to their parents; or else I will come and strike the land with total </a:t>
            </a:r>
            <a:r>
              <a:rPr lang="en-US" sz="3600" b="1" i="0" dirty="0">
                <a:solidFill>
                  <a:srgbClr val="FF0000"/>
                </a:solidFill>
                <a:effectLst/>
                <a:latin typeface="system-ui"/>
              </a:rPr>
              <a:t>destruction</a:t>
            </a:r>
            <a:r>
              <a:rPr lang="en-US" sz="3600" b="1" i="0" dirty="0">
                <a:solidFill>
                  <a:srgbClr val="000000"/>
                </a:solidFill>
                <a:effectLst/>
                <a:latin typeface="system-ui"/>
              </a:rPr>
              <a:t>.”</a:t>
            </a:r>
            <a:endParaRPr lang="en-US" sz="3600" b="1" dirty="0">
              <a:solidFill>
                <a:schemeClr val="accent4">
                  <a:lumMod val="50000"/>
                </a:schemeClr>
              </a:solidFill>
            </a:endParaRPr>
          </a:p>
        </p:txBody>
      </p:sp>
    </p:spTree>
    <p:extLst>
      <p:ext uri="{BB962C8B-B14F-4D97-AF65-F5344CB8AC3E}">
        <p14:creationId xmlns:p14="http://schemas.microsoft.com/office/powerpoint/2010/main" val="4187998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2EAE-FD38-40A1-ADB1-678307BC6498}"/>
              </a:ext>
            </a:extLst>
          </p:cNvPr>
          <p:cNvSpPr>
            <a:spLocks noGrp="1"/>
          </p:cNvSpPr>
          <p:nvPr>
            <p:ph type="title"/>
          </p:nvPr>
        </p:nvSpPr>
        <p:spPr>
          <a:xfrm>
            <a:off x="838200" y="282012"/>
            <a:ext cx="10515600" cy="487110"/>
          </a:xfrm>
        </p:spPr>
        <p:txBody>
          <a:bodyPr>
            <a:normAutofit fontScale="90000"/>
          </a:bodyPr>
          <a:lstStyle/>
          <a:p>
            <a:pPr algn="ctr"/>
            <a:r>
              <a:rPr lang="zh-CN" altLang="en-US" sz="4000" b="1" dirty="0">
                <a:solidFill>
                  <a:srgbClr val="000000"/>
                </a:solidFill>
                <a:latin typeface="Calibri" panose="020F0502020204030204" pitchFamily="34" charset="0"/>
                <a:ea typeface="DengXian" panose="02010600030101010101" pitchFamily="2" charset="-122"/>
                <a:cs typeface="PMingLiU" panose="02020500000000000000" pitchFamily="18" charset="-120"/>
              </a:rPr>
              <a:t>一</a:t>
            </a:r>
            <a:r>
              <a:rPr lang="en-US" altLang="zh-CN" sz="4000" b="1" dirty="0">
                <a:solidFill>
                  <a:srgbClr val="000000"/>
                </a:solidFill>
                <a:latin typeface="Calibri" panose="020F0502020204030204" pitchFamily="34" charset="0"/>
                <a:ea typeface="DengXian" panose="02010600030101010101" pitchFamily="2" charset="-122"/>
                <a:cs typeface="PMingLiU" panose="02020500000000000000" pitchFamily="18" charset="-120"/>
              </a:rPr>
              <a:t>. </a:t>
            </a:r>
            <a:r>
              <a:rPr lang="zh-TW" sz="40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rPr>
              <a:t>耶穌降生的意義：</a:t>
            </a:r>
            <a:endParaRPr lang="en-US" dirty="0"/>
          </a:p>
        </p:txBody>
      </p:sp>
      <p:sp>
        <p:nvSpPr>
          <p:cNvPr id="3" name="Content Placeholder 2">
            <a:extLst>
              <a:ext uri="{FF2B5EF4-FFF2-40B4-BE49-F238E27FC236}">
                <a16:creationId xmlns:a16="http://schemas.microsoft.com/office/drawing/2014/main" id="{8AF0677A-6D26-4A15-A1DA-BCB0E29D82D4}"/>
              </a:ext>
            </a:extLst>
          </p:cNvPr>
          <p:cNvSpPr>
            <a:spLocks noGrp="1"/>
          </p:cNvSpPr>
          <p:nvPr>
            <p:ph idx="1"/>
          </p:nvPr>
        </p:nvSpPr>
        <p:spPr>
          <a:xfrm>
            <a:off x="709300" y="922946"/>
            <a:ext cx="10750609" cy="5935054"/>
          </a:xfrm>
        </p:spPr>
        <p:txBody>
          <a:bodyPr/>
          <a:lstStyle/>
          <a:p>
            <a:pPr marL="0" indent="0">
              <a:buNone/>
            </a:pPr>
            <a:r>
              <a:rPr lang="en-US" altLang="zh-TW" sz="3600" b="1" dirty="0">
                <a:solidFill>
                  <a:srgbClr val="000000"/>
                </a:solidFill>
                <a:latin typeface="Calibri" panose="020F0502020204030204" pitchFamily="34" charset="0"/>
                <a:ea typeface="DengXian" panose="02010600030101010101" pitchFamily="2" charset="-122"/>
                <a:cs typeface="PMingLiU" panose="02020500000000000000" pitchFamily="18" charset="-120"/>
              </a:rPr>
              <a:t>1. </a:t>
            </a:r>
            <a:r>
              <a:rPr lang="zh-TW" sz="36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rPr>
              <a:t>耶穌降</a:t>
            </a:r>
            <a:r>
              <a:rPr lang="zh-CN" altLang="en-US" sz="3600" b="1" dirty="0">
                <a:solidFill>
                  <a:srgbClr val="000000"/>
                </a:solidFill>
                <a:latin typeface="Calibri" panose="020F0502020204030204" pitchFamily="34" charset="0"/>
                <a:ea typeface="DengXian" panose="02010600030101010101" pitchFamily="2" charset="-122"/>
                <a:cs typeface="PMingLiU" panose="02020500000000000000" pitchFamily="18" charset="-120"/>
              </a:rPr>
              <a:t>生</a:t>
            </a:r>
            <a:r>
              <a:rPr lang="zh-TW" sz="36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rPr>
              <a:t>為世人打開救恩的門</a:t>
            </a:r>
            <a:endParaRPr lang="en-US" sz="3600" b="1" dirty="0">
              <a:effectLst/>
              <a:latin typeface="Calibri" panose="020F0502020204030204" pitchFamily="34" charset="0"/>
              <a:ea typeface="DengXian" panose="02010600030101010101" pitchFamily="2" charset="-122"/>
              <a:cs typeface="Times New Roman" panose="02020603050405020304" pitchFamily="18" charset="0"/>
            </a:endParaRPr>
          </a:p>
          <a:p>
            <a:r>
              <a:rPr lang="zh-TW" sz="3600" b="1" dirty="0">
                <a:solidFill>
                  <a:schemeClr val="accent4">
                    <a:lumMod val="50000"/>
                  </a:schemeClr>
                </a:solidFill>
                <a:effectLst/>
                <a:ea typeface="DengXian" panose="02010600030101010101" pitchFamily="2" charset="-122"/>
                <a:cs typeface="Times New Roman" panose="02020603050405020304" pitchFamily="18" charset="0"/>
              </a:rPr>
              <a:t>約</a:t>
            </a:r>
            <a:r>
              <a:rPr lang="en-US" sz="3600" b="1" dirty="0">
                <a:solidFill>
                  <a:schemeClr val="accent4">
                    <a:lumMod val="50000"/>
                  </a:schemeClr>
                </a:solidFill>
                <a:effectLst/>
                <a:latin typeface="DengXian" panose="02010600030101010101" pitchFamily="2" charset="-122"/>
                <a:cs typeface="Times New Roman" panose="02020603050405020304" pitchFamily="18" charset="0"/>
              </a:rPr>
              <a:t>3</a:t>
            </a:r>
            <a:r>
              <a:rPr lang="zh-TW" sz="3600" b="1" dirty="0">
                <a:solidFill>
                  <a:schemeClr val="accent4">
                    <a:lumMod val="50000"/>
                  </a:schemeClr>
                </a:solidFill>
                <a:effectLst/>
                <a:latin typeface="DengXian" panose="02010600030101010101" pitchFamily="2" charset="-122"/>
                <a:cs typeface="Times New Roman" panose="02020603050405020304" pitchFamily="18" charset="0"/>
              </a:rPr>
              <a:t>：</a:t>
            </a:r>
            <a:r>
              <a:rPr lang="en-US" sz="3600" b="1" dirty="0">
                <a:solidFill>
                  <a:schemeClr val="accent4">
                    <a:lumMod val="50000"/>
                  </a:schemeClr>
                </a:solidFill>
                <a:effectLst/>
                <a:latin typeface="DengXian" panose="02010600030101010101" pitchFamily="2" charset="-122"/>
                <a:cs typeface="Times New Roman" panose="02020603050405020304" pitchFamily="18" charset="0"/>
              </a:rPr>
              <a:t>16-</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神</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愛</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世</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人</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甚</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至</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將</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他</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的</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獨</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生</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子</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賜</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給</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他</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們</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叫</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一</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切</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信</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他</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的</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不</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至</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滅</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亡</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反</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得</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永</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生</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PMingLiU" panose="02020500000000000000" pitchFamily="18" charset="-120"/>
                <a:cs typeface="PMingLiU" panose="02020500000000000000" pitchFamily="18" charset="-120"/>
              </a:rPr>
              <a:t>。</a:t>
            </a:r>
            <a:endParaRPr lang="en-US" altLang="zh-TW" sz="3600" b="1" dirty="0">
              <a:solidFill>
                <a:schemeClr val="accent4">
                  <a:lumMod val="50000"/>
                </a:schemeClr>
              </a:solidFill>
              <a:effectLst/>
              <a:ea typeface="PMingLiU" panose="02020500000000000000" pitchFamily="18" charset="-120"/>
              <a:cs typeface="PMingLiU" panose="02020500000000000000" pitchFamily="18" charset="-120"/>
            </a:endParaRPr>
          </a:p>
          <a:p>
            <a:r>
              <a:rPr lang="zh-TW" sz="3600" b="1" dirty="0">
                <a:solidFill>
                  <a:schemeClr val="accent4">
                    <a:lumMod val="50000"/>
                  </a:schemeClr>
                </a:solidFill>
                <a:effectLst/>
                <a:ea typeface="DengXian" panose="02010600030101010101" pitchFamily="2" charset="-122"/>
                <a:cs typeface="Times New Roman" panose="02020603050405020304" pitchFamily="18" charset="0"/>
              </a:rPr>
              <a:t>賽</a:t>
            </a:r>
            <a:r>
              <a:rPr lang="en-US" sz="3600" b="1" dirty="0">
                <a:solidFill>
                  <a:schemeClr val="accent4">
                    <a:lumMod val="50000"/>
                  </a:schemeClr>
                </a:solidFill>
                <a:effectLst/>
                <a:latin typeface="DengXian" panose="02010600030101010101" pitchFamily="2" charset="-122"/>
                <a:cs typeface="Times New Roman" panose="02020603050405020304" pitchFamily="18" charset="0"/>
              </a:rPr>
              <a:t>7</a:t>
            </a:r>
            <a:r>
              <a:rPr lang="zh-TW" sz="3600" b="1" dirty="0">
                <a:solidFill>
                  <a:schemeClr val="accent4">
                    <a:lumMod val="50000"/>
                  </a:schemeClr>
                </a:solidFill>
                <a:effectLst/>
                <a:latin typeface="DengXian" panose="02010600030101010101" pitchFamily="2" charset="-122"/>
                <a:cs typeface="Times New Roman" panose="02020603050405020304" pitchFamily="18" charset="0"/>
              </a:rPr>
              <a:t>：</a:t>
            </a:r>
            <a:r>
              <a:rPr lang="en-US" sz="3600" b="1" dirty="0">
                <a:solidFill>
                  <a:schemeClr val="accent4">
                    <a:lumMod val="50000"/>
                  </a:schemeClr>
                </a:solidFill>
                <a:effectLst/>
                <a:latin typeface="DengXian" panose="02010600030101010101" pitchFamily="2" charset="-122"/>
                <a:cs typeface="Times New Roman" panose="02020603050405020304" pitchFamily="18" charset="0"/>
              </a:rPr>
              <a:t>14</a:t>
            </a:r>
            <a:r>
              <a:rPr lang="en-US" altLang="zh-CN" sz="3600" b="1" dirty="0">
                <a:solidFill>
                  <a:schemeClr val="accent4">
                    <a:lumMod val="50000"/>
                  </a:schemeClr>
                </a:solidFill>
                <a:effectLst/>
                <a:latin typeface="DengXian" panose="02010600030101010101" pitchFamily="2" charset="-122"/>
                <a:cs typeface="Times New Roman" panose="02020603050405020304" pitchFamily="18" charset="0"/>
              </a:rPr>
              <a:t>b</a:t>
            </a:r>
            <a:r>
              <a:rPr lang="en-US" sz="3600" b="1" dirty="0">
                <a:solidFill>
                  <a:schemeClr val="accent4">
                    <a:lumMod val="50000"/>
                  </a:schemeClr>
                </a:solidFill>
                <a:effectLst/>
                <a:latin typeface="DengXian" panose="02010600030101010101" pitchFamily="2" charset="-122"/>
                <a:cs typeface="Times New Roman" panose="02020603050405020304" pitchFamily="18" charset="0"/>
              </a:rPr>
              <a:t>-</a:t>
            </a:r>
            <a:r>
              <a:rPr lang="zh-TW" sz="3600" b="1" dirty="0">
                <a:solidFill>
                  <a:schemeClr val="accent4">
                    <a:lumMod val="50000"/>
                  </a:schemeClr>
                </a:solidFill>
                <a:effectLst/>
                <a:latin typeface="DengXian" panose="02010600030101010101" pitchFamily="2" charset="-122"/>
                <a:cs typeface="Times New Roman" panose="02020603050405020304" pitchFamily="18" charset="0"/>
              </a:rPr>
              <a:t>。。。</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必</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有</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童</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女</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懷</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孕</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生</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子</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給</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他</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起</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名</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叫</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以</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馬</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內</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利</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就</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是</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神</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與</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我</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們</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同</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在</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的</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意</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思</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Cambria Math" panose="02040503050406030204" pitchFamily="18" charset="0"/>
                <a:cs typeface="Cambria Math" panose="02040503050406030204" pitchFamily="18" charset="0"/>
              </a:rPr>
              <a:t>〕</a:t>
            </a:r>
            <a:r>
              <a:rPr lang="zh-TW" sz="3600" b="1" dirty="0">
                <a:solidFill>
                  <a:schemeClr val="accent4">
                    <a:lumMod val="50000"/>
                  </a:schemeClr>
                </a:solidFill>
                <a:effectLst/>
                <a:ea typeface="DengXian" panose="02010600030101010101" pitchFamily="2" charset="-122"/>
                <a:cs typeface="PMingLiU" panose="02020500000000000000" pitchFamily="18" charset="-120"/>
              </a:rPr>
              <a:t>。</a:t>
            </a:r>
            <a:endParaRPr lang="en-US" altLang="zh-TW" sz="3600" b="1" dirty="0">
              <a:solidFill>
                <a:schemeClr val="accent4">
                  <a:lumMod val="50000"/>
                </a:schemeClr>
              </a:solidFill>
              <a:effectLst/>
              <a:ea typeface="DengXian" panose="02010600030101010101" pitchFamily="2" charset="-122"/>
              <a:cs typeface="PMingLiU" panose="02020500000000000000" pitchFamily="18" charset="-120"/>
            </a:endParaRPr>
          </a:p>
          <a:p>
            <a:pPr marL="0" indent="0">
              <a:buNone/>
            </a:pPr>
            <a:endParaRPr lang="en-US" dirty="0"/>
          </a:p>
        </p:txBody>
      </p:sp>
    </p:spTree>
    <p:extLst>
      <p:ext uri="{BB962C8B-B14F-4D97-AF65-F5344CB8AC3E}">
        <p14:creationId xmlns:p14="http://schemas.microsoft.com/office/powerpoint/2010/main" val="1975455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EFA50F-B81F-4BE9-B397-455DB7DEFF90}"/>
              </a:ext>
            </a:extLst>
          </p:cNvPr>
          <p:cNvSpPr>
            <a:spLocks noGrp="1"/>
          </p:cNvSpPr>
          <p:nvPr>
            <p:ph idx="1"/>
          </p:nvPr>
        </p:nvSpPr>
        <p:spPr>
          <a:xfrm>
            <a:off x="717846" y="350378"/>
            <a:ext cx="10836067" cy="6507622"/>
          </a:xfrm>
        </p:spPr>
        <p:txBody>
          <a:bodyPr>
            <a:normAutofit fontScale="92500" lnSpcReduction="10000"/>
          </a:bodyPr>
          <a:lstStyle/>
          <a:p>
            <a:pPr marL="0" indent="0">
              <a:buNone/>
            </a:pPr>
            <a:r>
              <a:rPr lang="en-US" altLang="zh-TW" sz="37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rPr>
              <a:t>2. </a:t>
            </a:r>
            <a:r>
              <a:rPr lang="zh-TW" sz="37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rPr>
              <a:t>出黑暗入</a:t>
            </a:r>
            <a:r>
              <a:rPr lang="zh-CN" sz="37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rPr>
              <a:t>光明</a:t>
            </a:r>
            <a:r>
              <a:rPr lang="zh-CN" altLang="en-US" sz="37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rPr>
              <a:t>；</a:t>
            </a:r>
            <a:r>
              <a:rPr lang="zh-CN" sz="37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rPr>
              <a:t>出死入生</a:t>
            </a:r>
            <a:endParaRPr lang="en-US" altLang="zh-CN" sz="37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endParaRPr>
          </a:p>
          <a:p>
            <a:pPr marL="0" indent="0">
              <a:buNone/>
            </a:pPr>
            <a:r>
              <a:rPr lang="zh-CN" altLang="en-US" sz="3700" b="1" dirty="0">
                <a:effectLst/>
                <a:ea typeface="DengXian" panose="02010600030101010101" pitchFamily="2" charset="-122"/>
                <a:cs typeface="Times New Roman" panose="02020603050405020304" pitchFamily="18" charset="0"/>
              </a:rPr>
              <a:t>“</a:t>
            </a:r>
            <a:r>
              <a:rPr lang="zh-TW" sz="3700" b="1" dirty="0">
                <a:effectLst/>
                <a:ea typeface="DengXian" panose="02010600030101010101" pitchFamily="2" charset="-122"/>
                <a:cs typeface="Times New Roman" panose="02020603050405020304" pitchFamily="18" charset="0"/>
              </a:rPr>
              <a:t>黑暗</a:t>
            </a:r>
            <a:r>
              <a:rPr lang="zh-CN" altLang="en-US" sz="3700" b="1" dirty="0">
                <a:effectLst/>
                <a:ea typeface="DengXian" panose="02010600030101010101" pitchFamily="2" charset="-122"/>
                <a:cs typeface="Times New Roman" panose="02020603050405020304" pitchFamily="18" charset="0"/>
              </a:rPr>
              <a:t>“ 原文意思</a:t>
            </a:r>
            <a:r>
              <a:rPr lang="zh-CN" altLang="en-US" sz="3700" b="1" dirty="0">
                <a:ea typeface="DengXian" panose="02010600030101010101" pitchFamily="2" charset="-122"/>
                <a:cs typeface="Times New Roman" panose="02020603050405020304" pitchFamily="18" charset="0"/>
              </a:rPr>
              <a:t>：</a:t>
            </a:r>
            <a:endParaRPr lang="en-US" altLang="zh-CN" sz="3700" b="1" dirty="0">
              <a:ea typeface="DengXian" panose="02010600030101010101" pitchFamily="2" charset="-122"/>
              <a:cs typeface="Times New Roman" panose="02020603050405020304" pitchFamily="18" charset="0"/>
            </a:endParaRPr>
          </a:p>
          <a:p>
            <a:pPr marL="342900" indent="-342900">
              <a:buAutoNum type="alphaUcPeriod"/>
            </a:pPr>
            <a:r>
              <a:rPr lang="en-US" altLang="zh-TW" sz="3700" b="1" dirty="0">
                <a:solidFill>
                  <a:srgbClr val="000000"/>
                </a:solidFill>
                <a:effectLst/>
                <a:ea typeface="Microsoft JhengHei" panose="020B0604030504040204" pitchFamily="34" charset="-120"/>
                <a:cs typeface="Microsoft JhengHei" panose="020B0604030504040204" pitchFamily="34" charset="-120"/>
              </a:rPr>
              <a:t> </a:t>
            </a:r>
            <a:r>
              <a:rPr lang="zh-TW" sz="3700" b="1" dirty="0">
                <a:solidFill>
                  <a:srgbClr val="000000"/>
                </a:solidFill>
                <a:effectLst/>
                <a:ea typeface="Microsoft JhengHei" panose="020B0604030504040204" pitchFamily="34" charset="-120"/>
                <a:cs typeface="Microsoft JhengHei" panose="020B0604030504040204" pitchFamily="34" charset="-120"/>
              </a:rPr>
              <a:t>光</a:t>
            </a:r>
            <a:r>
              <a:rPr lang="zh-TW" sz="3700" b="1" dirty="0">
                <a:solidFill>
                  <a:srgbClr val="000000"/>
                </a:solidFill>
                <a:effectLst/>
                <a:ea typeface="DengXian" panose="02010600030101010101" pitchFamily="2" charset="-122"/>
                <a:cs typeface="Microsoft JhengHei" panose="020B0604030504040204" pitchFamily="34" charset="-120"/>
              </a:rPr>
              <a:t>被</a:t>
            </a:r>
            <a:r>
              <a:rPr lang="zh-TW" sz="3700" b="1" dirty="0">
                <a:solidFill>
                  <a:srgbClr val="000000"/>
                </a:solidFill>
                <a:effectLst/>
                <a:ea typeface="Microsoft JhengHei" panose="020B0604030504040204" pitchFamily="34" charset="-120"/>
                <a:cs typeface="Microsoft JhengHei" panose="020B0604030504040204" pitchFamily="34" charset="-120"/>
              </a:rPr>
              <a:t>遮</a:t>
            </a:r>
            <a:r>
              <a:rPr lang="zh-TW" sz="3700" b="1" dirty="0">
                <a:solidFill>
                  <a:srgbClr val="000000"/>
                </a:solidFill>
                <a:effectLst/>
                <a:ea typeface="DengXian" panose="02010600030101010101" pitchFamily="2" charset="-122"/>
                <a:cs typeface="Microsoft JhengHei" panose="020B0604030504040204" pitchFamily="34" charset="-120"/>
              </a:rPr>
              <a:t>蓋住</a:t>
            </a:r>
            <a:r>
              <a:rPr lang="zh-TW" sz="3700" b="1" dirty="0">
                <a:solidFill>
                  <a:srgbClr val="000000"/>
                </a:solidFill>
                <a:effectLst/>
                <a:ea typeface="Microsoft JhengHei" panose="020B0604030504040204" pitchFamily="34" charset="-120"/>
                <a:cs typeface="Microsoft JhengHei" panose="020B0604030504040204" pitchFamily="34" charset="-120"/>
              </a:rPr>
              <a:t>而造成的陰影</a:t>
            </a:r>
            <a:r>
              <a:rPr lang="zh-TW" sz="3700" b="1" spc="75" dirty="0">
                <a:solidFill>
                  <a:srgbClr val="000000"/>
                </a:solidFill>
                <a:effectLst/>
                <a:ea typeface="DengXian" panose="02010600030101010101" pitchFamily="2" charset="-122"/>
                <a:cs typeface="PMingLiU" panose="02020500000000000000" pitchFamily="18" charset="-120"/>
              </a:rPr>
              <a:t>；</a:t>
            </a:r>
            <a:r>
              <a:rPr lang="zh-TW" sz="3700" b="1" spc="75" dirty="0">
                <a:solidFill>
                  <a:srgbClr val="000000"/>
                </a:solidFill>
                <a:effectLst/>
                <a:ea typeface="Microsoft JhengHei" panose="020B0604030504040204" pitchFamily="34" charset="-120"/>
                <a:cs typeface="Microsoft JhengHei" panose="020B0604030504040204" pitchFamily="34" charset="-120"/>
              </a:rPr>
              <a:t>無人知曉的狀</a:t>
            </a:r>
            <a:r>
              <a:rPr lang="zh-TW" sz="3700" b="1" spc="75" dirty="0">
                <a:solidFill>
                  <a:srgbClr val="000000"/>
                </a:solidFill>
                <a:effectLst/>
                <a:ea typeface="PMingLiU" panose="02020500000000000000" pitchFamily="18" charset="-120"/>
                <a:cs typeface="PMingLiU" panose="02020500000000000000" pitchFamily="18" charset="-120"/>
              </a:rPr>
              <a:t>況</a:t>
            </a:r>
            <a:r>
              <a:rPr lang="zh-TW" sz="3700" b="1" spc="75" dirty="0">
                <a:solidFill>
                  <a:srgbClr val="000000"/>
                </a:solidFill>
                <a:effectLst/>
                <a:ea typeface="DengXian" panose="02010600030101010101" pitchFamily="2" charset="-122"/>
                <a:cs typeface="PMingLiU" panose="02020500000000000000" pitchFamily="18" charset="-120"/>
              </a:rPr>
              <a:t>之下</a:t>
            </a:r>
            <a:endParaRPr lang="en-US" altLang="zh-TW" sz="3700" b="1" spc="75" dirty="0">
              <a:solidFill>
                <a:srgbClr val="000000"/>
              </a:solidFill>
              <a:effectLst/>
              <a:ea typeface="DengXian" panose="02010600030101010101" pitchFamily="2" charset="-122"/>
              <a:cs typeface="PMingLiU" panose="02020500000000000000" pitchFamily="18" charset="-120"/>
            </a:endParaRPr>
          </a:p>
          <a:p>
            <a:r>
              <a:rPr lang="zh-TW" sz="3700" b="1" dirty="0">
                <a:solidFill>
                  <a:schemeClr val="accent4">
                    <a:lumMod val="50000"/>
                  </a:schemeClr>
                </a:solidFill>
                <a:effectLst/>
                <a:ea typeface="DengXian" panose="02010600030101010101" pitchFamily="2" charset="-122"/>
                <a:cs typeface="PMingLiU" panose="02020500000000000000" pitchFamily="18" charset="-120"/>
              </a:rPr>
              <a:t>約</a:t>
            </a:r>
            <a:r>
              <a:rPr lang="en-US" sz="3700" b="1" dirty="0">
                <a:solidFill>
                  <a:schemeClr val="accent4">
                    <a:lumMod val="50000"/>
                  </a:schemeClr>
                </a:solidFill>
                <a:effectLst/>
                <a:latin typeface="DengXian" panose="02010600030101010101" pitchFamily="2" charset="-122"/>
                <a:cs typeface="PMingLiU" panose="02020500000000000000" pitchFamily="18" charset="-120"/>
              </a:rPr>
              <a:t>8</a:t>
            </a:r>
            <a:r>
              <a:rPr lang="zh-TW" sz="3700" b="1" dirty="0">
                <a:solidFill>
                  <a:schemeClr val="accent4">
                    <a:lumMod val="50000"/>
                  </a:schemeClr>
                </a:solidFill>
                <a:effectLst/>
                <a:latin typeface="DengXian" panose="02010600030101010101" pitchFamily="2" charset="-122"/>
                <a:cs typeface="PMingLiU" panose="02020500000000000000" pitchFamily="18" charset="-120"/>
              </a:rPr>
              <a:t>：</a:t>
            </a:r>
            <a:r>
              <a:rPr lang="en-US" sz="3700" b="1" dirty="0">
                <a:solidFill>
                  <a:schemeClr val="accent4">
                    <a:lumMod val="50000"/>
                  </a:schemeClr>
                </a:solidFill>
                <a:effectLst/>
                <a:latin typeface="DengXian" panose="02010600030101010101" pitchFamily="2" charset="-122"/>
                <a:cs typeface="PMingLiU" panose="02020500000000000000" pitchFamily="18" charset="-120"/>
              </a:rPr>
              <a:t>12-</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耶</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穌</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又</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對</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眾</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人</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說</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我</a:t>
            </a:r>
            <a:r>
              <a:rPr lang="zh-TW" sz="3700" b="1" dirty="0">
                <a:solidFill>
                  <a:srgbClr val="FF0000"/>
                </a:solidFill>
                <a:effectLst/>
                <a:ea typeface="Calibri" panose="020F0502020204030204" pitchFamily="34" charset="0"/>
                <a:cs typeface="Times New Roman" panose="02020603050405020304" pitchFamily="18" charset="0"/>
              </a:rPr>
              <a:t> </a:t>
            </a:r>
            <a:r>
              <a:rPr lang="zh-TW" sz="37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是</a:t>
            </a:r>
            <a:r>
              <a:rPr lang="zh-TW" sz="3700" b="1" dirty="0">
                <a:solidFill>
                  <a:srgbClr val="FF0000"/>
                </a:solidFill>
                <a:effectLst/>
                <a:ea typeface="Calibri" panose="020F0502020204030204" pitchFamily="34" charset="0"/>
                <a:cs typeface="Times New Roman" panose="02020603050405020304" pitchFamily="18" charset="0"/>
              </a:rPr>
              <a:t> </a:t>
            </a:r>
            <a:r>
              <a:rPr lang="zh-TW" sz="37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世</a:t>
            </a:r>
            <a:r>
              <a:rPr lang="zh-TW" sz="3700" b="1" dirty="0">
                <a:solidFill>
                  <a:srgbClr val="FF0000"/>
                </a:solidFill>
                <a:effectLst/>
                <a:ea typeface="Calibri" panose="020F0502020204030204" pitchFamily="34" charset="0"/>
                <a:cs typeface="Times New Roman" panose="02020603050405020304" pitchFamily="18" charset="0"/>
              </a:rPr>
              <a:t> </a:t>
            </a:r>
            <a:r>
              <a:rPr lang="zh-TW" sz="37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界</a:t>
            </a:r>
            <a:r>
              <a:rPr lang="zh-TW" sz="3700" b="1" dirty="0">
                <a:solidFill>
                  <a:srgbClr val="FF0000"/>
                </a:solidFill>
                <a:effectLst/>
                <a:ea typeface="Calibri" panose="020F0502020204030204" pitchFamily="34" charset="0"/>
                <a:cs typeface="Times New Roman" panose="02020603050405020304" pitchFamily="18" charset="0"/>
              </a:rPr>
              <a:t> </a:t>
            </a:r>
            <a:r>
              <a:rPr lang="zh-TW" sz="37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的</a:t>
            </a:r>
            <a:r>
              <a:rPr lang="zh-TW" sz="3700" b="1" dirty="0">
                <a:solidFill>
                  <a:srgbClr val="FF0000"/>
                </a:solidFill>
                <a:effectLst/>
                <a:ea typeface="Calibri" panose="020F0502020204030204" pitchFamily="34" charset="0"/>
                <a:cs typeface="Times New Roman" panose="02020603050405020304" pitchFamily="18" charset="0"/>
              </a:rPr>
              <a:t> </a:t>
            </a:r>
            <a:r>
              <a:rPr lang="zh-TW" sz="37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光</a:t>
            </a:r>
            <a:r>
              <a:rPr lang="zh-TW" sz="3700" b="1" dirty="0">
                <a:solidFill>
                  <a:srgbClr val="FF0000"/>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跟</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從</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我</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的</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就</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不</a:t>
            </a:r>
            <a:r>
              <a:rPr lang="zh-TW" sz="3700" b="1" dirty="0">
                <a:solidFill>
                  <a:srgbClr val="FF0000"/>
                </a:solidFill>
                <a:effectLst/>
                <a:ea typeface="Calibri" panose="020F0502020204030204" pitchFamily="34" charset="0"/>
                <a:cs typeface="Times New Roman" panose="02020603050405020304" pitchFamily="18" charset="0"/>
              </a:rPr>
              <a:t> </a:t>
            </a:r>
            <a:r>
              <a:rPr lang="zh-TW" sz="37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在</a:t>
            </a:r>
            <a:r>
              <a:rPr lang="zh-TW" sz="3700" b="1" dirty="0">
                <a:solidFill>
                  <a:srgbClr val="FF0000"/>
                </a:solidFill>
                <a:effectLst/>
                <a:ea typeface="Calibri" panose="020F0502020204030204" pitchFamily="34" charset="0"/>
                <a:cs typeface="Times New Roman" panose="02020603050405020304" pitchFamily="18" charset="0"/>
              </a:rPr>
              <a:t> </a:t>
            </a:r>
            <a:r>
              <a:rPr lang="zh-TW" sz="37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黑</a:t>
            </a:r>
            <a:r>
              <a:rPr lang="zh-TW" sz="3700" b="1" dirty="0">
                <a:solidFill>
                  <a:srgbClr val="FF0000"/>
                </a:solidFill>
                <a:effectLst/>
                <a:ea typeface="Calibri" panose="020F0502020204030204" pitchFamily="34" charset="0"/>
                <a:cs typeface="Times New Roman" panose="02020603050405020304" pitchFamily="18" charset="0"/>
              </a:rPr>
              <a:t> </a:t>
            </a:r>
            <a:r>
              <a:rPr lang="zh-TW" sz="37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暗</a:t>
            </a:r>
            <a:r>
              <a:rPr lang="zh-TW" sz="3700" b="1" dirty="0">
                <a:solidFill>
                  <a:srgbClr val="FF0000"/>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裡</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走</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必</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要</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得</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著</a:t>
            </a:r>
            <a:r>
              <a:rPr lang="zh-TW" sz="3700" b="1" dirty="0">
                <a:solidFill>
                  <a:schemeClr val="accent4">
                    <a:lumMod val="50000"/>
                  </a:schemeClr>
                </a:solidFill>
                <a:effectLst/>
                <a:ea typeface="Calibri" panose="020F0502020204030204" pitchFamily="34" charset="0"/>
                <a:cs typeface="Times New Roman" panose="02020603050405020304" pitchFamily="18" charset="0"/>
              </a:rPr>
              <a:t> </a:t>
            </a:r>
            <a:r>
              <a:rPr lang="zh-TW" sz="37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生</a:t>
            </a:r>
            <a:r>
              <a:rPr lang="zh-TW" sz="3700" b="1" dirty="0">
                <a:solidFill>
                  <a:srgbClr val="FF0000"/>
                </a:solidFill>
                <a:effectLst/>
                <a:ea typeface="Calibri" panose="020F0502020204030204" pitchFamily="34" charset="0"/>
                <a:cs typeface="Times New Roman" panose="02020603050405020304" pitchFamily="18" charset="0"/>
              </a:rPr>
              <a:t> </a:t>
            </a:r>
            <a:r>
              <a:rPr lang="zh-TW" sz="37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命</a:t>
            </a:r>
            <a:r>
              <a:rPr lang="zh-TW" sz="3700" b="1" dirty="0">
                <a:solidFill>
                  <a:srgbClr val="FF0000"/>
                </a:solidFill>
                <a:effectLst/>
                <a:ea typeface="Calibri" panose="020F0502020204030204" pitchFamily="34" charset="0"/>
                <a:cs typeface="Times New Roman" panose="02020603050405020304" pitchFamily="18" charset="0"/>
              </a:rPr>
              <a:t> </a:t>
            </a:r>
            <a:r>
              <a:rPr lang="zh-TW" sz="37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的</a:t>
            </a:r>
            <a:r>
              <a:rPr lang="zh-TW" sz="3700" b="1" dirty="0">
                <a:solidFill>
                  <a:srgbClr val="FF0000"/>
                </a:solidFill>
                <a:effectLst/>
                <a:ea typeface="Calibri" panose="020F0502020204030204" pitchFamily="34" charset="0"/>
                <a:cs typeface="Times New Roman" panose="02020603050405020304" pitchFamily="18" charset="0"/>
              </a:rPr>
              <a:t> </a:t>
            </a:r>
            <a:r>
              <a:rPr lang="zh-TW" sz="37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光</a:t>
            </a:r>
            <a:r>
              <a:rPr lang="zh-TW" sz="3700" b="1" dirty="0">
                <a:solidFill>
                  <a:srgbClr val="FF0000"/>
                </a:solidFill>
                <a:effectLst/>
                <a:ea typeface="Calibri" panose="020F0502020204030204" pitchFamily="34" charset="0"/>
                <a:cs typeface="Times New Roman" panose="02020603050405020304" pitchFamily="18" charset="0"/>
              </a:rPr>
              <a:t> </a:t>
            </a:r>
            <a:r>
              <a:rPr lang="zh-TW" sz="3700" b="1" dirty="0">
                <a:solidFill>
                  <a:srgbClr val="FF0000"/>
                </a:solidFill>
                <a:effectLst/>
                <a:ea typeface="PMingLiU" panose="02020500000000000000" pitchFamily="18" charset="-120"/>
                <a:cs typeface="PMingLiU" panose="02020500000000000000" pitchFamily="18" charset="-120"/>
              </a:rPr>
              <a:t>。</a:t>
            </a:r>
            <a:endParaRPr lang="en-US" altLang="zh-TW" sz="3700" b="1" spc="75" dirty="0">
              <a:solidFill>
                <a:srgbClr val="FF0000"/>
              </a:solidFill>
              <a:effectLst/>
              <a:ea typeface="DengXian" panose="02010600030101010101" pitchFamily="2" charset="-122"/>
              <a:cs typeface="PMingLiU" panose="02020500000000000000" pitchFamily="18" charset="-120"/>
            </a:endParaRPr>
          </a:p>
          <a:p>
            <a:pPr marL="0" indent="0">
              <a:buNone/>
            </a:pPr>
            <a:r>
              <a:rPr lang="en-US" altLang="zh-TW" sz="3700" b="1" dirty="0">
                <a:effectLst/>
                <a:ea typeface="DengXian" panose="02010600030101010101" pitchFamily="2" charset="-122"/>
                <a:cs typeface="Times New Roman" panose="02020603050405020304" pitchFamily="18" charset="0"/>
              </a:rPr>
              <a:t>B.  </a:t>
            </a:r>
            <a:r>
              <a:rPr lang="zh-TW" sz="3700" b="1" dirty="0">
                <a:effectLst/>
                <a:ea typeface="DengXian" panose="02010600030101010101" pitchFamily="2" charset="-122"/>
                <a:cs typeface="Times New Roman" panose="02020603050405020304" pitchFamily="18" charset="0"/>
              </a:rPr>
              <a:t>指靈性與道德的黑暗，也就是</a:t>
            </a:r>
            <a:r>
              <a:rPr lang="zh-TW" sz="3700" b="1" spc="75" dirty="0">
                <a:solidFill>
                  <a:srgbClr val="000000"/>
                </a:solidFill>
                <a:effectLst/>
                <a:ea typeface="Microsoft JhengHei" panose="020B0604030504040204" pitchFamily="34" charset="-120"/>
                <a:cs typeface="Microsoft JhengHei" panose="020B0604030504040204" pitchFamily="34" charset="-120"/>
              </a:rPr>
              <a:t>被「罪」遮蔽的黑</a:t>
            </a:r>
            <a:r>
              <a:rPr lang="zh-TW" sz="3700" b="1" spc="75" dirty="0">
                <a:solidFill>
                  <a:srgbClr val="000000"/>
                </a:solidFill>
                <a:effectLst/>
                <a:ea typeface="PMingLiU" panose="02020500000000000000" pitchFamily="18" charset="-120"/>
                <a:cs typeface="PMingLiU" panose="02020500000000000000" pitchFamily="18" charset="-120"/>
              </a:rPr>
              <a:t>暗</a:t>
            </a:r>
            <a:endParaRPr lang="en-US" altLang="zh-TW" sz="3700" b="1" spc="75" dirty="0">
              <a:solidFill>
                <a:srgbClr val="000000"/>
              </a:solidFill>
              <a:effectLst/>
              <a:ea typeface="PMingLiU" panose="02020500000000000000" pitchFamily="18" charset="-120"/>
              <a:cs typeface="PMingLiU" panose="02020500000000000000" pitchFamily="18" charset="-120"/>
            </a:endParaRPr>
          </a:p>
          <a:p>
            <a:r>
              <a:rPr lang="zh-TW" sz="3700" b="1" spc="75" dirty="0">
                <a:solidFill>
                  <a:schemeClr val="accent4">
                    <a:lumMod val="50000"/>
                  </a:schemeClr>
                </a:solidFill>
                <a:effectLst/>
                <a:ea typeface="DengXian" panose="02010600030101010101" pitchFamily="2" charset="-122"/>
                <a:cs typeface="PMingLiU" panose="02020500000000000000" pitchFamily="18" charset="-120"/>
              </a:rPr>
              <a:t>約一</a:t>
            </a:r>
            <a:r>
              <a:rPr lang="en-US" sz="3700" b="1" spc="75" dirty="0">
                <a:solidFill>
                  <a:schemeClr val="accent4">
                    <a:lumMod val="50000"/>
                  </a:schemeClr>
                </a:solidFill>
                <a:effectLst/>
                <a:latin typeface="DengXian" panose="02010600030101010101" pitchFamily="2" charset="-122"/>
                <a:cs typeface="PMingLiU" panose="02020500000000000000" pitchFamily="18" charset="-120"/>
              </a:rPr>
              <a:t>1</a:t>
            </a:r>
            <a:r>
              <a:rPr lang="zh-TW" sz="3700" b="1" spc="75" dirty="0">
                <a:solidFill>
                  <a:schemeClr val="accent4">
                    <a:lumMod val="50000"/>
                  </a:schemeClr>
                </a:solidFill>
                <a:effectLst/>
                <a:latin typeface="DengXian" panose="02010600030101010101" pitchFamily="2" charset="-122"/>
                <a:cs typeface="PMingLiU" panose="02020500000000000000" pitchFamily="18" charset="-120"/>
              </a:rPr>
              <a:t>：</a:t>
            </a:r>
            <a:r>
              <a:rPr lang="en-US" sz="3700" b="1" spc="75" dirty="0">
                <a:solidFill>
                  <a:schemeClr val="accent4">
                    <a:lumMod val="50000"/>
                  </a:schemeClr>
                </a:solidFill>
                <a:effectLst/>
                <a:latin typeface="DengXian" panose="02010600030101010101" pitchFamily="2" charset="-122"/>
                <a:cs typeface="PMingLiU" panose="02020500000000000000" pitchFamily="18" charset="-120"/>
              </a:rPr>
              <a:t>5a-</a:t>
            </a:r>
            <a:r>
              <a:rPr lang="zh-TW" sz="3700" b="1" spc="75" dirty="0">
                <a:solidFill>
                  <a:schemeClr val="accent4">
                    <a:lumMod val="50000"/>
                  </a:schemeClr>
                </a:solidFill>
                <a:effectLst/>
                <a:ea typeface="DengXian" panose="02010600030101010101" pitchFamily="2" charset="-122"/>
                <a:cs typeface="PMingLiU" panose="02020500000000000000" pitchFamily="18" charset="-120"/>
              </a:rPr>
              <a:t>神就是</a:t>
            </a:r>
            <a:r>
              <a:rPr lang="zh-TW" sz="3700" b="1" spc="75" dirty="0">
                <a:solidFill>
                  <a:srgbClr val="FF0000"/>
                </a:solidFill>
                <a:effectLst/>
                <a:ea typeface="DengXian" panose="02010600030101010101" pitchFamily="2" charset="-122"/>
                <a:cs typeface="PMingLiU" panose="02020500000000000000" pitchFamily="18" charset="-120"/>
              </a:rPr>
              <a:t>光</a:t>
            </a:r>
            <a:r>
              <a:rPr lang="zh-TW" sz="3700" b="1" spc="75" dirty="0">
                <a:solidFill>
                  <a:schemeClr val="accent4">
                    <a:lumMod val="50000"/>
                  </a:schemeClr>
                </a:solidFill>
                <a:effectLst/>
                <a:ea typeface="DengXian" panose="02010600030101010101" pitchFamily="2" charset="-122"/>
                <a:cs typeface="PMingLiU" panose="02020500000000000000" pitchFamily="18" charset="-120"/>
              </a:rPr>
              <a:t>，在他毫無</a:t>
            </a:r>
            <a:r>
              <a:rPr lang="zh-TW" sz="3700" b="1" spc="75" dirty="0">
                <a:solidFill>
                  <a:srgbClr val="FF0000"/>
                </a:solidFill>
                <a:effectLst/>
                <a:ea typeface="DengXian" panose="02010600030101010101" pitchFamily="2" charset="-122"/>
                <a:cs typeface="PMingLiU" panose="02020500000000000000" pitchFamily="18" charset="-120"/>
              </a:rPr>
              <a:t>黑暗</a:t>
            </a:r>
            <a:r>
              <a:rPr lang="en-US" altLang="zh-TW" sz="3700" b="1" spc="75" dirty="0">
                <a:solidFill>
                  <a:schemeClr val="accent4">
                    <a:lumMod val="50000"/>
                  </a:schemeClr>
                </a:solidFill>
                <a:effectLst/>
                <a:ea typeface="DengXian" panose="02010600030101010101" pitchFamily="2" charset="-122"/>
                <a:cs typeface="PMingLiU" panose="02020500000000000000" pitchFamily="18" charset="-120"/>
              </a:rPr>
              <a:t>. </a:t>
            </a:r>
          </a:p>
          <a:p>
            <a:r>
              <a:rPr lang="zh-TW" sz="3700" b="1" spc="75" dirty="0">
                <a:solidFill>
                  <a:schemeClr val="accent4">
                    <a:lumMod val="50000"/>
                  </a:schemeClr>
                </a:solidFill>
                <a:effectLst/>
                <a:ea typeface="PMingLiU" panose="02020500000000000000" pitchFamily="18" charset="-120"/>
                <a:cs typeface="Times New Roman" panose="02020603050405020304" pitchFamily="18" charset="0"/>
              </a:rPr>
              <a:t>約</a:t>
            </a:r>
            <a:r>
              <a:rPr lang="en-US" sz="3700" b="1" spc="75" dirty="0">
                <a:solidFill>
                  <a:schemeClr val="accent4">
                    <a:lumMod val="50000"/>
                  </a:schemeClr>
                </a:solidFill>
                <a:effectLst/>
                <a:latin typeface="PMingLiU" panose="02020500000000000000" pitchFamily="18" charset="-120"/>
                <a:cs typeface="Times New Roman" panose="02020603050405020304" pitchFamily="18" charset="0"/>
              </a:rPr>
              <a:t>1:4-</a:t>
            </a:r>
            <a:r>
              <a:rPr lang="zh-TW" sz="3700" b="1" spc="75" dirty="0">
                <a:solidFill>
                  <a:srgbClr val="FF0000"/>
                </a:solidFill>
                <a:effectLst/>
                <a:ea typeface="PMingLiU" panose="02020500000000000000" pitchFamily="18" charset="-120"/>
                <a:cs typeface="Times New Roman" panose="02020603050405020304" pitchFamily="18" charset="0"/>
              </a:rPr>
              <a:t>生命</a:t>
            </a:r>
            <a:r>
              <a:rPr lang="zh-TW" sz="3700" b="1" spc="75" dirty="0">
                <a:solidFill>
                  <a:schemeClr val="accent4">
                    <a:lumMod val="50000"/>
                  </a:schemeClr>
                </a:solidFill>
                <a:effectLst/>
                <a:ea typeface="PMingLiU" panose="02020500000000000000" pitchFamily="18" charset="-120"/>
                <a:cs typeface="Times New Roman" panose="02020603050405020304" pitchFamily="18" charset="0"/>
              </a:rPr>
              <a:t>在他裏頭，這生命就是人的</a:t>
            </a:r>
            <a:r>
              <a:rPr lang="zh-TW" sz="3700" b="1" spc="75" dirty="0">
                <a:solidFill>
                  <a:srgbClr val="FF0000"/>
                </a:solidFill>
                <a:effectLst/>
                <a:ea typeface="PMingLiU" panose="02020500000000000000" pitchFamily="18" charset="-120"/>
                <a:cs typeface="Times New Roman" panose="02020603050405020304" pitchFamily="18" charset="0"/>
              </a:rPr>
              <a:t>光</a:t>
            </a:r>
            <a:r>
              <a:rPr lang="zh-TW" sz="3700" b="1" spc="75" dirty="0">
                <a:solidFill>
                  <a:schemeClr val="accent4">
                    <a:lumMod val="50000"/>
                  </a:schemeClr>
                </a:solidFill>
                <a:effectLst/>
                <a:ea typeface="PMingLiU" panose="02020500000000000000" pitchFamily="18" charset="-120"/>
                <a:cs typeface="Times New Roman" panose="02020603050405020304" pitchFamily="18" charset="0"/>
              </a:rPr>
              <a:t>。</a:t>
            </a:r>
            <a:endParaRPr lang="en-US" altLang="zh-TW" sz="3700" b="1" spc="75" dirty="0">
              <a:solidFill>
                <a:schemeClr val="accent4">
                  <a:lumMod val="50000"/>
                </a:schemeClr>
              </a:solidFill>
              <a:effectLst/>
              <a:ea typeface="PMingLiU" panose="02020500000000000000" pitchFamily="18" charset="-120"/>
              <a:cs typeface="Times New Roman" panose="02020603050405020304" pitchFamily="18" charset="0"/>
            </a:endParaRPr>
          </a:p>
          <a:p>
            <a:pPr marL="0" indent="0">
              <a:buNone/>
            </a:pPr>
            <a:r>
              <a:rPr lang="en-US" altLang="zh-TW" sz="3700" b="1" dirty="0">
                <a:effectLst/>
                <a:latin typeface="Calibri" panose="020F0502020204030204" pitchFamily="34" charset="0"/>
                <a:ea typeface="DengXian" panose="02010600030101010101" pitchFamily="2" charset="-122"/>
                <a:cs typeface="Times New Roman" panose="02020603050405020304" pitchFamily="18" charset="0"/>
              </a:rPr>
              <a:t>3.</a:t>
            </a:r>
            <a:r>
              <a:rPr lang="zh-TW" sz="3700" b="1" dirty="0">
                <a:effectLst/>
                <a:latin typeface="Calibri" panose="020F0502020204030204" pitchFamily="34" charset="0"/>
                <a:ea typeface="DengXian" panose="02010600030101010101" pitchFamily="2" charset="-122"/>
                <a:cs typeface="Times New Roman" panose="02020603050405020304" pitchFamily="18" charset="0"/>
              </a:rPr>
              <a:t>因神的愛，在基督裏得豐盛的生命</a:t>
            </a:r>
            <a:endParaRPr lang="en-US" sz="3700" b="1" dirty="0">
              <a:effectLst/>
              <a:latin typeface="Calibri" panose="020F0502020204030204" pitchFamily="34" charset="0"/>
              <a:ea typeface="DengXian" panose="02010600030101010101" pitchFamily="2" charset="-122"/>
              <a:cs typeface="Times New Roman" panose="02020603050405020304" pitchFamily="18" charset="0"/>
            </a:endParaRPr>
          </a:p>
          <a:p>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羅</a:t>
            </a:r>
            <a:r>
              <a:rPr lang="en-US" sz="37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8</a:t>
            </a:r>
            <a:r>
              <a:rPr lang="zh-TW" sz="37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a:t>
            </a:r>
            <a:r>
              <a:rPr lang="en-US" sz="37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32-</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神 既 不 愛 惜 自 己 的 兒 子 為 我 們 眾 人 捨 了 、 豈 不 也 把 </a:t>
            </a:r>
            <a:r>
              <a:rPr lang="zh-TW" sz="37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萬 物 和 他 一 同 </a:t>
            </a:r>
            <a:r>
              <a:rPr lang="zh-TW"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白 白 的 賜 給 我 們 </a:t>
            </a:r>
            <a:r>
              <a:rPr lang="zh-CN" altLang="en-US"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嗎？</a:t>
            </a:r>
            <a:endParaRPr lang="en-US" sz="37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US" sz="28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US" dirty="0"/>
          </a:p>
        </p:txBody>
      </p:sp>
    </p:spTree>
    <p:extLst>
      <p:ext uri="{BB962C8B-B14F-4D97-AF65-F5344CB8AC3E}">
        <p14:creationId xmlns:p14="http://schemas.microsoft.com/office/powerpoint/2010/main" val="2375820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4BB07-7A34-4E64-A02E-AE6DA13DD141}"/>
              </a:ext>
            </a:extLst>
          </p:cNvPr>
          <p:cNvSpPr>
            <a:spLocks noGrp="1"/>
          </p:cNvSpPr>
          <p:nvPr>
            <p:ph type="title"/>
          </p:nvPr>
        </p:nvSpPr>
        <p:spPr>
          <a:xfrm>
            <a:off x="838200" y="365125"/>
            <a:ext cx="10515600" cy="549275"/>
          </a:xfrm>
        </p:spPr>
        <p:txBody>
          <a:bodyPr>
            <a:noAutofit/>
          </a:bodyPr>
          <a:lstStyle/>
          <a:p>
            <a:pPr algn="ctr"/>
            <a:r>
              <a:rPr lang="zh-CN" altLang="en-US" sz="3600" b="1" dirty="0">
                <a:effectLst/>
                <a:latin typeface="Calibri" panose="020F0502020204030204" pitchFamily="34" charset="0"/>
                <a:ea typeface="DengXian" panose="02010600030101010101" pitchFamily="2" charset="-122"/>
                <a:cs typeface="Times New Roman" panose="02020603050405020304" pitchFamily="18" charset="0"/>
              </a:rPr>
              <a:t>二</a:t>
            </a:r>
            <a:r>
              <a:rPr lang="en-US" altLang="zh-CN" sz="3600" b="1" dirty="0">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effectLst/>
                <a:latin typeface="Calibri" panose="020F0502020204030204" pitchFamily="34" charset="0"/>
                <a:ea typeface="DengXian" panose="02010600030101010101" pitchFamily="2" charset="-122"/>
                <a:cs typeface="Times New Roman" panose="02020603050405020304" pitchFamily="18" charset="0"/>
              </a:rPr>
              <a:t>回應從天上來的好消息，一同加入慶賀的行列</a:t>
            </a:r>
            <a:endParaRPr lang="en-US" sz="3600" dirty="0"/>
          </a:p>
        </p:txBody>
      </p:sp>
      <p:sp>
        <p:nvSpPr>
          <p:cNvPr id="3" name="Content Placeholder 2">
            <a:extLst>
              <a:ext uri="{FF2B5EF4-FFF2-40B4-BE49-F238E27FC236}">
                <a16:creationId xmlns:a16="http://schemas.microsoft.com/office/drawing/2014/main" id="{492D7E3E-44E4-4C1A-BA7F-476A6653EFCA}"/>
              </a:ext>
            </a:extLst>
          </p:cNvPr>
          <p:cNvSpPr>
            <a:spLocks noGrp="1"/>
          </p:cNvSpPr>
          <p:nvPr>
            <p:ph idx="1"/>
          </p:nvPr>
        </p:nvSpPr>
        <p:spPr>
          <a:xfrm>
            <a:off x="838200" y="1247685"/>
            <a:ext cx="10515600" cy="5520583"/>
          </a:xfrm>
        </p:spPr>
        <p:txBody>
          <a:bodyPr/>
          <a:lstStyle/>
          <a:p>
            <a:pPr marL="0" indent="0">
              <a:buNone/>
            </a:pPr>
            <a:r>
              <a:rPr lang="en-US" sz="3600" b="1" dirty="0"/>
              <a:t>1.</a:t>
            </a:r>
            <a:r>
              <a:rPr lang="zh-TW"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不要當隱形的基督徒，把握機會積極傳福音</a:t>
            </a:r>
            <a:endParaRPr lang="en-US" sz="3600" b="1" dirty="0">
              <a:effectLst/>
              <a:latin typeface="Calibri" panose="020F0502020204030204" pitchFamily="34" charset="0"/>
              <a:ea typeface="DengXian" panose="02010600030101010101" pitchFamily="2" charset="-122"/>
              <a:cs typeface="Times New Roman" panose="02020603050405020304" pitchFamily="18" charset="0"/>
            </a:endParaRPr>
          </a:p>
          <a:p>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林後</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6</a:t>
            </a:r>
            <a:r>
              <a:rPr lang="zh-TW" sz="36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1</a:t>
            </a:r>
            <a:r>
              <a:rPr lang="zh-TW" sz="36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2b-</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我 們 與 　 神 同 工 的 、 也 勸 你 們 、 </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不 可 徒 受 他 的 恩 典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PMingLiU" panose="02020500000000000000" pitchFamily="18" charset="-120"/>
              </a:rPr>
              <a:t>。。。</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看 哪 、 現 在 正 是 悅 納 的 時 候 、 現 在 正 是 拯 救 的 日 子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endPar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r>
              <a:rPr lang="zh-TW" sz="3600" b="1" dirty="0">
                <a:solidFill>
                  <a:schemeClr val="accent4">
                    <a:lumMod val="50000"/>
                  </a:schemeClr>
                </a:solidFill>
                <a:effectLst/>
                <a:ea typeface="DengXian" panose="02010600030101010101" pitchFamily="2" charset="-122"/>
                <a:cs typeface="Times New Roman" panose="02020603050405020304" pitchFamily="18" charset="0"/>
              </a:rPr>
              <a:t>弗</a:t>
            </a:r>
            <a:r>
              <a:rPr lang="en-US" sz="3600" b="1" dirty="0">
                <a:solidFill>
                  <a:schemeClr val="accent4">
                    <a:lumMod val="50000"/>
                  </a:schemeClr>
                </a:solidFill>
                <a:effectLst/>
                <a:latin typeface="DengXian" panose="02010600030101010101" pitchFamily="2" charset="-122"/>
                <a:cs typeface="Times New Roman" panose="02020603050405020304" pitchFamily="18" charset="0"/>
              </a:rPr>
              <a:t>5</a:t>
            </a:r>
            <a:r>
              <a:rPr lang="zh-TW" sz="3600" b="1" dirty="0">
                <a:solidFill>
                  <a:schemeClr val="accent4">
                    <a:lumMod val="50000"/>
                  </a:schemeClr>
                </a:solidFill>
                <a:effectLst/>
                <a:latin typeface="DengXian" panose="02010600030101010101" pitchFamily="2" charset="-122"/>
                <a:cs typeface="Times New Roman" panose="02020603050405020304" pitchFamily="18" charset="0"/>
              </a:rPr>
              <a:t>：</a:t>
            </a:r>
            <a:r>
              <a:rPr lang="en-US" sz="3600" b="1" dirty="0">
                <a:solidFill>
                  <a:schemeClr val="accent4">
                    <a:lumMod val="50000"/>
                  </a:schemeClr>
                </a:solidFill>
                <a:effectLst/>
                <a:latin typeface="DengXian" panose="02010600030101010101" pitchFamily="2" charset="-122"/>
                <a:cs typeface="Times New Roman" panose="02020603050405020304" pitchFamily="18" charset="0"/>
              </a:rPr>
              <a:t>12-</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要</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愛</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惜光</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陰</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因</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為</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現</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今</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的</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世</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代</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邪</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惡</a:t>
            </a:r>
            <a:r>
              <a:rPr lang="zh-CN" alt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endParaRPr lang="en-US" alt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r>
              <a:rPr lang="en-US" altLang="zh-TW" sz="3600" b="1" dirty="0">
                <a:effectLst/>
                <a:latin typeface="Calibri" panose="020F0502020204030204" pitchFamily="34" charset="0"/>
                <a:ea typeface="DengXian" panose="02010600030101010101" pitchFamily="2" charset="-122"/>
                <a:cs typeface="Times New Roman" panose="02020603050405020304" pitchFamily="18" charset="0"/>
              </a:rPr>
              <a:t>2. </a:t>
            </a:r>
            <a:r>
              <a:rPr lang="zh-TW" sz="3600" b="1" dirty="0">
                <a:effectLst/>
                <a:latin typeface="Calibri" panose="020F0502020204030204" pitchFamily="34" charset="0"/>
                <a:ea typeface="DengXian" panose="02010600030101010101" pitchFamily="2" charset="-122"/>
                <a:cs typeface="Times New Roman" panose="02020603050405020304" pitchFamily="18" charset="0"/>
              </a:rPr>
              <a:t>藉著恆切禱告與神保持熱綫暢通</a:t>
            </a:r>
            <a:endParaRPr lang="en-US" altLang="zh-TW" sz="3600" b="1" dirty="0">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r>
              <a:rPr lang="zh-TW" sz="3600" b="1" dirty="0">
                <a:solidFill>
                  <a:schemeClr val="accent4">
                    <a:lumMod val="50000"/>
                  </a:schemeClr>
                </a:solidFill>
                <a:effectLst/>
                <a:latin typeface="Calibri" panose="020F0502020204030204" pitchFamily="34" charset="0"/>
                <a:ea typeface="DengXian" panose="02010600030101010101" pitchFamily="2" charset="-122"/>
                <a:cs typeface="Microsoft JhengHei" panose="020B0604030504040204" pitchFamily="34" charset="-120"/>
              </a:rPr>
              <a:t>西</a:t>
            </a:r>
            <a:r>
              <a:rPr lang="en-US" sz="3600" b="1" dirty="0">
                <a:solidFill>
                  <a:schemeClr val="accent4">
                    <a:lumMod val="50000"/>
                  </a:schemeClr>
                </a:solidFill>
                <a:effectLst/>
                <a:latin typeface="Microsoft JhengHei" panose="020B0604030504040204" pitchFamily="34" charset="-120"/>
                <a:ea typeface="DengXian" panose="02010600030101010101" pitchFamily="2" charset="-122"/>
                <a:cs typeface="Microsoft JhengHei" panose="020B0604030504040204" pitchFamily="34" charset="-120"/>
              </a:rPr>
              <a:t>4</a:t>
            </a:r>
            <a:r>
              <a:rPr lang="zh-TW" sz="3600" b="1" dirty="0">
                <a:solidFill>
                  <a:schemeClr val="accent4">
                    <a:lumMod val="50000"/>
                  </a:schemeClr>
                </a:solidFill>
                <a:effectLst/>
                <a:latin typeface="Microsoft JhengHei" panose="020B0604030504040204" pitchFamily="34" charset="-120"/>
                <a:ea typeface="DengXian" panose="02010600030101010101" pitchFamily="2" charset="-122"/>
                <a:cs typeface="Microsoft JhengHei" panose="020B0604030504040204" pitchFamily="34" charset="-120"/>
              </a:rPr>
              <a:t>：</a:t>
            </a:r>
            <a:r>
              <a:rPr lang="en-US" sz="3600" b="1" dirty="0">
                <a:solidFill>
                  <a:schemeClr val="accent4">
                    <a:lumMod val="50000"/>
                  </a:schemeClr>
                </a:solidFill>
                <a:effectLst/>
                <a:latin typeface="Microsoft JhengHei" panose="020B0604030504040204" pitchFamily="34" charset="-120"/>
                <a:ea typeface="DengXian" panose="02010600030101010101" pitchFamily="2" charset="-122"/>
                <a:cs typeface="Microsoft JhengHei" panose="020B0604030504040204" pitchFamily="34" charset="-120"/>
              </a:rPr>
              <a:t>3-</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也要為我們禱告，求神給我們</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開傳道的門</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，能以講基督的奧</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祕</a:t>
            </a:r>
            <a:r>
              <a:rPr lang="zh-CN" altLang="en-US" sz="3600" b="1" dirty="0">
                <a:solidFill>
                  <a:schemeClr val="accent4">
                    <a:lumMod val="50000"/>
                  </a:schemeClr>
                </a:solidFill>
                <a:effectLst/>
                <a:latin typeface="Calibri" panose="020F0502020204030204" pitchFamily="34" charset="0"/>
                <a:ea typeface="DengXian" panose="02010600030101010101" pitchFamily="2" charset="-122"/>
                <a:cs typeface="Microsoft JhengHei" panose="020B0604030504040204" pitchFamily="34" charset="-120"/>
              </a:rPr>
              <a:t>。</a:t>
            </a:r>
            <a:endPar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US" altLang="zh-TW" sz="3600" b="1" dirty="0">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US" sz="3600" dirty="0">
              <a:effectLst/>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024437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B01D9A-2F24-4FDE-BBEF-2476C71ABAEF}"/>
              </a:ext>
            </a:extLst>
          </p:cNvPr>
          <p:cNvSpPr>
            <a:spLocks noGrp="1"/>
          </p:cNvSpPr>
          <p:nvPr>
            <p:ph idx="1"/>
          </p:nvPr>
        </p:nvSpPr>
        <p:spPr>
          <a:xfrm>
            <a:off x="838200" y="512748"/>
            <a:ext cx="10515600" cy="6067514"/>
          </a:xfrm>
        </p:spPr>
        <p:txBody>
          <a:bodyPr/>
          <a:lstStyle/>
          <a:p>
            <a:pPr marL="0" indent="0">
              <a:buNone/>
            </a:pPr>
            <a:r>
              <a:rPr lang="en-US" altLang="zh-TW" sz="3600" b="1" dirty="0">
                <a:effectLst/>
                <a:latin typeface="Calibri" panose="020F0502020204030204" pitchFamily="34" charset="0"/>
                <a:ea typeface="DengXian" panose="02010600030101010101" pitchFamily="2" charset="-122"/>
                <a:cs typeface="Times New Roman" panose="02020603050405020304" pitchFamily="18" charset="0"/>
              </a:rPr>
              <a:t>3. </a:t>
            </a:r>
            <a:r>
              <a:rPr lang="zh-TW" sz="3600" b="1" dirty="0">
                <a:effectLst/>
                <a:latin typeface="Calibri" panose="020F0502020204030204" pitchFamily="34" charset="0"/>
                <a:ea typeface="DengXian" panose="02010600030101010101" pitchFamily="2" charset="-122"/>
                <a:cs typeface="Times New Roman" panose="02020603050405020304" pitchFamily="18" charset="0"/>
              </a:rPr>
              <a:t>用智慧與未信主者來往</a:t>
            </a:r>
            <a:endParaRPr lang="en-US" altLang="zh-TW" sz="3600" b="1" dirty="0">
              <a:effectLst/>
              <a:latin typeface="Calibri" panose="020F0502020204030204" pitchFamily="34" charset="0"/>
              <a:ea typeface="DengXian" panose="02010600030101010101" pitchFamily="2" charset="-122"/>
              <a:cs typeface="Times New Roman" panose="02020603050405020304" pitchFamily="18" charset="0"/>
            </a:endParaRPr>
          </a:p>
          <a:p>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西</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1</a:t>
            </a:r>
            <a:r>
              <a:rPr lang="zh-TW" sz="36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28-</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我 們 傳 揚 他 、 是 用 </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諸 般 的 智 慧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勸 戒 各 人 、 教 導 各 人 </a:t>
            </a:r>
            <a:r>
              <a:rPr lang="zh-CN" alt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要 把 各 人 在 基 督 裡 完 完 全 全 的 引 到 　 神 面 前 </a:t>
            </a:r>
            <a:r>
              <a:rPr lang="zh-CN" altLang="en-US" sz="3600" b="1" dirty="0">
                <a:solidFill>
                  <a:schemeClr val="accent4">
                    <a:lumMod val="50000"/>
                  </a:schemeClr>
                </a:solidFill>
                <a:latin typeface="Calibri" panose="020F0502020204030204" pitchFamily="34" charset="0"/>
                <a:ea typeface="PMingLiU" panose="02020500000000000000" pitchFamily="18" charset="-120"/>
                <a:cs typeface="Times New Roman" panose="02020603050405020304" pitchFamily="18" charset="0"/>
              </a:rPr>
              <a:t>。</a:t>
            </a:r>
            <a:endParaRPr lang="en-US" altLang="zh-TW" sz="3600" b="1" dirty="0">
              <a:solidFill>
                <a:schemeClr val="accent4">
                  <a:lumMod val="50000"/>
                </a:schemeClr>
              </a:solidFill>
              <a:latin typeface="Calibri" panose="020F0502020204030204" pitchFamily="34" charset="0"/>
              <a:ea typeface="DengXian" panose="02010600030101010101" pitchFamily="2" charset="-122"/>
              <a:cs typeface="Times New Roman" panose="02020603050405020304" pitchFamily="18" charset="0"/>
            </a:endParaRPr>
          </a:p>
          <a:p>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箴</a:t>
            </a:r>
            <a:r>
              <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11</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30b-</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有 </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智 慧</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的 必 能 得 人</a:t>
            </a:r>
            <a:r>
              <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CN" alt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endParaRPr lang="en-US" sz="3600" b="1" dirty="0">
              <a:solidFill>
                <a:schemeClr val="accent4">
                  <a:lumMod val="50000"/>
                </a:schemeClr>
              </a:solidFill>
              <a:latin typeface="Calibri" panose="020F0502020204030204" pitchFamily="34" charset="0"/>
              <a:ea typeface="DengXian" panose="02010600030101010101" pitchFamily="2" charset="-122"/>
              <a:cs typeface="Times New Roman" panose="02020603050405020304" pitchFamily="18" charset="0"/>
            </a:endParaRPr>
          </a:p>
          <a:p>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但</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12</a:t>
            </a:r>
            <a:r>
              <a:rPr lang="zh-TW" sz="36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3-</a:t>
            </a:r>
            <a:r>
              <a:rPr lang="zh-TW" sz="3600" b="1" dirty="0">
                <a:solidFill>
                  <a:schemeClr val="accent4">
                    <a:lumMod val="50000"/>
                  </a:schemeClr>
                </a:solidFill>
                <a:effectLst/>
                <a:latin typeface="DengXian" panose="02010600030101010101" pitchFamily="2" charset="-122"/>
                <a:ea typeface="PMingLiU" panose="02020500000000000000" pitchFamily="18" charset="-120"/>
                <a:cs typeface="Times New Roman" panose="02020603050405020304" pitchFamily="18" charset="0"/>
              </a:rPr>
              <a:t>智慧人必發光，如同天上的光；那使多人歸義的，必發光如星，直到永永遠遠。</a:t>
            </a:r>
            <a:endPar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r>
              <a:rPr lang="en-US" altLang="zh-TW" sz="3600" b="1" dirty="0">
                <a:solidFill>
                  <a:srgbClr val="000000"/>
                </a:solidFill>
                <a:effectLst/>
                <a:latin typeface="PMingLiU" panose="02020500000000000000" pitchFamily="18" charset="-120"/>
                <a:ea typeface="DengXian" panose="02010600030101010101" pitchFamily="2" charset="-122"/>
                <a:cs typeface="PMingLiU" panose="02020500000000000000" pitchFamily="18" charset="-120"/>
              </a:rPr>
              <a:t>4. </a:t>
            </a:r>
            <a:r>
              <a:rPr lang="zh-TW" sz="3600" b="1" dirty="0">
                <a:solidFill>
                  <a:srgbClr val="000000"/>
                </a:solidFill>
                <a:effectLst/>
                <a:latin typeface="PMingLiU" panose="02020500000000000000" pitchFamily="18" charset="-120"/>
                <a:ea typeface="DengXian" panose="02010600030101010101" pitchFamily="2" charset="-122"/>
                <a:cs typeface="PMingLiU" panose="02020500000000000000" pitchFamily="18" charset="-120"/>
              </a:rPr>
              <a:t>口出恩言，</a:t>
            </a:r>
            <a:r>
              <a:rPr lang="zh-CN" altLang="en-US" sz="3600" b="1" dirty="0">
                <a:solidFill>
                  <a:srgbClr val="000000"/>
                </a:solidFill>
                <a:effectLst/>
                <a:latin typeface="PMingLiU" panose="02020500000000000000" pitchFamily="18" charset="-120"/>
                <a:ea typeface="DengXian" panose="02010600030101010101" pitchFamily="2" charset="-122"/>
                <a:cs typeface="PMingLiU" panose="02020500000000000000" pitchFamily="18" charset="-120"/>
              </a:rPr>
              <a:t>與人</a:t>
            </a:r>
            <a:r>
              <a:rPr lang="zh-TW" sz="36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rPr>
              <a:t>建立美好的關係</a:t>
            </a:r>
            <a:endParaRPr lang="en-US" altLang="zh-TW" sz="36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endParaRPr>
          </a:p>
          <a:p>
            <a:r>
              <a:rPr lang="zh-TW" sz="3600" b="1" dirty="0">
                <a:solidFill>
                  <a:schemeClr val="accent4">
                    <a:lumMod val="50000"/>
                  </a:schemeClr>
                </a:solidFill>
                <a:effectLst/>
                <a:ea typeface="DengXian" panose="02010600030101010101" pitchFamily="2" charset="-122"/>
                <a:cs typeface="PMingLiU" panose="02020500000000000000" pitchFamily="18" charset="-120"/>
              </a:rPr>
              <a:t>路</a:t>
            </a:r>
            <a:r>
              <a:rPr lang="en-US" sz="3600" b="1" dirty="0">
                <a:solidFill>
                  <a:schemeClr val="accent4">
                    <a:lumMod val="50000"/>
                  </a:schemeClr>
                </a:solidFill>
                <a:effectLst/>
                <a:latin typeface="DengXian" panose="02010600030101010101" pitchFamily="2" charset="-122"/>
                <a:cs typeface="PMingLiU" panose="02020500000000000000" pitchFamily="18" charset="-120"/>
              </a:rPr>
              <a:t>4</a:t>
            </a:r>
            <a:r>
              <a:rPr lang="zh-TW" sz="3600" b="1" dirty="0">
                <a:solidFill>
                  <a:schemeClr val="accent4">
                    <a:lumMod val="50000"/>
                  </a:schemeClr>
                </a:solidFill>
                <a:effectLst/>
                <a:latin typeface="DengXian" panose="02010600030101010101" pitchFamily="2" charset="-122"/>
                <a:cs typeface="PMingLiU" panose="02020500000000000000" pitchFamily="18" charset="-120"/>
              </a:rPr>
              <a:t>：</a:t>
            </a:r>
            <a:r>
              <a:rPr lang="en-US" sz="3600" b="1" dirty="0">
                <a:solidFill>
                  <a:schemeClr val="accent4">
                    <a:lumMod val="50000"/>
                  </a:schemeClr>
                </a:solidFill>
                <a:effectLst/>
                <a:latin typeface="DengXian" panose="02010600030101010101" pitchFamily="2" charset="-122"/>
                <a:cs typeface="PMingLiU" panose="02020500000000000000" pitchFamily="18" charset="-120"/>
              </a:rPr>
              <a:t>22-</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眾</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人</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都</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稱</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讚</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他</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CN" altLang="en-US" sz="3600" b="1" dirty="0">
                <a:solidFill>
                  <a:schemeClr val="accent4">
                    <a:lumMod val="50000"/>
                  </a:schemeClr>
                </a:solidFill>
                <a:latin typeface="Calibri" panose="020F0502020204030204" pitchFamily="34" charset="0"/>
                <a:ea typeface="DengXian" panose="02010600030101010101" pitchFamily="2" charset="-122"/>
                <a:cs typeface="Times New Roman" panose="02020603050405020304" pitchFamily="18" charset="0"/>
              </a:rPr>
              <a:t>，</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並</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希</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奇</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他</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口</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中</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所</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出</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的</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恩</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言</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CN" altLang="en-US" sz="3600" b="1" dirty="0">
                <a:solidFill>
                  <a:schemeClr val="accent4">
                    <a:lumMod val="50000"/>
                  </a:schemeClr>
                </a:solidFill>
                <a:latin typeface="Calibri" panose="020F0502020204030204" pitchFamily="34" charset="0"/>
                <a:ea typeface="DengXian" panose="02010600030101010101" pitchFamily="2" charset="-122"/>
                <a:cs typeface="Times New Roman" panose="02020603050405020304" pitchFamily="18" charset="0"/>
              </a:rPr>
              <a:t>。</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又</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說</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CN" altLang="en-US" sz="3600" b="1" dirty="0">
                <a:solidFill>
                  <a:schemeClr val="accent4">
                    <a:lumMod val="50000"/>
                  </a:schemeClr>
                </a:solidFill>
                <a:latin typeface="Calibri" panose="020F0502020204030204" pitchFamily="34" charset="0"/>
                <a:ea typeface="DengXian" panose="02010600030101010101" pitchFamily="2" charset="-122"/>
                <a:cs typeface="Times New Roman" panose="02020603050405020304" pitchFamily="18" charset="0"/>
              </a:rPr>
              <a:t>：“</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這</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不</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是</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約</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瑟</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的</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兒</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子</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嗎？</a:t>
            </a:r>
            <a:r>
              <a:rPr lang="zh-CN" alt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endPar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US" dirty="0"/>
          </a:p>
        </p:txBody>
      </p:sp>
    </p:spTree>
    <p:extLst>
      <p:ext uri="{BB962C8B-B14F-4D97-AF65-F5344CB8AC3E}">
        <p14:creationId xmlns:p14="http://schemas.microsoft.com/office/powerpoint/2010/main" val="81626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93801-3F32-40C8-8020-B40186598F6F}"/>
              </a:ext>
            </a:extLst>
          </p:cNvPr>
          <p:cNvSpPr>
            <a:spLocks noGrp="1"/>
          </p:cNvSpPr>
          <p:nvPr>
            <p:ph type="title"/>
          </p:nvPr>
        </p:nvSpPr>
        <p:spPr>
          <a:xfrm>
            <a:off x="838200" y="365126"/>
            <a:ext cx="10515600" cy="660370"/>
          </a:xfrm>
        </p:spPr>
        <p:txBody>
          <a:bodyPr>
            <a:normAutofit/>
          </a:bodyPr>
          <a:lstStyle/>
          <a:p>
            <a:pPr algn="ctr"/>
            <a:r>
              <a:rPr lang="zh-CN" altLang="en-US" sz="4000" b="1" dirty="0">
                <a:solidFill>
                  <a:srgbClr val="000000"/>
                </a:solidFill>
                <a:effectLst/>
                <a:ea typeface="DengXian" panose="02010600030101010101" pitchFamily="2" charset="-122"/>
                <a:cs typeface="PMingLiU" panose="02020500000000000000" pitchFamily="18" charset="-120"/>
              </a:rPr>
              <a:t>走在生命</a:t>
            </a:r>
            <a:r>
              <a:rPr lang="zh-TW" sz="4000" b="1" dirty="0">
                <a:solidFill>
                  <a:srgbClr val="000000"/>
                </a:solidFill>
                <a:effectLst/>
                <a:ea typeface="DengXian" panose="02010600030101010101" pitchFamily="2" charset="-122"/>
                <a:cs typeface="PMingLiU" panose="02020500000000000000" pitchFamily="18" charset="-120"/>
              </a:rPr>
              <a:t>平安的</a:t>
            </a:r>
            <a:r>
              <a:rPr lang="zh-CN" altLang="en-US" sz="4000" b="1" dirty="0">
                <a:solidFill>
                  <a:srgbClr val="000000"/>
                </a:solidFill>
                <a:effectLst/>
                <a:ea typeface="DengXian" panose="02010600030101010101" pitchFamily="2" charset="-122"/>
                <a:cs typeface="PMingLiU" panose="02020500000000000000" pitchFamily="18" charset="-120"/>
              </a:rPr>
              <a:t>道</a:t>
            </a:r>
            <a:r>
              <a:rPr lang="zh-TW" sz="4000" b="1" dirty="0">
                <a:solidFill>
                  <a:srgbClr val="000000"/>
                </a:solidFill>
                <a:effectLst/>
                <a:ea typeface="DengXian" panose="02010600030101010101" pitchFamily="2" charset="-122"/>
                <a:cs typeface="PMingLiU" panose="02020500000000000000" pitchFamily="18" charset="-120"/>
              </a:rPr>
              <a:t>路</a:t>
            </a:r>
            <a:r>
              <a:rPr lang="zh-CN" altLang="en-US" sz="4000" b="1" dirty="0">
                <a:solidFill>
                  <a:srgbClr val="000000"/>
                </a:solidFill>
                <a:effectLst/>
                <a:ea typeface="DengXian" panose="02010600030101010101" pitchFamily="2" charset="-122"/>
                <a:cs typeface="PMingLiU" panose="02020500000000000000" pitchFamily="18" charset="-120"/>
              </a:rPr>
              <a:t>上</a:t>
            </a:r>
            <a:endParaRPr lang="en-US" sz="4000" b="1" dirty="0"/>
          </a:p>
        </p:txBody>
      </p:sp>
      <p:pic>
        <p:nvPicPr>
          <p:cNvPr id="4" name="Content Placeholder 3">
            <a:extLst>
              <a:ext uri="{FF2B5EF4-FFF2-40B4-BE49-F238E27FC236}">
                <a16:creationId xmlns:a16="http://schemas.microsoft.com/office/drawing/2014/main" id="{30D05019-11E7-4906-A729-D65922F4D586}"/>
              </a:ext>
            </a:extLst>
          </p:cNvPr>
          <p:cNvPicPr>
            <a:picLocks noGrp="1" noChangeAspect="1"/>
          </p:cNvPicPr>
          <p:nvPr>
            <p:ph idx="1"/>
          </p:nvPr>
        </p:nvPicPr>
        <p:blipFill>
          <a:blip r:embed="rId2"/>
          <a:stretch>
            <a:fillRect/>
          </a:stretch>
        </p:blipFill>
        <p:spPr>
          <a:xfrm>
            <a:off x="838200" y="1401510"/>
            <a:ext cx="10430164" cy="5322563"/>
          </a:xfrm>
          <a:prstGeom prst="rect">
            <a:avLst/>
          </a:prstGeom>
        </p:spPr>
      </p:pic>
    </p:spTree>
    <p:extLst>
      <p:ext uri="{BB962C8B-B14F-4D97-AF65-F5344CB8AC3E}">
        <p14:creationId xmlns:p14="http://schemas.microsoft.com/office/powerpoint/2010/main" val="1106897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1283607"/>
            <a:ext cx="9144000" cy="258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a:t>
            </a:r>
            <a:endParaRPr kumimoji="0" lang="en-US" altLang="zh-TW" sz="5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3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lang="zh-TW" altLang="en-US" sz="6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是為</a:t>
            </a:r>
            <a:r>
              <a:rPr lang="zh-TW" altLang="en-US" sz="66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了愛  </a:t>
            </a:r>
            <a:r>
              <a:rPr kumimoji="0" lang="en-US" altLang="zh-TW" sz="48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It is</a:t>
            </a:r>
            <a:r>
              <a:rPr kumimoji="0" lang="en-US" altLang="zh-TW" sz="4800" b="1" i="0" u="none" strike="noStrike" kern="1200" cap="none" spc="0" normalizeH="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for Love</a:t>
            </a:r>
            <a:r>
              <a:rPr kumimoji="0" lang="zh-TW" altLang="en-US" sz="66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en-US" altLang="zh-TW" sz="8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0260058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TotalTime>
  <Words>576</Words>
  <Application>Microsoft Office PowerPoint</Application>
  <PresentationFormat>Widescreen</PresentationFormat>
  <Paragraphs>40</Paragraphs>
  <Slides>11</Slides>
  <Notes>2</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11</vt:i4>
      </vt:variant>
    </vt:vector>
  </HeadingPairs>
  <TitlesOfParts>
    <vt:vector size="27" baseType="lpstr">
      <vt:lpstr>DengXian</vt:lpstr>
      <vt:lpstr>DengXian</vt:lpstr>
      <vt:lpstr>DFKai-SB</vt:lpstr>
      <vt:lpstr>Microsoft JhengHei</vt:lpstr>
      <vt:lpstr>PMingLiU</vt:lpstr>
      <vt:lpstr>PMingLiU</vt:lpstr>
      <vt:lpstr>system-ui</vt:lpstr>
      <vt:lpstr>Arial</vt:lpstr>
      <vt:lpstr>Calibri</vt:lpstr>
      <vt:lpstr>Calibri Light</vt:lpstr>
      <vt:lpstr>Cambria</vt:lpstr>
      <vt:lpstr>Cambria Math</vt:lpstr>
      <vt:lpstr>Century</vt:lpstr>
      <vt:lpstr>Times New Roman</vt:lpstr>
      <vt:lpstr>Office Theme</vt:lpstr>
      <vt:lpstr>14_Default Design</vt:lpstr>
      <vt:lpstr>PowerPoint Presentation</vt:lpstr>
      <vt:lpstr>PowerPoint Presentation</vt:lpstr>
      <vt:lpstr>           把人的脚引到平安的路上  Guide People’s Feet into the Path of Peace</vt:lpstr>
      <vt:lpstr>主題經文:  路加福音/Luke  1:76-79</vt:lpstr>
      <vt:lpstr>PowerPoint Presentation</vt:lpstr>
      <vt:lpstr>一. 耶穌降生的意義：</vt:lpstr>
      <vt:lpstr>PowerPoint Presentation</vt:lpstr>
      <vt:lpstr>二. 回應從天上來的好消息，一同加入慶賀的行列</vt:lpstr>
      <vt:lpstr>PowerPoint Presentation</vt:lpstr>
      <vt:lpstr>走在生命平安的道路上</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把人的脚引到平安的路上  Guide People’s Feet into the Path of Peace</dc:title>
  <dc:creator>Deborah Princess</dc:creator>
  <cp:lastModifiedBy>He5778Lord</cp:lastModifiedBy>
  <cp:revision>6</cp:revision>
  <dcterms:created xsi:type="dcterms:W3CDTF">2021-12-18T20:14:38Z</dcterms:created>
  <dcterms:modified xsi:type="dcterms:W3CDTF">2021-12-20T04:46:31Z</dcterms:modified>
</cp:coreProperties>
</file>