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notesMasterIdLst>
    <p:notesMasterId r:id="rId3"/>
  </p:notesMasterIdLst>
  <p:sldIdLst>
    <p:sldId id="271" r:id="rId2"/>
  </p:sldIdLst>
  <p:sldSz cx="18288000" cy="10287000"/>
  <p:notesSz cx="18288000" cy="10287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304" y="3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6" d="100"/>
        <a:sy n="7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0358438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67E944-E8AF-4B7C-A0E1-CFE53FFFED87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0358438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48E95D-2F85-43E8-85C7-CC450DC33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076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31205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371600" y="3195680"/>
            <a:ext cx="15544800" cy="2205038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2743200" y="5829302"/>
            <a:ext cx="12801600" cy="2628900"/>
          </a:xfrm>
        </p:spPr>
        <p:txBody>
          <a:bodyPr/>
          <a:lstStyle>
            <a:lvl1pPr marL="0" indent="0" algn="ctr">
              <a:buNone/>
              <a:defRPr/>
            </a:lvl1pPr>
            <a:lvl2pPr marL="685730" indent="0" algn="ctr">
              <a:buNone/>
              <a:defRPr/>
            </a:lvl2pPr>
            <a:lvl3pPr marL="1371458" indent="0" algn="ctr">
              <a:buNone/>
              <a:defRPr/>
            </a:lvl3pPr>
            <a:lvl4pPr marL="2057187" indent="0" algn="ctr">
              <a:buNone/>
              <a:defRPr/>
            </a:lvl4pPr>
            <a:lvl5pPr marL="2742915" indent="0" algn="ctr">
              <a:buNone/>
              <a:defRPr/>
            </a:lvl5pPr>
            <a:lvl6pPr marL="3428645" indent="0" algn="ctr">
              <a:buNone/>
              <a:defRPr/>
            </a:lvl6pPr>
            <a:lvl7pPr marL="4114373" indent="0" algn="ctr">
              <a:buNone/>
              <a:defRPr/>
            </a:lvl7pPr>
            <a:lvl8pPr marL="4800102" indent="0" algn="ctr">
              <a:buNone/>
              <a:defRPr/>
            </a:lvl8pPr>
            <a:lvl9pPr marL="548583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685413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685413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685413">
              <a:defRPr/>
            </a:pPr>
            <a:fld id="{A42328AF-0F20-4E50-BEE2-D1777062EAD4}" type="slidenum">
              <a:rPr lang="en-US" altLang="zh-TW" smtClean="0"/>
              <a:pPr defTabSz="685413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46326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685413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685413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685413">
              <a:defRPr/>
            </a:pPr>
            <a:fld id="{30238519-D2AD-4B20-A904-7C4CE96A7960}" type="slidenum">
              <a:rPr lang="en-US" altLang="zh-TW" smtClean="0"/>
              <a:pPr defTabSz="685413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84594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44626" y="6610393"/>
            <a:ext cx="15544800" cy="2043113"/>
          </a:xfrm>
        </p:spPr>
        <p:txBody>
          <a:bodyPr anchor="t"/>
          <a:lstStyle>
            <a:lvl1pPr algn="l">
              <a:defRPr sz="6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444626" y="4360088"/>
            <a:ext cx="15544800" cy="2250281"/>
          </a:xfrm>
        </p:spPr>
        <p:txBody>
          <a:bodyPr anchor="b"/>
          <a:lstStyle>
            <a:lvl1pPr marL="0" indent="0">
              <a:buNone/>
              <a:defRPr sz="3000"/>
            </a:lvl1pPr>
            <a:lvl2pPr marL="685730" indent="0">
              <a:buNone/>
              <a:defRPr sz="2700"/>
            </a:lvl2pPr>
            <a:lvl3pPr marL="1371458" indent="0">
              <a:buNone/>
              <a:defRPr sz="2400"/>
            </a:lvl3pPr>
            <a:lvl4pPr marL="2057187" indent="0">
              <a:buNone/>
              <a:defRPr sz="2100"/>
            </a:lvl4pPr>
            <a:lvl5pPr marL="2742915" indent="0">
              <a:buNone/>
              <a:defRPr sz="2100"/>
            </a:lvl5pPr>
            <a:lvl6pPr marL="3428645" indent="0">
              <a:buNone/>
              <a:defRPr sz="2100"/>
            </a:lvl6pPr>
            <a:lvl7pPr marL="4114373" indent="0">
              <a:buNone/>
              <a:defRPr sz="2100"/>
            </a:lvl7pPr>
            <a:lvl8pPr marL="4800102" indent="0">
              <a:buNone/>
              <a:defRPr sz="2100"/>
            </a:lvl8pPr>
            <a:lvl9pPr marL="5485830" indent="0">
              <a:buNone/>
              <a:defRPr sz="21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685413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685413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685413">
              <a:defRPr/>
            </a:pPr>
            <a:fld id="{9519144F-B5A7-4D9B-ABE3-55B77A499815}" type="slidenum">
              <a:rPr lang="en-US" altLang="zh-TW" smtClean="0"/>
              <a:pPr defTabSz="685413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06528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914400" y="2400314"/>
            <a:ext cx="8077200" cy="6788945"/>
          </a:xfrm>
        </p:spPr>
        <p:txBody>
          <a:bodyPr/>
          <a:lstStyle>
            <a:lvl1pPr>
              <a:defRPr sz="4200"/>
            </a:lvl1pPr>
            <a:lvl2pPr>
              <a:defRPr sz="3600"/>
            </a:lvl2pPr>
            <a:lvl3pPr>
              <a:defRPr sz="30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9296400" y="2400314"/>
            <a:ext cx="8077200" cy="6788945"/>
          </a:xfrm>
        </p:spPr>
        <p:txBody>
          <a:bodyPr/>
          <a:lstStyle>
            <a:lvl1pPr>
              <a:defRPr sz="4200"/>
            </a:lvl1pPr>
            <a:lvl2pPr>
              <a:defRPr sz="3600"/>
            </a:lvl2pPr>
            <a:lvl3pPr>
              <a:defRPr sz="30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685413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685413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685413">
              <a:defRPr/>
            </a:pPr>
            <a:fld id="{BB20E8D0-26BC-4355-B1C2-71D44AE15D40}" type="slidenum">
              <a:rPr lang="en-US" altLang="zh-TW" smtClean="0"/>
              <a:pPr defTabSz="685413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27248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14401" y="2302672"/>
            <a:ext cx="8080376" cy="959645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730" indent="0">
              <a:buNone/>
              <a:defRPr sz="3000" b="1"/>
            </a:lvl2pPr>
            <a:lvl3pPr marL="1371458" indent="0">
              <a:buNone/>
              <a:defRPr sz="2700" b="1"/>
            </a:lvl3pPr>
            <a:lvl4pPr marL="2057187" indent="0">
              <a:buNone/>
              <a:defRPr sz="2400" b="1"/>
            </a:lvl4pPr>
            <a:lvl5pPr marL="2742915" indent="0">
              <a:buNone/>
              <a:defRPr sz="2400" b="1"/>
            </a:lvl5pPr>
            <a:lvl6pPr marL="3428645" indent="0">
              <a:buNone/>
              <a:defRPr sz="2400" b="1"/>
            </a:lvl6pPr>
            <a:lvl7pPr marL="4114373" indent="0">
              <a:buNone/>
              <a:defRPr sz="2400" b="1"/>
            </a:lvl7pPr>
            <a:lvl8pPr marL="4800102" indent="0">
              <a:buNone/>
              <a:defRPr sz="2400" b="1"/>
            </a:lvl8pPr>
            <a:lvl9pPr marL="5485830" indent="0">
              <a:buNone/>
              <a:defRPr sz="24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914401" y="3262313"/>
            <a:ext cx="8080376" cy="5926932"/>
          </a:xfrm>
        </p:spPr>
        <p:txBody>
          <a:bodyPr/>
          <a:lstStyle>
            <a:lvl1pPr>
              <a:defRPr sz="3600"/>
            </a:lvl1pPr>
            <a:lvl2pPr>
              <a:defRPr sz="30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9290089" y="2302672"/>
            <a:ext cx="8083550" cy="959645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730" indent="0">
              <a:buNone/>
              <a:defRPr sz="3000" b="1"/>
            </a:lvl2pPr>
            <a:lvl3pPr marL="1371458" indent="0">
              <a:buNone/>
              <a:defRPr sz="2700" b="1"/>
            </a:lvl3pPr>
            <a:lvl4pPr marL="2057187" indent="0">
              <a:buNone/>
              <a:defRPr sz="2400" b="1"/>
            </a:lvl4pPr>
            <a:lvl5pPr marL="2742915" indent="0">
              <a:buNone/>
              <a:defRPr sz="2400" b="1"/>
            </a:lvl5pPr>
            <a:lvl6pPr marL="3428645" indent="0">
              <a:buNone/>
              <a:defRPr sz="2400" b="1"/>
            </a:lvl6pPr>
            <a:lvl7pPr marL="4114373" indent="0">
              <a:buNone/>
              <a:defRPr sz="2400" b="1"/>
            </a:lvl7pPr>
            <a:lvl8pPr marL="4800102" indent="0">
              <a:buNone/>
              <a:defRPr sz="2400" b="1"/>
            </a:lvl8pPr>
            <a:lvl9pPr marL="5485830" indent="0">
              <a:buNone/>
              <a:defRPr sz="24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9290089" y="3262313"/>
            <a:ext cx="8083550" cy="5926932"/>
          </a:xfrm>
        </p:spPr>
        <p:txBody>
          <a:bodyPr/>
          <a:lstStyle>
            <a:lvl1pPr>
              <a:defRPr sz="3600"/>
            </a:lvl1pPr>
            <a:lvl2pPr>
              <a:defRPr sz="30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685413"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685413"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685413">
              <a:defRPr/>
            </a:pPr>
            <a:fld id="{32A61D9C-E860-495C-AF49-D07BD82F6B88}" type="slidenum">
              <a:rPr lang="en-US" altLang="zh-TW" smtClean="0"/>
              <a:pPr defTabSz="685413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44590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685413"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685413"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685413">
              <a:defRPr/>
            </a:pPr>
            <a:fld id="{822DFA2F-4419-4AC6-AA40-2C184383BEEB}" type="slidenum">
              <a:rPr lang="en-US" altLang="zh-TW" smtClean="0"/>
              <a:pPr defTabSz="685413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86906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685413"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685413"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685413">
              <a:defRPr/>
            </a:pPr>
            <a:fld id="{F2011F9D-33CD-4356-9135-7BF35EC8034B}" type="slidenum">
              <a:rPr lang="en-US" altLang="zh-TW" smtClean="0"/>
              <a:pPr defTabSz="685413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86504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14417" y="409579"/>
            <a:ext cx="6016626" cy="1743077"/>
          </a:xfrm>
        </p:spPr>
        <p:txBody>
          <a:bodyPr anchor="b"/>
          <a:lstStyle>
            <a:lvl1pPr algn="l">
              <a:defRPr sz="3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7150106" y="409621"/>
            <a:ext cx="10223501" cy="8779670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914417" y="2152661"/>
            <a:ext cx="6016626" cy="7036595"/>
          </a:xfrm>
        </p:spPr>
        <p:txBody>
          <a:bodyPr/>
          <a:lstStyle>
            <a:lvl1pPr marL="0" indent="0">
              <a:buNone/>
              <a:defRPr sz="2100"/>
            </a:lvl1pPr>
            <a:lvl2pPr marL="685730" indent="0">
              <a:buNone/>
              <a:defRPr sz="1800"/>
            </a:lvl2pPr>
            <a:lvl3pPr marL="1371458" indent="0">
              <a:buNone/>
              <a:defRPr sz="1500"/>
            </a:lvl3pPr>
            <a:lvl4pPr marL="2057187" indent="0">
              <a:buNone/>
              <a:defRPr sz="1350"/>
            </a:lvl4pPr>
            <a:lvl5pPr marL="2742915" indent="0">
              <a:buNone/>
              <a:defRPr sz="1350"/>
            </a:lvl5pPr>
            <a:lvl6pPr marL="3428645" indent="0">
              <a:buNone/>
              <a:defRPr sz="1350"/>
            </a:lvl6pPr>
            <a:lvl7pPr marL="4114373" indent="0">
              <a:buNone/>
              <a:defRPr sz="1350"/>
            </a:lvl7pPr>
            <a:lvl8pPr marL="4800102" indent="0">
              <a:buNone/>
              <a:defRPr sz="1350"/>
            </a:lvl8pPr>
            <a:lvl9pPr marL="5485830" indent="0">
              <a:buNone/>
              <a:defRPr sz="135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685413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685413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685413">
              <a:defRPr/>
            </a:pPr>
            <a:fld id="{633D1F17-651C-4A0F-B6B0-8AFA1A57A9B5}" type="slidenum">
              <a:rPr lang="en-US" altLang="zh-TW" smtClean="0"/>
              <a:pPr defTabSz="685413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306392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584576" y="7200905"/>
            <a:ext cx="10972800" cy="850109"/>
          </a:xfrm>
        </p:spPr>
        <p:txBody>
          <a:bodyPr anchor="b"/>
          <a:lstStyle>
            <a:lvl1pPr algn="l">
              <a:defRPr sz="3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3584576" y="919166"/>
            <a:ext cx="10972800" cy="6172200"/>
          </a:xfrm>
        </p:spPr>
        <p:txBody>
          <a:bodyPr/>
          <a:lstStyle>
            <a:lvl1pPr marL="0" indent="0">
              <a:buNone/>
              <a:defRPr sz="4800"/>
            </a:lvl1pPr>
            <a:lvl2pPr marL="685730" indent="0">
              <a:buNone/>
              <a:defRPr sz="4200"/>
            </a:lvl2pPr>
            <a:lvl3pPr marL="1371458" indent="0">
              <a:buNone/>
              <a:defRPr sz="3600"/>
            </a:lvl3pPr>
            <a:lvl4pPr marL="2057187" indent="0">
              <a:buNone/>
              <a:defRPr sz="3000"/>
            </a:lvl4pPr>
            <a:lvl5pPr marL="2742915" indent="0">
              <a:buNone/>
              <a:defRPr sz="3000"/>
            </a:lvl5pPr>
            <a:lvl6pPr marL="3428645" indent="0">
              <a:buNone/>
              <a:defRPr sz="3000"/>
            </a:lvl6pPr>
            <a:lvl7pPr marL="4114373" indent="0">
              <a:buNone/>
              <a:defRPr sz="3000"/>
            </a:lvl7pPr>
            <a:lvl8pPr marL="4800102" indent="0">
              <a:buNone/>
              <a:defRPr sz="3000"/>
            </a:lvl8pPr>
            <a:lvl9pPr marL="5485830" indent="0">
              <a:buNone/>
              <a:defRPr sz="3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3584576" y="8051012"/>
            <a:ext cx="10972800" cy="1207295"/>
          </a:xfrm>
        </p:spPr>
        <p:txBody>
          <a:bodyPr/>
          <a:lstStyle>
            <a:lvl1pPr marL="0" indent="0">
              <a:buNone/>
              <a:defRPr sz="2100"/>
            </a:lvl1pPr>
            <a:lvl2pPr marL="685730" indent="0">
              <a:buNone/>
              <a:defRPr sz="1800"/>
            </a:lvl2pPr>
            <a:lvl3pPr marL="1371458" indent="0">
              <a:buNone/>
              <a:defRPr sz="1500"/>
            </a:lvl3pPr>
            <a:lvl4pPr marL="2057187" indent="0">
              <a:buNone/>
              <a:defRPr sz="1350"/>
            </a:lvl4pPr>
            <a:lvl5pPr marL="2742915" indent="0">
              <a:buNone/>
              <a:defRPr sz="1350"/>
            </a:lvl5pPr>
            <a:lvl6pPr marL="3428645" indent="0">
              <a:buNone/>
              <a:defRPr sz="1350"/>
            </a:lvl6pPr>
            <a:lvl7pPr marL="4114373" indent="0">
              <a:buNone/>
              <a:defRPr sz="1350"/>
            </a:lvl7pPr>
            <a:lvl8pPr marL="4800102" indent="0">
              <a:buNone/>
              <a:defRPr sz="1350"/>
            </a:lvl8pPr>
            <a:lvl9pPr marL="5485830" indent="0">
              <a:buNone/>
              <a:defRPr sz="135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685413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685413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685413">
              <a:defRPr/>
            </a:pPr>
            <a:fld id="{00DAAE66-1612-42A4-932F-81A31803CB42}" type="slidenum">
              <a:rPr lang="en-US" altLang="zh-TW" smtClean="0"/>
              <a:pPr defTabSz="685413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36133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685413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685413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685413">
              <a:defRPr/>
            </a:pPr>
            <a:fld id="{24B79410-07E7-4581-AF0A-30564A49BA0F}" type="slidenum">
              <a:rPr lang="en-US" altLang="zh-TW" smtClean="0"/>
              <a:pPr defTabSz="685413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435257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13258802" y="412001"/>
            <a:ext cx="4114800" cy="877728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914400" y="412001"/>
            <a:ext cx="12039600" cy="877728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685413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685413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685413">
              <a:defRPr/>
            </a:pPr>
            <a:fld id="{C78B4C11-47D9-4086-88D4-DE76A19D4266}" type="slidenum">
              <a:rPr lang="en-US" altLang="zh-TW" smtClean="0"/>
              <a:pPr defTabSz="685413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4796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411959"/>
            <a:ext cx="164592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2400307"/>
            <a:ext cx="16459200" cy="6788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9367843"/>
            <a:ext cx="4267200" cy="714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21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13716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248400" y="9367843"/>
            <a:ext cx="5791200" cy="714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21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13716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3106400" y="9367843"/>
            <a:ext cx="4267200" cy="714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21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1371600" fontAlgn="base">
              <a:spcBef>
                <a:spcPct val="0"/>
              </a:spcBef>
              <a:spcAft>
                <a:spcPct val="0"/>
              </a:spcAft>
              <a:defRPr/>
            </a:pPr>
            <a:fld id="{0A6B8A8D-979F-46C0-97C6-6C60C953B4D9}" type="slidenum">
              <a:rPr lang="en-US" altLang="zh-TW" smtClean="0"/>
              <a:pPr defTabSz="13716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85515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6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66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66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66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6600">
          <a:solidFill>
            <a:schemeClr val="tx2"/>
          </a:solidFill>
          <a:latin typeface="Arial" charset="0"/>
        </a:defRPr>
      </a:lvl5pPr>
      <a:lvl6pPr marL="685730" algn="ctr" rtl="0" fontAlgn="base">
        <a:spcBef>
          <a:spcPct val="0"/>
        </a:spcBef>
        <a:spcAft>
          <a:spcPct val="0"/>
        </a:spcAft>
        <a:defRPr sz="6600">
          <a:solidFill>
            <a:schemeClr val="tx2"/>
          </a:solidFill>
          <a:latin typeface="Arial" charset="0"/>
        </a:defRPr>
      </a:lvl6pPr>
      <a:lvl7pPr marL="1371458" algn="ctr" rtl="0" fontAlgn="base">
        <a:spcBef>
          <a:spcPct val="0"/>
        </a:spcBef>
        <a:spcAft>
          <a:spcPct val="0"/>
        </a:spcAft>
        <a:defRPr sz="6600">
          <a:solidFill>
            <a:schemeClr val="tx2"/>
          </a:solidFill>
          <a:latin typeface="Arial" charset="0"/>
        </a:defRPr>
      </a:lvl7pPr>
      <a:lvl8pPr marL="2057187" algn="ctr" rtl="0" fontAlgn="base">
        <a:spcBef>
          <a:spcPct val="0"/>
        </a:spcBef>
        <a:spcAft>
          <a:spcPct val="0"/>
        </a:spcAft>
        <a:defRPr sz="6600">
          <a:solidFill>
            <a:schemeClr val="tx2"/>
          </a:solidFill>
          <a:latin typeface="Arial" charset="0"/>
        </a:defRPr>
      </a:lvl8pPr>
      <a:lvl9pPr marL="2742915" algn="ctr" rtl="0" fontAlgn="base">
        <a:spcBef>
          <a:spcPct val="0"/>
        </a:spcBef>
        <a:spcAft>
          <a:spcPct val="0"/>
        </a:spcAft>
        <a:defRPr sz="6600">
          <a:solidFill>
            <a:schemeClr val="tx2"/>
          </a:solidFill>
          <a:latin typeface="Arial" charset="0"/>
        </a:defRPr>
      </a:lvl9pPr>
    </p:titleStyle>
    <p:bodyStyle>
      <a:lvl1pPr marL="511970" indent="-511970" algn="l" rtl="0" eaLnBrk="0" fontAlgn="base" hangingPunct="0">
        <a:spcBef>
          <a:spcPct val="20000"/>
        </a:spcBef>
        <a:spcAft>
          <a:spcPct val="0"/>
        </a:spcAft>
        <a:buChar char="•"/>
        <a:defRPr sz="4800">
          <a:solidFill>
            <a:schemeClr val="tx1"/>
          </a:solidFill>
          <a:latin typeface="+mn-lt"/>
          <a:ea typeface="+mn-ea"/>
          <a:cs typeface="+mn-cs"/>
        </a:defRPr>
      </a:lvl1pPr>
      <a:lvl2pPr marL="1112045" indent="-426245" algn="l" rtl="0" eaLnBrk="0" fontAlgn="base" hangingPunct="0">
        <a:spcBef>
          <a:spcPct val="20000"/>
        </a:spcBef>
        <a:spcAft>
          <a:spcPct val="0"/>
        </a:spcAft>
        <a:buChar char="–"/>
        <a:defRPr sz="4200">
          <a:solidFill>
            <a:schemeClr val="tx1"/>
          </a:solidFill>
          <a:latin typeface="+mn-lt"/>
        </a:defRPr>
      </a:lvl2pPr>
      <a:lvl3pPr marL="1712120" indent="-340520" algn="l" rtl="0" eaLnBrk="0" fontAlgn="base" hangingPunct="0">
        <a:spcBef>
          <a:spcPct val="20000"/>
        </a:spcBef>
        <a:spcAft>
          <a:spcPct val="0"/>
        </a:spcAft>
        <a:buChar char="•"/>
        <a:defRPr sz="3600">
          <a:solidFill>
            <a:schemeClr val="tx1"/>
          </a:solidFill>
          <a:latin typeface="+mn-lt"/>
        </a:defRPr>
      </a:lvl3pPr>
      <a:lvl4pPr marL="2397920" indent="-340520" algn="l" rtl="0" eaLnBrk="0" fontAlgn="base" hangingPunct="0">
        <a:spcBef>
          <a:spcPct val="20000"/>
        </a:spcBef>
        <a:spcAft>
          <a:spcPct val="0"/>
        </a:spcAft>
        <a:buChar char="–"/>
        <a:defRPr sz="3000">
          <a:solidFill>
            <a:schemeClr val="tx1"/>
          </a:solidFill>
          <a:latin typeface="+mn-lt"/>
        </a:defRPr>
      </a:lvl4pPr>
      <a:lvl5pPr marL="3083720" indent="-340520" algn="l" rtl="0" eaLnBrk="0" fontAlgn="base" hangingPunct="0">
        <a:spcBef>
          <a:spcPct val="20000"/>
        </a:spcBef>
        <a:spcAft>
          <a:spcPct val="0"/>
        </a:spcAft>
        <a:buChar char="»"/>
        <a:defRPr sz="3000">
          <a:solidFill>
            <a:schemeClr val="tx1"/>
          </a:solidFill>
          <a:latin typeface="+mn-lt"/>
        </a:defRPr>
      </a:lvl5pPr>
      <a:lvl6pPr marL="3771510" indent="-342866" algn="l" rtl="0" fontAlgn="base">
        <a:spcBef>
          <a:spcPct val="20000"/>
        </a:spcBef>
        <a:spcAft>
          <a:spcPct val="0"/>
        </a:spcAft>
        <a:buChar char="»"/>
        <a:defRPr sz="3000">
          <a:solidFill>
            <a:schemeClr val="tx1"/>
          </a:solidFill>
          <a:latin typeface="+mn-lt"/>
        </a:defRPr>
      </a:lvl6pPr>
      <a:lvl7pPr marL="4457238" indent="-342866" algn="l" rtl="0" fontAlgn="base">
        <a:spcBef>
          <a:spcPct val="20000"/>
        </a:spcBef>
        <a:spcAft>
          <a:spcPct val="0"/>
        </a:spcAft>
        <a:buChar char="»"/>
        <a:defRPr sz="3000">
          <a:solidFill>
            <a:schemeClr val="tx1"/>
          </a:solidFill>
          <a:latin typeface="+mn-lt"/>
        </a:defRPr>
      </a:lvl7pPr>
      <a:lvl8pPr marL="5142968" indent="-342866" algn="l" rtl="0" fontAlgn="base">
        <a:spcBef>
          <a:spcPct val="20000"/>
        </a:spcBef>
        <a:spcAft>
          <a:spcPct val="0"/>
        </a:spcAft>
        <a:buChar char="»"/>
        <a:defRPr sz="3000">
          <a:solidFill>
            <a:schemeClr val="tx1"/>
          </a:solidFill>
          <a:latin typeface="+mn-lt"/>
        </a:defRPr>
      </a:lvl8pPr>
      <a:lvl9pPr marL="5828696" indent="-342866" algn="l" rtl="0" fontAlgn="base">
        <a:spcBef>
          <a:spcPct val="20000"/>
        </a:spcBef>
        <a:spcAft>
          <a:spcPct val="0"/>
        </a:spcAft>
        <a:buChar char="»"/>
        <a:defRPr sz="3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371458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30" algn="l" defTabSz="1371458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458" algn="l" defTabSz="1371458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187" algn="l" defTabSz="1371458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2915" algn="l" defTabSz="1371458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8645" algn="l" defTabSz="1371458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373" algn="l" defTabSz="1371458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102" algn="l" defTabSz="1371458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5830" algn="l" defTabSz="1371458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8288000" cy="10287002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2286000" y="3559406"/>
            <a:ext cx="13716000" cy="3416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7145" tIns="68573" rIns="137145" bIns="68573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13716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sz="1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2022</a:t>
            </a:r>
            <a:r>
              <a:rPr lang="en-US" altLang="zh-TW" sz="11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zh-TW" altLang="en-US" sz="1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新</a:t>
            </a:r>
            <a:r>
              <a:rPr lang="zh-TW" altLang="en-US" sz="1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年祝詞</a:t>
            </a:r>
            <a:endParaRPr lang="en-US" altLang="zh-TW" sz="1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13716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sz="81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New Year Message</a:t>
            </a:r>
            <a:endParaRPr lang="en-US" altLang="zh-TW" sz="108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5371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236</TotalTime>
  <Words>9</Words>
  <Application>Microsoft Office PowerPoint</Application>
  <PresentationFormat>Custom</PresentationFormat>
  <Paragraphs>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DFKai-SB</vt:lpstr>
      <vt:lpstr>新細明體</vt:lpstr>
      <vt:lpstr>Arial</vt:lpstr>
      <vt:lpstr>Calibri</vt:lpstr>
      <vt:lpstr>Cambria</vt:lpstr>
      <vt:lpstr>Century</vt:lpstr>
      <vt:lpstr>14_Default Design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BOLIP Dec 26</dc:title>
  <dc:creator>Morene Chow</dc:creator>
  <cp:keywords>DAEzf2RpX7U,BAEd01wTFzk</cp:keywords>
  <cp:lastModifiedBy>He5778Lord</cp:lastModifiedBy>
  <cp:revision>21</cp:revision>
  <dcterms:created xsi:type="dcterms:W3CDTF">2021-12-25T04:59:49Z</dcterms:created>
  <dcterms:modified xsi:type="dcterms:W3CDTF">2021-12-29T04:48:52Z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2021-12-25T00:00:00Z</vt:filetime>
  </property>
  <property fmtid="{D5CDD505-2E9C-101B-9397-08002B2CF9AE}" pid="3" name="Creator">
    <vt:lpwstr>Canva</vt:lpwstr>
  </property>
  <property fmtid="{D5CDD505-2E9C-101B-9397-08002B2CF9AE}" pid="4" name="LastSaved">
    <vt:filetime>2021-12-25T00:00:00Z</vt:filetime>
  </property>
</Properties>
</file>