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jpg" ContentType="image/jpg"/>
  <Override PartName="/ppt/media/image3.jpg" ContentType="image/jpg"/>
  <Override PartName="/ppt/media/image4.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18"/>
  </p:notesMasterIdLst>
  <p:sldIdLst>
    <p:sldId id="271" r:id="rId3"/>
    <p:sldId id="268" r:id="rId4"/>
    <p:sldId id="256" r:id="rId5"/>
    <p:sldId id="257" r:id="rId6"/>
    <p:sldId id="258" r:id="rId7"/>
    <p:sldId id="259" r:id="rId8"/>
    <p:sldId id="269" r:id="rId9"/>
    <p:sldId id="260" r:id="rId10"/>
    <p:sldId id="261" r:id="rId11"/>
    <p:sldId id="262" r:id="rId12"/>
    <p:sldId id="270" r:id="rId13"/>
    <p:sldId id="263" r:id="rId14"/>
    <p:sldId id="264" r:id="rId15"/>
    <p:sldId id="265" r:id="rId16"/>
    <p:sldId id="266" r:id="rId17"/>
  </p:sldIdLst>
  <p:sldSz cx="18288000" cy="10287000"/>
  <p:notesSz cx="18288000" cy="10287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50" d="100"/>
          <a:sy n="50" d="100"/>
        </p:scale>
        <p:origin x="304" y="32"/>
      </p:cViewPr>
      <p:guideLst>
        <p:guide orient="horz" pos="2880"/>
        <p:guide pos="2160"/>
      </p:guideLst>
    </p:cSldViewPr>
  </p:slideViewPr>
  <p:notesTextViewPr>
    <p:cViewPr>
      <p:scale>
        <a:sx n="100" d="100"/>
        <a:sy n="100" d="100"/>
      </p:scale>
      <p:origin x="0" y="0"/>
    </p:cViewPr>
  </p:notesTextViewPr>
  <p:sorterViewPr>
    <p:cViewPr>
      <p:scale>
        <a:sx n="73" d="100"/>
        <a:sy n="7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D367E944-E8AF-4B7C-A0E1-CFE53FFFED87}" type="datetimeFigureOut">
              <a:rPr lang="en-US" smtClean="0"/>
              <a:t>12/28/2021</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E748E95D-2F85-43E8-85C7-CC450DC336CF}" type="slidenum">
              <a:rPr lang="en-US" smtClean="0"/>
              <a:t>‹#›</a:t>
            </a:fld>
            <a:endParaRPr lang="en-US"/>
          </a:p>
        </p:txBody>
      </p:sp>
    </p:spTree>
    <p:extLst>
      <p:ext uri="{BB962C8B-B14F-4D97-AF65-F5344CB8AC3E}">
        <p14:creationId xmlns:p14="http://schemas.microsoft.com/office/powerpoint/2010/main" val="3891076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3120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4156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415414" y="3340767"/>
            <a:ext cx="15457171" cy="314960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415414" y="7246017"/>
            <a:ext cx="15457171" cy="1587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1F1EC"/>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1F1EC"/>
                </a:solidFill>
                <a:latin typeface="Tahoma"/>
                <a:cs typeface="Tahoma"/>
              </a:defRPr>
            </a:lvl1pPr>
          </a:lstStyle>
          <a:p>
            <a:endParaRPr/>
          </a:p>
        </p:txBody>
      </p:sp>
      <p:sp>
        <p:nvSpPr>
          <p:cNvPr id="3" name="Holder 3"/>
          <p:cNvSpPr>
            <a:spLocks noGrp="1"/>
          </p:cNvSpPr>
          <p:nvPr>
            <p:ph sz="half" idx="2"/>
          </p:nvPr>
        </p:nvSpPr>
        <p:spPr>
          <a:xfrm>
            <a:off x="1016000" y="2496351"/>
            <a:ext cx="5202555" cy="5290820"/>
          </a:xfrm>
          <a:prstGeom prst="rect">
            <a:avLst/>
          </a:prstGeom>
        </p:spPr>
        <p:txBody>
          <a:bodyPr wrap="square" lIns="0" tIns="0" rIns="0" bIns="0">
            <a:spAutoFit/>
          </a:bodyPr>
          <a:lstStyle>
            <a:lvl1pPr>
              <a:defRPr sz="10400" b="1" i="0">
                <a:solidFill>
                  <a:srgbClr val="1C4254"/>
                </a:solidFill>
                <a:latin typeface="Tahoma"/>
                <a:cs typeface="Tahoma"/>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1F1EC"/>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600" y="3195680"/>
            <a:ext cx="15544800" cy="2205038"/>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2743200" y="5829302"/>
            <a:ext cx="12801600" cy="2628900"/>
          </a:xfrm>
        </p:spPr>
        <p:txBody>
          <a:bodyPr/>
          <a:lstStyle>
            <a:lvl1pPr marL="0" indent="0" algn="ctr">
              <a:buNone/>
              <a:defRPr/>
            </a:lvl1pPr>
            <a:lvl2pPr marL="685730" indent="0" algn="ctr">
              <a:buNone/>
              <a:defRPr/>
            </a:lvl2pPr>
            <a:lvl3pPr marL="1371458" indent="0" algn="ctr">
              <a:buNone/>
              <a:defRPr/>
            </a:lvl3pPr>
            <a:lvl4pPr marL="2057187" indent="0" algn="ctr">
              <a:buNone/>
              <a:defRPr/>
            </a:lvl4pPr>
            <a:lvl5pPr marL="2742915" indent="0" algn="ctr">
              <a:buNone/>
              <a:defRPr/>
            </a:lvl5pPr>
            <a:lvl6pPr marL="3428645" indent="0" algn="ctr">
              <a:buNone/>
              <a:defRPr/>
            </a:lvl6pPr>
            <a:lvl7pPr marL="4114373" indent="0" algn="ctr">
              <a:buNone/>
              <a:defRPr/>
            </a:lvl7pPr>
            <a:lvl8pPr marL="4800102" indent="0" algn="ctr">
              <a:buNone/>
              <a:defRPr/>
            </a:lvl8pPr>
            <a:lvl9pPr marL="548583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685413">
              <a:defRPr/>
            </a:pPr>
            <a:fld id="{A42328AF-0F20-4E50-BEE2-D1777062EAD4}" type="slidenum">
              <a:rPr lang="en-US" altLang="zh-TW" smtClean="0"/>
              <a:pPr defTabSz="685413">
                <a:defRPr/>
              </a:pPr>
              <a:t>‹#›</a:t>
            </a:fld>
            <a:endParaRPr lang="en-US" altLang="zh-TW"/>
          </a:p>
        </p:txBody>
      </p:sp>
    </p:spTree>
    <p:extLst>
      <p:ext uri="{BB962C8B-B14F-4D97-AF65-F5344CB8AC3E}">
        <p14:creationId xmlns:p14="http://schemas.microsoft.com/office/powerpoint/2010/main" val="446326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685413">
              <a:defRPr/>
            </a:pPr>
            <a:fld id="{30238519-D2AD-4B20-A904-7C4CE96A7960}" type="slidenum">
              <a:rPr lang="en-US" altLang="zh-TW" smtClean="0"/>
              <a:pPr defTabSz="685413">
                <a:defRPr/>
              </a:pPr>
              <a:t>‹#›</a:t>
            </a:fld>
            <a:endParaRPr lang="en-US" altLang="zh-TW"/>
          </a:p>
        </p:txBody>
      </p:sp>
    </p:spTree>
    <p:extLst>
      <p:ext uri="{BB962C8B-B14F-4D97-AF65-F5344CB8AC3E}">
        <p14:creationId xmlns:p14="http://schemas.microsoft.com/office/powerpoint/2010/main" val="128459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1444626" y="6610393"/>
            <a:ext cx="15544800" cy="2043113"/>
          </a:xfrm>
        </p:spPr>
        <p:txBody>
          <a:bodyPr anchor="t"/>
          <a:lstStyle>
            <a:lvl1pPr algn="l">
              <a:defRPr sz="6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1444626" y="4360088"/>
            <a:ext cx="15544800" cy="2250281"/>
          </a:xfrm>
        </p:spPr>
        <p:txBody>
          <a:bodyPr anchor="b"/>
          <a:lstStyle>
            <a:lvl1pPr marL="0" indent="0">
              <a:buNone/>
              <a:defRPr sz="3000"/>
            </a:lvl1pPr>
            <a:lvl2pPr marL="685730" indent="0">
              <a:buNone/>
              <a:defRPr sz="2700"/>
            </a:lvl2pPr>
            <a:lvl3pPr marL="1371458" indent="0">
              <a:buNone/>
              <a:defRPr sz="2400"/>
            </a:lvl3pPr>
            <a:lvl4pPr marL="2057187" indent="0">
              <a:buNone/>
              <a:defRPr sz="2100"/>
            </a:lvl4pPr>
            <a:lvl5pPr marL="2742915" indent="0">
              <a:buNone/>
              <a:defRPr sz="2100"/>
            </a:lvl5pPr>
            <a:lvl6pPr marL="3428645" indent="0">
              <a:buNone/>
              <a:defRPr sz="2100"/>
            </a:lvl6pPr>
            <a:lvl7pPr marL="4114373" indent="0">
              <a:buNone/>
              <a:defRPr sz="2100"/>
            </a:lvl7pPr>
            <a:lvl8pPr marL="4800102" indent="0">
              <a:buNone/>
              <a:defRPr sz="2100"/>
            </a:lvl8pPr>
            <a:lvl9pPr marL="5485830" indent="0">
              <a:buNone/>
              <a:defRPr sz="21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685413">
              <a:defRPr/>
            </a:pPr>
            <a:fld id="{9519144F-B5A7-4D9B-ABE3-55B77A499815}" type="slidenum">
              <a:rPr lang="en-US" altLang="zh-TW" smtClean="0"/>
              <a:pPr defTabSz="685413">
                <a:defRPr/>
              </a:pPr>
              <a:t>‹#›</a:t>
            </a:fld>
            <a:endParaRPr lang="en-US" altLang="zh-TW"/>
          </a:p>
        </p:txBody>
      </p:sp>
    </p:spTree>
    <p:extLst>
      <p:ext uri="{BB962C8B-B14F-4D97-AF65-F5344CB8AC3E}">
        <p14:creationId xmlns:p14="http://schemas.microsoft.com/office/powerpoint/2010/main" val="2306528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914400" y="2400314"/>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9296400" y="2400314"/>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685413">
              <a:defRPr/>
            </a:pPr>
            <a:fld id="{BB20E8D0-26BC-4355-B1C2-71D44AE15D40}" type="slidenum">
              <a:rPr lang="en-US" altLang="zh-TW" smtClean="0"/>
              <a:pPr defTabSz="685413">
                <a:defRPr/>
              </a:pPr>
              <a:t>‹#›</a:t>
            </a:fld>
            <a:endParaRPr lang="en-US" altLang="zh-TW"/>
          </a:p>
        </p:txBody>
      </p:sp>
    </p:spTree>
    <p:extLst>
      <p:ext uri="{BB962C8B-B14F-4D97-AF65-F5344CB8AC3E}">
        <p14:creationId xmlns:p14="http://schemas.microsoft.com/office/powerpoint/2010/main" val="102724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14401" y="2302672"/>
            <a:ext cx="8080376" cy="959645"/>
          </a:xfrm>
        </p:spPr>
        <p:txBody>
          <a:bodyPr anchor="b"/>
          <a:lstStyle>
            <a:lvl1pPr marL="0" indent="0">
              <a:buNone/>
              <a:defRPr sz="3600" b="1"/>
            </a:lvl1pPr>
            <a:lvl2pPr marL="685730" indent="0">
              <a:buNone/>
              <a:defRPr sz="3000" b="1"/>
            </a:lvl2pPr>
            <a:lvl3pPr marL="1371458" indent="0">
              <a:buNone/>
              <a:defRPr sz="2700" b="1"/>
            </a:lvl3pPr>
            <a:lvl4pPr marL="2057187" indent="0">
              <a:buNone/>
              <a:defRPr sz="2400" b="1"/>
            </a:lvl4pPr>
            <a:lvl5pPr marL="2742915" indent="0">
              <a:buNone/>
              <a:defRPr sz="2400" b="1"/>
            </a:lvl5pPr>
            <a:lvl6pPr marL="3428645" indent="0">
              <a:buNone/>
              <a:defRPr sz="2400" b="1"/>
            </a:lvl6pPr>
            <a:lvl7pPr marL="4114373" indent="0">
              <a:buNone/>
              <a:defRPr sz="2400" b="1"/>
            </a:lvl7pPr>
            <a:lvl8pPr marL="4800102" indent="0">
              <a:buNone/>
              <a:defRPr sz="2400" b="1"/>
            </a:lvl8pPr>
            <a:lvl9pPr marL="5485830" indent="0">
              <a:buNone/>
              <a:defRPr sz="2400" b="1"/>
            </a:lvl9pPr>
          </a:lstStyle>
          <a:p>
            <a:pPr lvl="0"/>
            <a:r>
              <a:rPr lang="zh-TW" altLang="en-US" smtClean="0"/>
              <a:t>按一下以編輯母片文字樣式</a:t>
            </a:r>
          </a:p>
        </p:txBody>
      </p:sp>
      <p:sp>
        <p:nvSpPr>
          <p:cNvPr id="4" name="內容版面配置區 3"/>
          <p:cNvSpPr>
            <a:spLocks noGrp="1"/>
          </p:cNvSpPr>
          <p:nvPr>
            <p:ph sz="half" idx="2"/>
          </p:nvPr>
        </p:nvSpPr>
        <p:spPr>
          <a:xfrm>
            <a:off x="914401" y="3262313"/>
            <a:ext cx="8080376"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9290089" y="2302672"/>
            <a:ext cx="8083550" cy="959645"/>
          </a:xfrm>
        </p:spPr>
        <p:txBody>
          <a:bodyPr anchor="b"/>
          <a:lstStyle>
            <a:lvl1pPr marL="0" indent="0">
              <a:buNone/>
              <a:defRPr sz="3600" b="1"/>
            </a:lvl1pPr>
            <a:lvl2pPr marL="685730" indent="0">
              <a:buNone/>
              <a:defRPr sz="3000" b="1"/>
            </a:lvl2pPr>
            <a:lvl3pPr marL="1371458" indent="0">
              <a:buNone/>
              <a:defRPr sz="2700" b="1"/>
            </a:lvl3pPr>
            <a:lvl4pPr marL="2057187" indent="0">
              <a:buNone/>
              <a:defRPr sz="2400" b="1"/>
            </a:lvl4pPr>
            <a:lvl5pPr marL="2742915" indent="0">
              <a:buNone/>
              <a:defRPr sz="2400" b="1"/>
            </a:lvl5pPr>
            <a:lvl6pPr marL="3428645" indent="0">
              <a:buNone/>
              <a:defRPr sz="2400" b="1"/>
            </a:lvl6pPr>
            <a:lvl7pPr marL="4114373" indent="0">
              <a:buNone/>
              <a:defRPr sz="2400" b="1"/>
            </a:lvl7pPr>
            <a:lvl8pPr marL="4800102" indent="0">
              <a:buNone/>
              <a:defRPr sz="2400" b="1"/>
            </a:lvl8pPr>
            <a:lvl9pPr marL="5485830" indent="0">
              <a:buNone/>
              <a:defRPr sz="2400" b="1"/>
            </a:lvl9pPr>
          </a:lstStyle>
          <a:p>
            <a:pPr lvl="0"/>
            <a:r>
              <a:rPr lang="zh-TW" altLang="en-US" smtClean="0"/>
              <a:t>按一下以編輯母片文字樣式</a:t>
            </a:r>
          </a:p>
        </p:txBody>
      </p:sp>
      <p:sp>
        <p:nvSpPr>
          <p:cNvPr id="6" name="內容版面配置區 5"/>
          <p:cNvSpPr>
            <a:spLocks noGrp="1"/>
          </p:cNvSpPr>
          <p:nvPr>
            <p:ph sz="quarter" idx="4"/>
          </p:nvPr>
        </p:nvSpPr>
        <p:spPr>
          <a:xfrm>
            <a:off x="9290089" y="3262313"/>
            <a:ext cx="8083550"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685413">
              <a:defRPr/>
            </a:pPr>
            <a:fld id="{32A61D9C-E860-495C-AF49-D07BD82F6B88}" type="slidenum">
              <a:rPr lang="en-US" altLang="zh-TW" smtClean="0"/>
              <a:pPr defTabSz="685413">
                <a:defRPr/>
              </a:pPr>
              <a:t>‹#›</a:t>
            </a:fld>
            <a:endParaRPr lang="en-US" altLang="zh-TW"/>
          </a:p>
        </p:txBody>
      </p:sp>
    </p:spTree>
    <p:extLst>
      <p:ext uri="{BB962C8B-B14F-4D97-AF65-F5344CB8AC3E}">
        <p14:creationId xmlns:p14="http://schemas.microsoft.com/office/powerpoint/2010/main" val="544590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685413">
              <a:defRPr/>
            </a:pPr>
            <a:fld id="{822DFA2F-4419-4AC6-AA40-2C184383BEEB}" type="slidenum">
              <a:rPr lang="en-US" altLang="zh-TW" smtClean="0"/>
              <a:pPr defTabSz="685413">
                <a:defRPr/>
              </a:pPr>
              <a:t>‹#›</a:t>
            </a:fld>
            <a:endParaRPr lang="en-US" altLang="zh-TW"/>
          </a:p>
        </p:txBody>
      </p:sp>
    </p:spTree>
    <p:extLst>
      <p:ext uri="{BB962C8B-B14F-4D97-AF65-F5344CB8AC3E}">
        <p14:creationId xmlns:p14="http://schemas.microsoft.com/office/powerpoint/2010/main" val="3686906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685413">
              <a:defRPr/>
            </a:pPr>
            <a:fld id="{F2011F9D-33CD-4356-9135-7BF35EC8034B}" type="slidenum">
              <a:rPr lang="en-US" altLang="zh-TW" smtClean="0"/>
              <a:pPr defTabSz="685413">
                <a:defRPr/>
              </a:pPr>
              <a:t>‹#›</a:t>
            </a:fld>
            <a:endParaRPr lang="en-US" altLang="zh-TW"/>
          </a:p>
        </p:txBody>
      </p:sp>
    </p:spTree>
    <p:extLst>
      <p:ext uri="{BB962C8B-B14F-4D97-AF65-F5344CB8AC3E}">
        <p14:creationId xmlns:p14="http://schemas.microsoft.com/office/powerpoint/2010/main" val="3786504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417" y="409579"/>
            <a:ext cx="6016626" cy="1743077"/>
          </a:xfrm>
        </p:spPr>
        <p:txBody>
          <a:bodyPr anchor="b"/>
          <a:lstStyle>
            <a:lvl1pPr algn="l">
              <a:defRPr sz="3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7150106" y="409621"/>
            <a:ext cx="10223501" cy="877967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914417" y="2152661"/>
            <a:ext cx="6016626" cy="7036595"/>
          </a:xfrm>
        </p:spPr>
        <p:txBody>
          <a:bodyPr/>
          <a:lstStyle>
            <a:lvl1pPr marL="0" indent="0">
              <a:buNone/>
              <a:defRPr sz="2100"/>
            </a:lvl1pPr>
            <a:lvl2pPr marL="685730" indent="0">
              <a:buNone/>
              <a:defRPr sz="1800"/>
            </a:lvl2pPr>
            <a:lvl3pPr marL="1371458" indent="0">
              <a:buNone/>
              <a:defRPr sz="1500"/>
            </a:lvl3pPr>
            <a:lvl4pPr marL="2057187" indent="0">
              <a:buNone/>
              <a:defRPr sz="1350"/>
            </a:lvl4pPr>
            <a:lvl5pPr marL="2742915" indent="0">
              <a:buNone/>
              <a:defRPr sz="1350"/>
            </a:lvl5pPr>
            <a:lvl6pPr marL="3428645" indent="0">
              <a:buNone/>
              <a:defRPr sz="1350"/>
            </a:lvl6pPr>
            <a:lvl7pPr marL="4114373" indent="0">
              <a:buNone/>
              <a:defRPr sz="1350"/>
            </a:lvl7pPr>
            <a:lvl8pPr marL="4800102" indent="0">
              <a:buNone/>
              <a:defRPr sz="1350"/>
            </a:lvl8pPr>
            <a:lvl9pPr marL="5485830" indent="0">
              <a:buNone/>
              <a:defRPr sz="135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685413">
              <a:defRPr/>
            </a:pPr>
            <a:fld id="{633D1F17-651C-4A0F-B6B0-8AFA1A57A9B5}" type="slidenum">
              <a:rPr lang="en-US" altLang="zh-TW" smtClean="0"/>
              <a:pPr defTabSz="685413">
                <a:defRPr/>
              </a:pPr>
              <a:t>‹#›</a:t>
            </a:fld>
            <a:endParaRPr lang="en-US" altLang="zh-TW"/>
          </a:p>
        </p:txBody>
      </p:sp>
    </p:spTree>
    <p:extLst>
      <p:ext uri="{BB962C8B-B14F-4D97-AF65-F5344CB8AC3E}">
        <p14:creationId xmlns:p14="http://schemas.microsoft.com/office/powerpoint/2010/main" val="2830639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4576" y="7200905"/>
            <a:ext cx="10972800" cy="850109"/>
          </a:xfrm>
        </p:spPr>
        <p:txBody>
          <a:bodyPr anchor="b"/>
          <a:lstStyle>
            <a:lvl1pPr algn="l">
              <a:defRPr sz="3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3584576" y="919166"/>
            <a:ext cx="10972800" cy="6172200"/>
          </a:xfrm>
        </p:spPr>
        <p:txBody>
          <a:bodyPr/>
          <a:lstStyle>
            <a:lvl1pPr marL="0" indent="0">
              <a:buNone/>
              <a:defRPr sz="4800"/>
            </a:lvl1pPr>
            <a:lvl2pPr marL="685730" indent="0">
              <a:buNone/>
              <a:defRPr sz="4200"/>
            </a:lvl2pPr>
            <a:lvl3pPr marL="1371458" indent="0">
              <a:buNone/>
              <a:defRPr sz="3600"/>
            </a:lvl3pPr>
            <a:lvl4pPr marL="2057187" indent="0">
              <a:buNone/>
              <a:defRPr sz="3000"/>
            </a:lvl4pPr>
            <a:lvl5pPr marL="2742915" indent="0">
              <a:buNone/>
              <a:defRPr sz="3000"/>
            </a:lvl5pPr>
            <a:lvl6pPr marL="3428645" indent="0">
              <a:buNone/>
              <a:defRPr sz="3000"/>
            </a:lvl6pPr>
            <a:lvl7pPr marL="4114373" indent="0">
              <a:buNone/>
              <a:defRPr sz="3000"/>
            </a:lvl7pPr>
            <a:lvl8pPr marL="4800102" indent="0">
              <a:buNone/>
              <a:defRPr sz="3000"/>
            </a:lvl8pPr>
            <a:lvl9pPr marL="5485830" indent="0">
              <a:buNone/>
              <a:defRPr sz="3000"/>
            </a:lvl9pPr>
          </a:lstStyle>
          <a:p>
            <a:pPr lvl="0"/>
            <a:endParaRPr lang="en-US" noProof="0" smtClean="0"/>
          </a:p>
        </p:txBody>
      </p:sp>
      <p:sp>
        <p:nvSpPr>
          <p:cNvPr id="4" name="文字版面配置區 3"/>
          <p:cNvSpPr>
            <a:spLocks noGrp="1"/>
          </p:cNvSpPr>
          <p:nvPr>
            <p:ph type="body" sz="half" idx="2"/>
          </p:nvPr>
        </p:nvSpPr>
        <p:spPr>
          <a:xfrm>
            <a:off x="3584576" y="8051012"/>
            <a:ext cx="10972800" cy="1207295"/>
          </a:xfrm>
        </p:spPr>
        <p:txBody>
          <a:bodyPr/>
          <a:lstStyle>
            <a:lvl1pPr marL="0" indent="0">
              <a:buNone/>
              <a:defRPr sz="2100"/>
            </a:lvl1pPr>
            <a:lvl2pPr marL="685730" indent="0">
              <a:buNone/>
              <a:defRPr sz="1800"/>
            </a:lvl2pPr>
            <a:lvl3pPr marL="1371458" indent="0">
              <a:buNone/>
              <a:defRPr sz="1500"/>
            </a:lvl3pPr>
            <a:lvl4pPr marL="2057187" indent="0">
              <a:buNone/>
              <a:defRPr sz="1350"/>
            </a:lvl4pPr>
            <a:lvl5pPr marL="2742915" indent="0">
              <a:buNone/>
              <a:defRPr sz="1350"/>
            </a:lvl5pPr>
            <a:lvl6pPr marL="3428645" indent="0">
              <a:buNone/>
              <a:defRPr sz="1350"/>
            </a:lvl6pPr>
            <a:lvl7pPr marL="4114373" indent="0">
              <a:buNone/>
              <a:defRPr sz="1350"/>
            </a:lvl7pPr>
            <a:lvl8pPr marL="4800102" indent="0">
              <a:buNone/>
              <a:defRPr sz="1350"/>
            </a:lvl8pPr>
            <a:lvl9pPr marL="5485830" indent="0">
              <a:buNone/>
              <a:defRPr sz="135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685413">
              <a:defRPr/>
            </a:pPr>
            <a:fld id="{00DAAE66-1612-42A4-932F-81A31803CB42}" type="slidenum">
              <a:rPr lang="en-US" altLang="zh-TW" smtClean="0"/>
              <a:pPr defTabSz="685413">
                <a:defRPr/>
              </a:pPr>
              <a:t>‹#›</a:t>
            </a:fld>
            <a:endParaRPr lang="en-US" altLang="zh-TW"/>
          </a:p>
        </p:txBody>
      </p:sp>
    </p:spTree>
    <p:extLst>
      <p:ext uri="{BB962C8B-B14F-4D97-AF65-F5344CB8AC3E}">
        <p14:creationId xmlns:p14="http://schemas.microsoft.com/office/powerpoint/2010/main" val="2936133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685413">
              <a:defRPr/>
            </a:pPr>
            <a:fld id="{24B79410-07E7-4581-AF0A-30564A49BA0F}" type="slidenum">
              <a:rPr lang="en-US" altLang="zh-TW" smtClean="0"/>
              <a:pPr defTabSz="685413">
                <a:defRPr/>
              </a:pPr>
              <a:t>‹#›</a:t>
            </a:fld>
            <a:endParaRPr lang="en-US" altLang="zh-TW"/>
          </a:p>
        </p:txBody>
      </p:sp>
    </p:spTree>
    <p:extLst>
      <p:ext uri="{BB962C8B-B14F-4D97-AF65-F5344CB8AC3E}">
        <p14:creationId xmlns:p14="http://schemas.microsoft.com/office/powerpoint/2010/main" val="1943525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58802" y="412001"/>
            <a:ext cx="4114800" cy="8777288"/>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914400" y="412001"/>
            <a:ext cx="12039600" cy="877728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685413">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685413">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685413">
              <a:defRPr/>
            </a:pPr>
            <a:fld id="{C78B4C11-47D9-4086-88D4-DE76A19D4266}" type="slidenum">
              <a:rPr lang="en-US" altLang="zh-TW" smtClean="0"/>
              <a:pPr defTabSz="685413">
                <a:defRPr/>
              </a:pPr>
              <a:t>‹#›</a:t>
            </a:fld>
            <a:endParaRPr lang="en-US" altLang="zh-TW"/>
          </a:p>
        </p:txBody>
      </p:sp>
    </p:spTree>
    <p:extLst>
      <p:ext uri="{BB962C8B-B14F-4D97-AF65-F5344CB8AC3E}">
        <p14:creationId xmlns:p14="http://schemas.microsoft.com/office/powerpoint/2010/main" val="2747960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1F1EC"/>
          </a:solidFill>
        </p:spPr>
        <p:txBody>
          <a:bodyPr wrap="square" lIns="0" tIns="0" rIns="0" bIns="0" rtlCol="0"/>
          <a:lstStyle/>
          <a:p>
            <a:endParaRPr/>
          </a:p>
        </p:txBody>
      </p:sp>
      <p:sp>
        <p:nvSpPr>
          <p:cNvPr id="2" name="Holder 2"/>
          <p:cNvSpPr>
            <a:spLocks noGrp="1"/>
          </p:cNvSpPr>
          <p:nvPr>
            <p:ph type="title"/>
          </p:nvPr>
        </p:nvSpPr>
        <p:spPr>
          <a:xfrm>
            <a:off x="1791878" y="1135935"/>
            <a:ext cx="14704243" cy="4015104"/>
          </a:xfrm>
          <a:prstGeom prst="rect">
            <a:avLst/>
          </a:prstGeom>
        </p:spPr>
        <p:txBody>
          <a:bodyPr wrap="square" lIns="0" tIns="0" rIns="0" bIns="0">
            <a:spAutoFit/>
          </a:bodyPr>
          <a:lstStyle>
            <a:lvl1pPr>
              <a:defRPr sz="4400" b="1" i="0">
                <a:solidFill>
                  <a:srgbClr val="F1F1EC"/>
                </a:solidFill>
                <a:latin typeface="Tahoma"/>
                <a:cs typeface="Tahoma"/>
              </a:defRPr>
            </a:lvl1pPr>
          </a:lstStyle>
          <a:p>
            <a:endParaRPr/>
          </a:p>
        </p:txBody>
      </p:sp>
      <p:sp>
        <p:nvSpPr>
          <p:cNvPr id="3" name="Holder 3"/>
          <p:cNvSpPr>
            <a:spLocks noGrp="1"/>
          </p:cNvSpPr>
          <p:nvPr>
            <p:ph type="body" idx="1"/>
          </p:nvPr>
        </p:nvSpPr>
        <p:spPr>
          <a:xfrm>
            <a:off x="1511299" y="1693947"/>
            <a:ext cx="15265400" cy="3482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12/28/2021</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914400" y="411959"/>
            <a:ext cx="164592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914400" y="2400307"/>
            <a:ext cx="16459200" cy="678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914400" y="9367843"/>
            <a:ext cx="4267200" cy="714377"/>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2100">
                <a:solidFill>
                  <a:srgbClr val="000000"/>
                </a:solidFill>
                <a:latin typeface="Arial" charset="0"/>
                <a:ea typeface="新細明體" charset="-120"/>
                <a:cs typeface="Arial" charset="0"/>
              </a:defRPr>
            </a:lvl1pPr>
          </a:lstStyle>
          <a:p>
            <a:pPr defTabSz="13716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6248400" y="9367843"/>
            <a:ext cx="5791200" cy="714377"/>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2100">
                <a:solidFill>
                  <a:srgbClr val="000000"/>
                </a:solidFill>
                <a:latin typeface="Arial" charset="0"/>
                <a:ea typeface="新細明體" charset="-120"/>
                <a:cs typeface="Arial" charset="0"/>
              </a:defRPr>
            </a:lvl1pPr>
          </a:lstStyle>
          <a:p>
            <a:pPr defTabSz="13716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13106400" y="9367843"/>
            <a:ext cx="4267200" cy="714377"/>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2100">
                <a:solidFill>
                  <a:srgbClr val="000000"/>
                </a:solidFill>
                <a:latin typeface="Arial" charset="0"/>
                <a:ea typeface="新細明體" charset="-120"/>
                <a:cs typeface="Arial" charset="0"/>
              </a:defRPr>
            </a:lvl1pPr>
          </a:lstStyle>
          <a:p>
            <a:pPr defTabSz="1371600" fontAlgn="base">
              <a:spcBef>
                <a:spcPct val="0"/>
              </a:spcBef>
              <a:spcAft>
                <a:spcPct val="0"/>
              </a:spcAft>
              <a:defRPr/>
            </a:pPr>
            <a:fld id="{0A6B8A8D-979F-46C0-97C6-6C60C953B4D9}" type="slidenum">
              <a:rPr lang="en-US" altLang="zh-TW" smtClean="0"/>
              <a:pPr defTabSz="1371600" fontAlgn="base">
                <a:spcBef>
                  <a:spcPct val="0"/>
                </a:spcBef>
                <a:spcAft>
                  <a:spcPct val="0"/>
                </a:spcAft>
                <a:defRPr/>
              </a:pPr>
              <a:t>‹#›</a:t>
            </a:fld>
            <a:endParaRPr lang="en-US" altLang="zh-TW"/>
          </a:p>
        </p:txBody>
      </p:sp>
    </p:spTree>
    <p:extLst>
      <p:ext uri="{BB962C8B-B14F-4D97-AF65-F5344CB8AC3E}">
        <p14:creationId xmlns:p14="http://schemas.microsoft.com/office/powerpoint/2010/main" val="108551592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rtl="0" eaLnBrk="0" fontAlgn="base" hangingPunct="0">
        <a:spcBef>
          <a:spcPct val="0"/>
        </a:spcBef>
        <a:spcAft>
          <a:spcPct val="0"/>
        </a:spcAft>
        <a:defRPr sz="6600">
          <a:solidFill>
            <a:schemeClr val="tx2"/>
          </a:solidFill>
          <a:latin typeface="+mj-lt"/>
          <a:ea typeface="+mj-ea"/>
          <a:cs typeface="+mj-cs"/>
        </a:defRPr>
      </a:lvl1pPr>
      <a:lvl2pPr algn="ctr" rtl="0" eaLnBrk="0" fontAlgn="base" hangingPunct="0">
        <a:spcBef>
          <a:spcPct val="0"/>
        </a:spcBef>
        <a:spcAft>
          <a:spcPct val="0"/>
        </a:spcAft>
        <a:defRPr sz="6600">
          <a:solidFill>
            <a:schemeClr val="tx2"/>
          </a:solidFill>
          <a:latin typeface="Arial" charset="0"/>
        </a:defRPr>
      </a:lvl2pPr>
      <a:lvl3pPr algn="ctr" rtl="0" eaLnBrk="0" fontAlgn="base" hangingPunct="0">
        <a:spcBef>
          <a:spcPct val="0"/>
        </a:spcBef>
        <a:spcAft>
          <a:spcPct val="0"/>
        </a:spcAft>
        <a:defRPr sz="6600">
          <a:solidFill>
            <a:schemeClr val="tx2"/>
          </a:solidFill>
          <a:latin typeface="Arial" charset="0"/>
        </a:defRPr>
      </a:lvl3pPr>
      <a:lvl4pPr algn="ctr" rtl="0" eaLnBrk="0" fontAlgn="base" hangingPunct="0">
        <a:spcBef>
          <a:spcPct val="0"/>
        </a:spcBef>
        <a:spcAft>
          <a:spcPct val="0"/>
        </a:spcAft>
        <a:defRPr sz="6600">
          <a:solidFill>
            <a:schemeClr val="tx2"/>
          </a:solidFill>
          <a:latin typeface="Arial" charset="0"/>
        </a:defRPr>
      </a:lvl4pPr>
      <a:lvl5pPr algn="ctr" rtl="0" eaLnBrk="0" fontAlgn="base" hangingPunct="0">
        <a:spcBef>
          <a:spcPct val="0"/>
        </a:spcBef>
        <a:spcAft>
          <a:spcPct val="0"/>
        </a:spcAft>
        <a:defRPr sz="6600">
          <a:solidFill>
            <a:schemeClr val="tx2"/>
          </a:solidFill>
          <a:latin typeface="Arial" charset="0"/>
        </a:defRPr>
      </a:lvl5pPr>
      <a:lvl6pPr marL="685730" algn="ctr" rtl="0" fontAlgn="base">
        <a:spcBef>
          <a:spcPct val="0"/>
        </a:spcBef>
        <a:spcAft>
          <a:spcPct val="0"/>
        </a:spcAft>
        <a:defRPr sz="6600">
          <a:solidFill>
            <a:schemeClr val="tx2"/>
          </a:solidFill>
          <a:latin typeface="Arial" charset="0"/>
        </a:defRPr>
      </a:lvl6pPr>
      <a:lvl7pPr marL="1371458" algn="ctr" rtl="0" fontAlgn="base">
        <a:spcBef>
          <a:spcPct val="0"/>
        </a:spcBef>
        <a:spcAft>
          <a:spcPct val="0"/>
        </a:spcAft>
        <a:defRPr sz="6600">
          <a:solidFill>
            <a:schemeClr val="tx2"/>
          </a:solidFill>
          <a:latin typeface="Arial" charset="0"/>
        </a:defRPr>
      </a:lvl7pPr>
      <a:lvl8pPr marL="2057187" algn="ctr" rtl="0" fontAlgn="base">
        <a:spcBef>
          <a:spcPct val="0"/>
        </a:spcBef>
        <a:spcAft>
          <a:spcPct val="0"/>
        </a:spcAft>
        <a:defRPr sz="6600">
          <a:solidFill>
            <a:schemeClr val="tx2"/>
          </a:solidFill>
          <a:latin typeface="Arial" charset="0"/>
        </a:defRPr>
      </a:lvl8pPr>
      <a:lvl9pPr marL="2742915" algn="ctr" rtl="0" fontAlgn="base">
        <a:spcBef>
          <a:spcPct val="0"/>
        </a:spcBef>
        <a:spcAft>
          <a:spcPct val="0"/>
        </a:spcAft>
        <a:defRPr sz="6600">
          <a:solidFill>
            <a:schemeClr val="tx2"/>
          </a:solidFill>
          <a:latin typeface="Arial" charset="0"/>
        </a:defRPr>
      </a:lvl9pPr>
    </p:titleStyle>
    <p:bodyStyle>
      <a:lvl1pPr marL="511970" indent="-511970" algn="l" rtl="0" eaLnBrk="0" fontAlgn="base" hangingPunct="0">
        <a:spcBef>
          <a:spcPct val="20000"/>
        </a:spcBef>
        <a:spcAft>
          <a:spcPct val="0"/>
        </a:spcAft>
        <a:buChar char="•"/>
        <a:defRPr sz="4800">
          <a:solidFill>
            <a:schemeClr val="tx1"/>
          </a:solidFill>
          <a:latin typeface="+mn-lt"/>
          <a:ea typeface="+mn-ea"/>
          <a:cs typeface="+mn-cs"/>
        </a:defRPr>
      </a:lvl1pPr>
      <a:lvl2pPr marL="1112045" indent="-426245" algn="l" rtl="0" eaLnBrk="0" fontAlgn="base" hangingPunct="0">
        <a:spcBef>
          <a:spcPct val="20000"/>
        </a:spcBef>
        <a:spcAft>
          <a:spcPct val="0"/>
        </a:spcAft>
        <a:buChar char="–"/>
        <a:defRPr sz="4200">
          <a:solidFill>
            <a:schemeClr val="tx1"/>
          </a:solidFill>
          <a:latin typeface="+mn-lt"/>
        </a:defRPr>
      </a:lvl2pPr>
      <a:lvl3pPr marL="1712120" indent="-340520" algn="l" rtl="0" eaLnBrk="0" fontAlgn="base" hangingPunct="0">
        <a:spcBef>
          <a:spcPct val="20000"/>
        </a:spcBef>
        <a:spcAft>
          <a:spcPct val="0"/>
        </a:spcAft>
        <a:buChar char="•"/>
        <a:defRPr sz="3600">
          <a:solidFill>
            <a:schemeClr val="tx1"/>
          </a:solidFill>
          <a:latin typeface="+mn-lt"/>
        </a:defRPr>
      </a:lvl3pPr>
      <a:lvl4pPr marL="2397920" indent="-340520" algn="l" rtl="0" eaLnBrk="0" fontAlgn="base" hangingPunct="0">
        <a:spcBef>
          <a:spcPct val="20000"/>
        </a:spcBef>
        <a:spcAft>
          <a:spcPct val="0"/>
        </a:spcAft>
        <a:buChar char="–"/>
        <a:defRPr sz="3000">
          <a:solidFill>
            <a:schemeClr val="tx1"/>
          </a:solidFill>
          <a:latin typeface="+mn-lt"/>
        </a:defRPr>
      </a:lvl4pPr>
      <a:lvl5pPr marL="3083720" indent="-340520" algn="l" rtl="0" eaLnBrk="0" fontAlgn="base" hangingPunct="0">
        <a:spcBef>
          <a:spcPct val="20000"/>
        </a:spcBef>
        <a:spcAft>
          <a:spcPct val="0"/>
        </a:spcAft>
        <a:buChar char="»"/>
        <a:defRPr sz="3000">
          <a:solidFill>
            <a:schemeClr val="tx1"/>
          </a:solidFill>
          <a:latin typeface="+mn-lt"/>
        </a:defRPr>
      </a:lvl5pPr>
      <a:lvl6pPr marL="3771510" indent="-342866" algn="l" rtl="0" fontAlgn="base">
        <a:spcBef>
          <a:spcPct val="20000"/>
        </a:spcBef>
        <a:spcAft>
          <a:spcPct val="0"/>
        </a:spcAft>
        <a:buChar char="»"/>
        <a:defRPr sz="3000">
          <a:solidFill>
            <a:schemeClr val="tx1"/>
          </a:solidFill>
          <a:latin typeface="+mn-lt"/>
        </a:defRPr>
      </a:lvl6pPr>
      <a:lvl7pPr marL="4457238" indent="-342866" algn="l" rtl="0" fontAlgn="base">
        <a:spcBef>
          <a:spcPct val="20000"/>
        </a:spcBef>
        <a:spcAft>
          <a:spcPct val="0"/>
        </a:spcAft>
        <a:buChar char="»"/>
        <a:defRPr sz="3000">
          <a:solidFill>
            <a:schemeClr val="tx1"/>
          </a:solidFill>
          <a:latin typeface="+mn-lt"/>
        </a:defRPr>
      </a:lvl7pPr>
      <a:lvl8pPr marL="5142968" indent="-342866" algn="l" rtl="0" fontAlgn="base">
        <a:spcBef>
          <a:spcPct val="20000"/>
        </a:spcBef>
        <a:spcAft>
          <a:spcPct val="0"/>
        </a:spcAft>
        <a:buChar char="»"/>
        <a:defRPr sz="3000">
          <a:solidFill>
            <a:schemeClr val="tx1"/>
          </a:solidFill>
          <a:latin typeface="+mn-lt"/>
        </a:defRPr>
      </a:lvl8pPr>
      <a:lvl9pPr marL="5828696" indent="-342866" algn="l" rtl="0" fontAlgn="base">
        <a:spcBef>
          <a:spcPct val="20000"/>
        </a:spcBef>
        <a:spcAft>
          <a:spcPct val="0"/>
        </a:spcAft>
        <a:buChar char="»"/>
        <a:defRPr sz="3000">
          <a:solidFill>
            <a:schemeClr val="tx1"/>
          </a:solidFill>
          <a:latin typeface="+mn-lt"/>
        </a:defRPr>
      </a:lvl9pPr>
    </p:bodyStyle>
    <p:otherStyle>
      <a:defPPr>
        <a:defRPr lang="en-US"/>
      </a:defPPr>
      <a:lvl1pPr marL="0" algn="l" defTabSz="1371458" rtl="0" eaLnBrk="1" latinLnBrk="0" hangingPunct="1">
        <a:defRPr sz="2700" kern="1200">
          <a:solidFill>
            <a:schemeClr val="tx1"/>
          </a:solidFill>
          <a:latin typeface="+mn-lt"/>
          <a:ea typeface="+mn-ea"/>
          <a:cs typeface="+mn-cs"/>
        </a:defRPr>
      </a:lvl1pPr>
      <a:lvl2pPr marL="685730" algn="l" defTabSz="1371458" rtl="0" eaLnBrk="1" latinLnBrk="0" hangingPunct="1">
        <a:defRPr sz="2700" kern="1200">
          <a:solidFill>
            <a:schemeClr val="tx1"/>
          </a:solidFill>
          <a:latin typeface="+mn-lt"/>
          <a:ea typeface="+mn-ea"/>
          <a:cs typeface="+mn-cs"/>
        </a:defRPr>
      </a:lvl2pPr>
      <a:lvl3pPr marL="1371458" algn="l" defTabSz="1371458" rtl="0" eaLnBrk="1" latinLnBrk="0" hangingPunct="1">
        <a:defRPr sz="2700" kern="1200">
          <a:solidFill>
            <a:schemeClr val="tx1"/>
          </a:solidFill>
          <a:latin typeface="+mn-lt"/>
          <a:ea typeface="+mn-ea"/>
          <a:cs typeface="+mn-cs"/>
        </a:defRPr>
      </a:lvl3pPr>
      <a:lvl4pPr marL="2057187" algn="l" defTabSz="1371458" rtl="0" eaLnBrk="1" latinLnBrk="0" hangingPunct="1">
        <a:defRPr sz="2700" kern="1200">
          <a:solidFill>
            <a:schemeClr val="tx1"/>
          </a:solidFill>
          <a:latin typeface="+mn-lt"/>
          <a:ea typeface="+mn-ea"/>
          <a:cs typeface="+mn-cs"/>
        </a:defRPr>
      </a:lvl4pPr>
      <a:lvl5pPr marL="2742915" algn="l" defTabSz="1371458" rtl="0" eaLnBrk="1" latinLnBrk="0" hangingPunct="1">
        <a:defRPr sz="2700" kern="1200">
          <a:solidFill>
            <a:schemeClr val="tx1"/>
          </a:solidFill>
          <a:latin typeface="+mn-lt"/>
          <a:ea typeface="+mn-ea"/>
          <a:cs typeface="+mn-cs"/>
        </a:defRPr>
      </a:lvl5pPr>
      <a:lvl6pPr marL="3428645" algn="l" defTabSz="1371458" rtl="0" eaLnBrk="1" latinLnBrk="0" hangingPunct="1">
        <a:defRPr sz="2700" kern="1200">
          <a:solidFill>
            <a:schemeClr val="tx1"/>
          </a:solidFill>
          <a:latin typeface="+mn-lt"/>
          <a:ea typeface="+mn-ea"/>
          <a:cs typeface="+mn-cs"/>
        </a:defRPr>
      </a:lvl6pPr>
      <a:lvl7pPr marL="4114373" algn="l" defTabSz="1371458" rtl="0" eaLnBrk="1" latinLnBrk="0" hangingPunct="1">
        <a:defRPr sz="2700" kern="1200">
          <a:solidFill>
            <a:schemeClr val="tx1"/>
          </a:solidFill>
          <a:latin typeface="+mn-lt"/>
          <a:ea typeface="+mn-ea"/>
          <a:cs typeface="+mn-cs"/>
        </a:defRPr>
      </a:lvl7pPr>
      <a:lvl8pPr marL="4800102" algn="l" defTabSz="1371458" rtl="0" eaLnBrk="1" latinLnBrk="0" hangingPunct="1">
        <a:defRPr sz="2700" kern="1200">
          <a:solidFill>
            <a:schemeClr val="tx1"/>
          </a:solidFill>
          <a:latin typeface="+mn-lt"/>
          <a:ea typeface="+mn-ea"/>
          <a:cs typeface="+mn-cs"/>
        </a:defRPr>
      </a:lvl8pPr>
      <a:lvl9pPr marL="5485830" algn="l" defTabSz="1371458"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8288000" cy="10287002"/>
          </a:xfrm>
          <a:prstGeom prst="rect">
            <a:avLst/>
          </a:prstGeom>
        </p:spPr>
      </p:pic>
      <p:sp>
        <p:nvSpPr>
          <p:cNvPr id="123906" name="TextBox 1"/>
          <p:cNvSpPr txBox="1">
            <a:spLocks noChangeArrowheads="1"/>
          </p:cNvSpPr>
          <p:nvPr/>
        </p:nvSpPr>
        <p:spPr bwMode="auto">
          <a:xfrm>
            <a:off x="2286000" y="3559406"/>
            <a:ext cx="13716000" cy="341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7145" tIns="68573" rIns="137145" bIns="68573">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1371600" eaLnBrk="1" fontAlgn="base" hangingPunct="1">
              <a:spcBef>
                <a:spcPct val="0"/>
              </a:spcBef>
              <a:spcAft>
                <a:spcPct val="0"/>
              </a:spcAft>
              <a:buNone/>
              <a:defRPr/>
            </a:pPr>
            <a:r>
              <a:rPr lang="zh-TW" altLang="en-US" sz="132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rPr>
              <a:t>主日信息</a:t>
            </a:r>
            <a:endParaRPr lang="en-US" altLang="zh-TW" sz="13200" b="1" dirty="0">
              <a:solidFill>
                <a:srgbClr val="002060"/>
              </a:solidFill>
              <a:effectLst>
                <a:outerShdw blurRad="38100" dist="38100" dir="2700000" algn="tl">
                  <a:srgbClr val="000000">
                    <a:alpha val="43137"/>
                  </a:srgbClr>
                </a:outerShdw>
              </a:effectLst>
              <a:latin typeface="DFKai-SB" pitchFamily="65" charset="-120"/>
              <a:ea typeface="DFKai-SB" pitchFamily="65" charset="-120"/>
              <a:cs typeface="Arial" charset="0"/>
            </a:endParaRPr>
          </a:p>
          <a:p>
            <a:pPr algn="ctr" defTabSz="1371600" eaLnBrk="1" fontAlgn="base" hangingPunct="1">
              <a:spcBef>
                <a:spcPct val="0"/>
              </a:spcBef>
              <a:spcAft>
                <a:spcPct val="0"/>
              </a:spcAft>
              <a:buNone/>
              <a:defRPr/>
            </a:pPr>
            <a:r>
              <a:rPr lang="en-US" altLang="zh-TW" sz="81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rPr>
              <a:t>Sunday Sermon</a:t>
            </a:r>
            <a:endParaRPr lang="en-US" altLang="zh-TW" sz="10800" b="1" i="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645371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8288000" cy="10287002"/>
          </a:xfrm>
          <a:prstGeom prst="rect">
            <a:avLst/>
          </a:prstGeom>
        </p:spPr>
      </p:pic>
      <p:sp>
        <p:nvSpPr>
          <p:cNvPr id="123906" name="TextBox 1"/>
          <p:cNvSpPr txBox="1">
            <a:spLocks noChangeArrowheads="1"/>
          </p:cNvSpPr>
          <p:nvPr/>
        </p:nvSpPr>
        <p:spPr bwMode="auto">
          <a:xfrm>
            <a:off x="1143000" y="396053"/>
            <a:ext cx="15925800" cy="949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7145" tIns="68573" rIns="137145" bIns="68573">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1371600" eaLnBrk="1" fontAlgn="base" hangingPunct="1">
              <a:spcBef>
                <a:spcPct val="0"/>
              </a:spcBef>
              <a:spcAft>
                <a:spcPct val="0"/>
              </a:spcAft>
              <a:buNone/>
              <a:defRPr/>
            </a:pPr>
            <a:r>
              <a:rPr lang="zh-TW" altLang="en-US" sz="6600" b="1" u="sng"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講員介紹</a:t>
            </a:r>
            <a:r>
              <a:rPr lang="zh-TW" altLang="en-US" sz="5400" b="1" u="sng"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  </a:t>
            </a:r>
            <a:r>
              <a:rPr lang="en-US" altLang="zh-TW" sz="5400" b="1" u="sng"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Speaker Introduction</a:t>
            </a:r>
            <a:endParaRPr lang="en-US" altLang="zh-TW" sz="4800" b="1" u="sng"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defTabSz="1371600" eaLnBrk="1" fontAlgn="base" hangingPunct="1">
              <a:spcBef>
                <a:spcPct val="0"/>
              </a:spcBef>
              <a:spcAft>
                <a:spcPct val="0"/>
              </a:spcAft>
              <a:buNone/>
              <a:defRPr/>
            </a:pPr>
            <a:endParaRPr lang="en-US" altLang="zh-TW" sz="18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endParaRPr>
          </a:p>
          <a:p>
            <a:pPr defTabSz="1371600" eaLnBrk="1" fontAlgn="base" hangingPunct="1">
              <a:spcBef>
                <a:spcPct val="0"/>
              </a:spcBef>
              <a:spcAft>
                <a:spcPct val="0"/>
              </a:spcAft>
              <a:buNone/>
              <a:defRPr/>
            </a:pPr>
            <a:r>
              <a:rPr lang="en-US" altLang="zh-TW" sz="48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Josh </a:t>
            </a: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is a currently the Spiritual Formation, Discipleship, and Integration pastor at </a:t>
            </a:r>
            <a:r>
              <a:rPr lang="en-US" altLang="zh-TW" sz="48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Rock Point </a:t>
            </a: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Church, in Newberg. He has been a part of that church since 2000. He has a Bachelors of Theology from Portland Bible College, a Masters of Divinity from Western Seminary, and is finishing up a Masters in Biblical History and Geography from Jerusalem University College. He is a native to the Pacific Northwest and enjoys hiking, games, coffee, cooking, and watching movies with his new wife (just </a:t>
            </a:r>
            <a:r>
              <a:rPr lang="en-US" altLang="zh-TW" sz="4800" b="1" dirty="0" smtClean="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married </a:t>
            </a:r>
            <a:r>
              <a:rPr lang="en-US" altLang="zh-TW" sz="4800" b="1" dirty="0">
                <a:solidFill>
                  <a:srgbClr val="002060"/>
                </a:solidFill>
                <a:effectLst>
                  <a:outerShdw blurRad="38100" dist="38100" dir="2700000" algn="tl">
                    <a:srgbClr val="000000">
                      <a:alpha val="43137"/>
                    </a:srgbClr>
                  </a:outerShdw>
                </a:effectLst>
                <a:latin typeface="Century" panose="02040604050505020304" pitchFamily="18" charset="0"/>
                <a:ea typeface="DFKai-SB" pitchFamily="65" charset="-120"/>
                <a:cs typeface="Arial" charset="0"/>
              </a:rPr>
              <a:t>in August).</a:t>
            </a:r>
            <a:endParaRPr lang="en-US" altLang="zh-TW" sz="4800" b="1" i="1" dirty="0">
              <a:solidFill>
                <a:srgbClr val="002060"/>
              </a:solidFill>
              <a:effectLst>
                <a:outerShdw blurRad="38100" dist="38100" dir="2700000" algn="tl">
                  <a:srgbClr val="000000">
                    <a:alpha val="43137"/>
                  </a:srgbClr>
                </a:outerShdw>
              </a:effectLst>
              <a:latin typeface="Century" panose="020406040505050203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590026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9200" y="3390900"/>
            <a:ext cx="8470265" cy="6610143"/>
          </a:xfrm>
          <a:prstGeom prst="rect">
            <a:avLst/>
          </a:prstGeom>
        </p:spPr>
        <p:txBody>
          <a:bodyPr vert="horz" wrap="square" lIns="0" tIns="15875" rIns="0" bIns="0" rtlCol="0">
            <a:spAutoFit/>
          </a:bodyPr>
          <a:lstStyle/>
          <a:p>
            <a:pPr marL="21590">
              <a:lnSpc>
                <a:spcPct val="100000"/>
              </a:lnSpc>
              <a:spcBef>
                <a:spcPts val="125"/>
              </a:spcBef>
            </a:pPr>
            <a:r>
              <a:rPr sz="16550" b="1" spc="-2275" dirty="0">
                <a:solidFill>
                  <a:srgbClr val="365B6D"/>
                </a:solidFill>
                <a:latin typeface="Swis721 BT" panose="020B0504020202020204" pitchFamily="34" charset="0"/>
                <a:cs typeface="Tahoma"/>
              </a:rPr>
              <a:t>G</a:t>
            </a:r>
            <a:r>
              <a:rPr sz="16550" b="1" spc="-985" dirty="0">
                <a:solidFill>
                  <a:srgbClr val="365B6D"/>
                </a:solidFill>
                <a:latin typeface="Swis721 BT" panose="020B0504020202020204" pitchFamily="34" charset="0"/>
                <a:cs typeface="Tahoma"/>
              </a:rPr>
              <a:t>o</a:t>
            </a:r>
            <a:r>
              <a:rPr sz="16550" b="1" spc="-1185" dirty="0">
                <a:solidFill>
                  <a:srgbClr val="365B6D"/>
                </a:solidFill>
                <a:latin typeface="Swis721 BT" panose="020B0504020202020204" pitchFamily="34" charset="0"/>
                <a:cs typeface="Tahoma"/>
              </a:rPr>
              <a:t>d</a:t>
            </a:r>
            <a:r>
              <a:rPr sz="16550" b="1" spc="-1535" dirty="0">
                <a:solidFill>
                  <a:srgbClr val="365B6D"/>
                </a:solidFill>
                <a:latin typeface="Swis721 BT" panose="020B0504020202020204" pitchFamily="34" charset="0"/>
                <a:cs typeface="Tahoma"/>
              </a:rPr>
              <a:t> </a:t>
            </a:r>
            <a:r>
              <a:rPr sz="16550" b="1" spc="-335" dirty="0" smtClean="0">
                <a:solidFill>
                  <a:srgbClr val="365B6D"/>
                </a:solidFill>
                <a:latin typeface="Swis721 BT" panose="020B0504020202020204" pitchFamily="34" charset="0"/>
                <a:cs typeface="Tahoma"/>
              </a:rPr>
              <a:t>F</a:t>
            </a:r>
            <a:r>
              <a:rPr sz="16550" b="1" spc="-685" dirty="0" smtClean="0">
                <a:solidFill>
                  <a:srgbClr val="365B6D"/>
                </a:solidFill>
                <a:latin typeface="Swis721 BT" panose="020B0504020202020204" pitchFamily="34" charset="0"/>
                <a:cs typeface="Tahoma"/>
              </a:rPr>
              <a:t>i</a:t>
            </a:r>
            <a:r>
              <a:rPr sz="16550" b="1" spc="-830" dirty="0" smtClean="0">
                <a:solidFill>
                  <a:srgbClr val="365B6D"/>
                </a:solidFill>
                <a:latin typeface="Swis721 BT" panose="020B0504020202020204" pitchFamily="34" charset="0"/>
                <a:cs typeface="Tahoma"/>
              </a:rPr>
              <a:t>r</a:t>
            </a:r>
            <a:r>
              <a:rPr sz="16550" b="1" spc="-185" dirty="0" smtClean="0">
                <a:solidFill>
                  <a:srgbClr val="365B6D"/>
                </a:solidFill>
                <a:latin typeface="Swis721 BT" panose="020B0504020202020204" pitchFamily="34" charset="0"/>
                <a:cs typeface="Tahoma"/>
              </a:rPr>
              <a:t>s</a:t>
            </a:r>
            <a:r>
              <a:rPr sz="16550" b="1" spc="-580" dirty="0" smtClean="0">
                <a:solidFill>
                  <a:srgbClr val="365B6D"/>
                </a:solidFill>
                <a:latin typeface="Swis721 BT" panose="020B0504020202020204" pitchFamily="34" charset="0"/>
                <a:cs typeface="Tahoma"/>
              </a:rPr>
              <a:t>t</a:t>
            </a:r>
            <a:r>
              <a:rPr lang="en-US" sz="16550" b="1" spc="-580" dirty="0" smtClean="0">
                <a:solidFill>
                  <a:srgbClr val="365B6D"/>
                </a:solidFill>
                <a:latin typeface="Swis721 BT" panose="020B0504020202020204" pitchFamily="34" charset="0"/>
                <a:cs typeface="Tahoma"/>
              </a:rPr>
              <a:t> </a:t>
            </a:r>
            <a:r>
              <a:rPr lang="zh-TW" altLang="en-US" sz="13800" b="1" spc="-580" dirty="0" smtClean="0">
                <a:solidFill>
                  <a:srgbClr val="365B6D"/>
                </a:solidFill>
                <a:latin typeface="DFKai-SB" panose="03000509000000000000" pitchFamily="65" charset="-120"/>
                <a:ea typeface="DFKai-SB" panose="03000509000000000000" pitchFamily="65" charset="-120"/>
                <a:cs typeface="Tahoma"/>
              </a:rPr>
              <a:t>神第一優先</a:t>
            </a:r>
            <a:endParaRPr sz="16550" dirty="0">
              <a:latin typeface="DFKai-SB" panose="03000509000000000000" pitchFamily="65" charset="-120"/>
              <a:ea typeface="DFKai-SB" panose="03000509000000000000" pitchFamily="65" charset="-120"/>
              <a:cs typeface="Tahoma"/>
            </a:endParaRPr>
          </a:p>
          <a:p>
            <a:pPr marL="12700">
              <a:lnSpc>
                <a:spcPct val="100000"/>
              </a:lnSpc>
              <a:spcBef>
                <a:spcPts val="2660"/>
              </a:spcBef>
            </a:pPr>
            <a:endParaRPr lang="en-US" spc="155" dirty="0" smtClean="0">
              <a:solidFill>
                <a:srgbClr val="365B6D"/>
              </a:solidFill>
              <a:latin typeface="Tahoma"/>
              <a:cs typeface="Tahoma"/>
            </a:endParaRPr>
          </a:p>
          <a:p>
            <a:pPr marL="12700">
              <a:lnSpc>
                <a:spcPct val="100000"/>
              </a:lnSpc>
              <a:spcBef>
                <a:spcPts val="2660"/>
              </a:spcBef>
            </a:pPr>
            <a:r>
              <a:rPr sz="5400" spc="155" dirty="0" smtClean="0">
                <a:solidFill>
                  <a:srgbClr val="365B6D"/>
                </a:solidFill>
                <a:latin typeface="Tahoma"/>
                <a:cs typeface="Tahoma"/>
              </a:rPr>
              <a:t>P</a:t>
            </a:r>
            <a:r>
              <a:rPr sz="5400" spc="-45" dirty="0" smtClean="0">
                <a:solidFill>
                  <a:srgbClr val="365B6D"/>
                </a:solidFill>
                <a:latin typeface="Tahoma"/>
                <a:cs typeface="Tahoma"/>
              </a:rPr>
              <a:t>a</a:t>
            </a:r>
            <a:r>
              <a:rPr sz="5400" spc="135" dirty="0" smtClean="0">
                <a:solidFill>
                  <a:srgbClr val="365B6D"/>
                </a:solidFill>
                <a:latin typeface="Tahoma"/>
                <a:cs typeface="Tahoma"/>
              </a:rPr>
              <a:t>s</a:t>
            </a:r>
            <a:r>
              <a:rPr sz="5400" spc="114" dirty="0" smtClean="0">
                <a:solidFill>
                  <a:srgbClr val="365B6D"/>
                </a:solidFill>
                <a:latin typeface="Tahoma"/>
                <a:cs typeface="Tahoma"/>
              </a:rPr>
              <a:t>t</a:t>
            </a:r>
            <a:r>
              <a:rPr sz="5400" spc="20" dirty="0" smtClean="0">
                <a:solidFill>
                  <a:srgbClr val="365B6D"/>
                </a:solidFill>
                <a:latin typeface="Tahoma"/>
                <a:cs typeface="Tahoma"/>
              </a:rPr>
              <a:t>o</a:t>
            </a:r>
            <a:r>
              <a:rPr sz="5400" spc="10" dirty="0" smtClean="0">
                <a:solidFill>
                  <a:srgbClr val="365B6D"/>
                </a:solidFill>
                <a:latin typeface="Tahoma"/>
                <a:cs typeface="Tahoma"/>
              </a:rPr>
              <a:t>r</a:t>
            </a:r>
            <a:r>
              <a:rPr sz="5400" spc="-380" dirty="0" smtClean="0">
                <a:solidFill>
                  <a:srgbClr val="365B6D"/>
                </a:solidFill>
                <a:latin typeface="Tahoma"/>
                <a:cs typeface="Tahoma"/>
              </a:rPr>
              <a:t> </a:t>
            </a:r>
            <a:r>
              <a:rPr sz="5400" spc="595" dirty="0">
                <a:solidFill>
                  <a:srgbClr val="365B6D"/>
                </a:solidFill>
                <a:latin typeface="Tahoma"/>
                <a:cs typeface="Tahoma"/>
              </a:rPr>
              <a:t>J</a:t>
            </a:r>
            <a:r>
              <a:rPr sz="5400" spc="20" dirty="0">
                <a:solidFill>
                  <a:srgbClr val="365B6D"/>
                </a:solidFill>
                <a:latin typeface="Tahoma"/>
                <a:cs typeface="Tahoma"/>
              </a:rPr>
              <a:t>o</a:t>
            </a:r>
            <a:r>
              <a:rPr sz="5400" spc="135" dirty="0">
                <a:solidFill>
                  <a:srgbClr val="365B6D"/>
                </a:solidFill>
                <a:latin typeface="Tahoma"/>
                <a:cs typeface="Tahoma"/>
              </a:rPr>
              <a:t>s</a:t>
            </a:r>
            <a:r>
              <a:rPr sz="5400" spc="-70" dirty="0">
                <a:solidFill>
                  <a:srgbClr val="365B6D"/>
                </a:solidFill>
                <a:latin typeface="Tahoma"/>
                <a:cs typeface="Tahoma"/>
              </a:rPr>
              <a:t>h</a:t>
            </a:r>
            <a:r>
              <a:rPr sz="5400" spc="-380" dirty="0">
                <a:solidFill>
                  <a:srgbClr val="365B6D"/>
                </a:solidFill>
                <a:latin typeface="Tahoma"/>
                <a:cs typeface="Tahoma"/>
              </a:rPr>
              <a:t> </a:t>
            </a:r>
            <a:r>
              <a:rPr sz="5400" spc="595" dirty="0">
                <a:solidFill>
                  <a:srgbClr val="365B6D"/>
                </a:solidFill>
                <a:latin typeface="Tahoma"/>
                <a:cs typeface="Tahoma"/>
              </a:rPr>
              <a:t>J</a:t>
            </a:r>
            <a:r>
              <a:rPr sz="5400" spc="35" dirty="0">
                <a:solidFill>
                  <a:srgbClr val="365B6D"/>
                </a:solidFill>
                <a:latin typeface="Tahoma"/>
                <a:cs typeface="Tahoma"/>
              </a:rPr>
              <a:t>e</a:t>
            </a:r>
            <a:r>
              <a:rPr sz="5400" spc="-70" dirty="0">
                <a:solidFill>
                  <a:srgbClr val="365B6D"/>
                </a:solidFill>
                <a:latin typeface="Tahoma"/>
                <a:cs typeface="Tahoma"/>
              </a:rPr>
              <a:t>n</a:t>
            </a:r>
            <a:endParaRPr sz="5400" dirty="0">
              <a:latin typeface="Tahoma"/>
              <a:cs typeface="Tahom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1F1EC"/>
          </a:solidFill>
        </p:spPr>
        <p:txBody>
          <a:bodyPr wrap="square" lIns="0" tIns="0" rIns="0" bIns="0" rtlCol="0"/>
          <a:lstStyle/>
          <a:p>
            <a:endParaRPr/>
          </a:p>
        </p:txBody>
      </p:sp>
      <p:pic>
        <p:nvPicPr>
          <p:cNvPr id="3" name="object 3"/>
          <p:cNvPicPr/>
          <p:nvPr/>
        </p:nvPicPr>
        <p:blipFill>
          <a:blip r:embed="rId2" cstate="print"/>
          <a:stretch>
            <a:fillRect/>
          </a:stretch>
        </p:blipFill>
        <p:spPr>
          <a:xfrm>
            <a:off x="9348929" y="0"/>
            <a:ext cx="8934450" cy="10286998"/>
          </a:xfrm>
          <a:prstGeom prst="rect">
            <a:avLst/>
          </a:prstGeom>
        </p:spPr>
      </p:pic>
      <p:sp>
        <p:nvSpPr>
          <p:cNvPr id="4" name="object 4"/>
          <p:cNvSpPr txBox="1">
            <a:spLocks noGrp="1"/>
          </p:cNvSpPr>
          <p:nvPr>
            <p:ph type="title"/>
          </p:nvPr>
        </p:nvSpPr>
        <p:spPr>
          <a:xfrm>
            <a:off x="1436602" y="1416735"/>
            <a:ext cx="6748145" cy="6394315"/>
          </a:xfrm>
          <a:prstGeom prst="rect">
            <a:avLst/>
          </a:prstGeom>
        </p:spPr>
        <p:txBody>
          <a:bodyPr vert="horz" wrap="square" lIns="0" tIns="12065" rIns="0" bIns="0" rtlCol="0">
            <a:spAutoFit/>
          </a:bodyPr>
          <a:lstStyle/>
          <a:p>
            <a:pPr marL="12700" marR="5080">
              <a:lnSpc>
                <a:spcPct val="108200"/>
              </a:lnSpc>
              <a:spcBef>
                <a:spcPts val="95"/>
              </a:spcBef>
            </a:pPr>
            <a:r>
              <a:rPr sz="10400" spc="-1900" dirty="0">
                <a:solidFill>
                  <a:srgbClr val="365B6D"/>
                </a:solidFill>
                <a:latin typeface="Swis721 BT" panose="020B0504020202020204" pitchFamily="34" charset="0"/>
              </a:rPr>
              <a:t>M</a:t>
            </a:r>
            <a:r>
              <a:rPr sz="10400" spc="-740" dirty="0">
                <a:solidFill>
                  <a:srgbClr val="365B6D"/>
                </a:solidFill>
                <a:latin typeface="Swis721 BT" panose="020B0504020202020204" pitchFamily="34" charset="0"/>
              </a:rPr>
              <a:t>y</a:t>
            </a:r>
            <a:r>
              <a:rPr sz="10400" spc="-969" dirty="0">
                <a:solidFill>
                  <a:srgbClr val="365B6D"/>
                </a:solidFill>
                <a:latin typeface="Swis721 BT" panose="020B0504020202020204" pitchFamily="34" charset="0"/>
              </a:rPr>
              <a:t> </a:t>
            </a:r>
            <a:r>
              <a:rPr sz="10400" spc="925" dirty="0">
                <a:solidFill>
                  <a:srgbClr val="365B6D"/>
                </a:solidFill>
                <a:latin typeface="Swis721 BT" panose="020B0504020202020204" pitchFamily="34" charset="0"/>
              </a:rPr>
              <a:t>J</a:t>
            </a:r>
            <a:r>
              <a:rPr sz="10400" spc="-635" dirty="0">
                <a:solidFill>
                  <a:srgbClr val="365B6D"/>
                </a:solidFill>
                <a:latin typeface="Swis721 BT" panose="020B0504020202020204" pitchFamily="34" charset="0"/>
              </a:rPr>
              <a:t>o</a:t>
            </a:r>
            <a:r>
              <a:rPr sz="10400" spc="-994" dirty="0">
                <a:solidFill>
                  <a:srgbClr val="365B6D"/>
                </a:solidFill>
                <a:latin typeface="Swis721 BT" panose="020B0504020202020204" pitchFamily="34" charset="0"/>
              </a:rPr>
              <a:t>u</a:t>
            </a:r>
            <a:r>
              <a:rPr sz="10400" spc="-535" dirty="0">
                <a:solidFill>
                  <a:srgbClr val="365B6D"/>
                </a:solidFill>
                <a:latin typeface="Swis721 BT" panose="020B0504020202020204" pitchFamily="34" charset="0"/>
              </a:rPr>
              <a:t>r</a:t>
            </a:r>
            <a:r>
              <a:rPr sz="10400" spc="-975" dirty="0">
                <a:solidFill>
                  <a:srgbClr val="365B6D"/>
                </a:solidFill>
                <a:latin typeface="Swis721 BT" panose="020B0504020202020204" pitchFamily="34" charset="0"/>
              </a:rPr>
              <a:t>n</a:t>
            </a:r>
            <a:r>
              <a:rPr sz="10400" spc="-495" dirty="0">
                <a:solidFill>
                  <a:srgbClr val="365B6D"/>
                </a:solidFill>
                <a:latin typeface="Swis721 BT" panose="020B0504020202020204" pitchFamily="34" charset="0"/>
              </a:rPr>
              <a:t>ey  </a:t>
            </a:r>
            <a:r>
              <a:rPr sz="10400" spc="-130" dirty="0">
                <a:solidFill>
                  <a:srgbClr val="365B6D"/>
                </a:solidFill>
                <a:latin typeface="Swis721 BT" panose="020B0504020202020204" pitchFamily="34" charset="0"/>
              </a:rPr>
              <a:t>s</a:t>
            </a:r>
            <a:r>
              <a:rPr sz="10400" spc="-630" dirty="0">
                <a:solidFill>
                  <a:srgbClr val="365B6D"/>
                </a:solidFill>
                <a:latin typeface="Swis721 BT" panose="020B0504020202020204" pitchFamily="34" charset="0"/>
              </a:rPr>
              <a:t>o</a:t>
            </a:r>
            <a:r>
              <a:rPr sz="10400" spc="-969" dirty="0">
                <a:solidFill>
                  <a:srgbClr val="365B6D"/>
                </a:solidFill>
                <a:latin typeface="Swis721 BT" panose="020B0504020202020204" pitchFamily="34" charset="0"/>
              </a:rPr>
              <a:t> </a:t>
            </a:r>
            <a:r>
              <a:rPr sz="10400" spc="40" dirty="0">
                <a:solidFill>
                  <a:srgbClr val="365B6D"/>
                </a:solidFill>
                <a:latin typeface="Swis721 BT" panose="020B0504020202020204" pitchFamily="34" charset="0"/>
              </a:rPr>
              <a:t>f</a:t>
            </a:r>
            <a:r>
              <a:rPr sz="10400" spc="-740" dirty="0">
                <a:solidFill>
                  <a:srgbClr val="365B6D"/>
                </a:solidFill>
                <a:latin typeface="Swis721 BT" panose="020B0504020202020204" pitchFamily="34" charset="0"/>
              </a:rPr>
              <a:t>a</a:t>
            </a:r>
            <a:r>
              <a:rPr sz="10400" spc="-535" dirty="0">
                <a:solidFill>
                  <a:srgbClr val="365B6D"/>
                </a:solidFill>
                <a:latin typeface="Swis721 BT" panose="020B0504020202020204" pitchFamily="34" charset="0"/>
              </a:rPr>
              <a:t>r</a:t>
            </a:r>
            <a:r>
              <a:rPr sz="10400" spc="-480" dirty="0" smtClean="0">
                <a:solidFill>
                  <a:srgbClr val="365B6D"/>
                </a:solidFill>
                <a:latin typeface="Swis721 BT" panose="020B0504020202020204" pitchFamily="34" charset="0"/>
              </a:rPr>
              <a:t>..</a:t>
            </a:r>
            <a:r>
              <a:rPr sz="10400" spc="-475" dirty="0" smtClean="0">
                <a:solidFill>
                  <a:srgbClr val="365B6D"/>
                </a:solidFill>
                <a:latin typeface="Swis721 BT" panose="020B0504020202020204" pitchFamily="34" charset="0"/>
              </a:rPr>
              <a:t>.</a:t>
            </a:r>
            <a:r>
              <a:rPr lang="en-US" sz="10400" spc="-475" dirty="0" smtClean="0">
                <a:solidFill>
                  <a:srgbClr val="365B6D"/>
                </a:solidFill>
                <a:latin typeface="Swis721 BT" panose="020B0504020202020204" pitchFamily="34" charset="0"/>
              </a:rPr>
              <a:t/>
            </a:r>
            <a:br>
              <a:rPr lang="en-US" sz="10400" spc="-475" dirty="0" smtClean="0">
                <a:solidFill>
                  <a:srgbClr val="365B6D"/>
                </a:solidFill>
                <a:latin typeface="Swis721 BT" panose="020B0504020202020204" pitchFamily="34" charset="0"/>
              </a:rPr>
            </a:br>
            <a:r>
              <a:rPr lang="zh-TW" altLang="en-US" sz="8800" spc="-475" dirty="0">
                <a:solidFill>
                  <a:srgbClr val="365B6D"/>
                </a:solidFill>
                <a:latin typeface="DFKai-SB" panose="03000509000000000000" pitchFamily="65" charset="-120"/>
                <a:ea typeface="DFKai-SB" panose="03000509000000000000" pitchFamily="65" charset="-120"/>
              </a:rPr>
              <a:t>我目前為止的人生旅</a:t>
            </a:r>
            <a:r>
              <a:rPr lang="zh-TW" altLang="en-US" sz="8800" spc="-475" dirty="0" smtClean="0">
                <a:solidFill>
                  <a:srgbClr val="365B6D"/>
                </a:solidFill>
                <a:latin typeface="DFKai-SB" panose="03000509000000000000" pitchFamily="65" charset="-120"/>
                <a:ea typeface="DFKai-SB" panose="03000509000000000000" pitchFamily="65" charset="-120"/>
              </a:rPr>
              <a:t>程</a:t>
            </a:r>
            <a:r>
              <a:rPr lang="en-US" altLang="zh-TW" sz="8800" spc="-475" dirty="0" smtClean="0">
                <a:solidFill>
                  <a:srgbClr val="365B6D"/>
                </a:solidFill>
                <a:latin typeface="DFKai-SB" panose="03000509000000000000" pitchFamily="65" charset="-120"/>
                <a:ea typeface="DFKai-SB" panose="03000509000000000000" pitchFamily="65" charset="-120"/>
              </a:rPr>
              <a:t>...</a:t>
            </a:r>
            <a:endParaRPr sz="88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36602" y="1443413"/>
            <a:ext cx="8027670" cy="5609356"/>
          </a:xfrm>
          <a:prstGeom prst="rect">
            <a:avLst/>
          </a:prstGeom>
        </p:spPr>
        <p:txBody>
          <a:bodyPr vert="horz" wrap="square" lIns="0" tIns="12065" rIns="0" bIns="0" rtlCol="0">
            <a:spAutoFit/>
          </a:bodyPr>
          <a:lstStyle/>
          <a:p>
            <a:pPr marL="12700" marR="5080">
              <a:lnSpc>
                <a:spcPct val="108000"/>
              </a:lnSpc>
              <a:spcBef>
                <a:spcPts val="95"/>
              </a:spcBef>
            </a:pPr>
            <a:r>
              <a:rPr sz="8800" b="1" spc="-1205" dirty="0">
                <a:solidFill>
                  <a:srgbClr val="365B6D"/>
                </a:solidFill>
                <a:latin typeface="Swis721 BT" panose="020B0504020202020204" pitchFamily="34" charset="0"/>
                <a:cs typeface="Tahoma"/>
              </a:rPr>
              <a:t>H</a:t>
            </a:r>
            <a:r>
              <a:rPr sz="8800" b="1" spc="-535" dirty="0">
                <a:solidFill>
                  <a:srgbClr val="365B6D"/>
                </a:solidFill>
                <a:latin typeface="Swis721 BT" panose="020B0504020202020204" pitchFamily="34" charset="0"/>
                <a:cs typeface="Tahoma"/>
              </a:rPr>
              <a:t>o</a:t>
            </a:r>
            <a:r>
              <a:rPr sz="8800" b="1" spc="-940" dirty="0">
                <a:solidFill>
                  <a:srgbClr val="365B6D"/>
                </a:solidFill>
                <a:latin typeface="Swis721 BT" panose="020B0504020202020204" pitchFamily="34" charset="0"/>
                <a:cs typeface="Tahoma"/>
              </a:rPr>
              <a:t>w</a:t>
            </a:r>
            <a:r>
              <a:rPr sz="8800" b="1" spc="-819" dirty="0">
                <a:solidFill>
                  <a:srgbClr val="365B6D"/>
                </a:solidFill>
                <a:latin typeface="Swis721 BT" panose="020B0504020202020204" pitchFamily="34" charset="0"/>
                <a:cs typeface="Tahoma"/>
              </a:rPr>
              <a:t> </a:t>
            </a:r>
            <a:r>
              <a:rPr sz="8800" b="1" spc="-645" dirty="0">
                <a:solidFill>
                  <a:srgbClr val="365B6D"/>
                </a:solidFill>
                <a:latin typeface="Swis721 BT" panose="020B0504020202020204" pitchFamily="34" charset="0"/>
                <a:cs typeface="Tahoma"/>
              </a:rPr>
              <a:t>d</a:t>
            </a:r>
            <a:r>
              <a:rPr sz="8800" b="1" spc="-370" dirty="0">
                <a:solidFill>
                  <a:srgbClr val="365B6D"/>
                </a:solidFill>
                <a:latin typeface="Swis721 BT" panose="020B0504020202020204" pitchFamily="34" charset="0"/>
                <a:cs typeface="Tahoma"/>
              </a:rPr>
              <a:t>i</a:t>
            </a:r>
            <a:r>
              <a:rPr sz="8800" b="1" spc="-640" dirty="0">
                <a:solidFill>
                  <a:srgbClr val="365B6D"/>
                </a:solidFill>
                <a:latin typeface="Swis721 BT" panose="020B0504020202020204" pitchFamily="34" charset="0"/>
                <a:cs typeface="Tahoma"/>
              </a:rPr>
              <a:t>d</a:t>
            </a:r>
            <a:r>
              <a:rPr sz="8800" b="1" spc="-819" dirty="0">
                <a:solidFill>
                  <a:srgbClr val="365B6D"/>
                </a:solidFill>
                <a:latin typeface="Swis721 BT" panose="020B0504020202020204" pitchFamily="34" charset="0"/>
                <a:cs typeface="Tahoma"/>
              </a:rPr>
              <a:t> </a:t>
            </a:r>
            <a:r>
              <a:rPr sz="8800" b="1" spc="-1939" dirty="0">
                <a:solidFill>
                  <a:srgbClr val="365B6D"/>
                </a:solidFill>
                <a:latin typeface="Swis721 BT" panose="020B0504020202020204" pitchFamily="34" charset="0"/>
                <a:cs typeface="Tahoma"/>
              </a:rPr>
              <a:t>I</a:t>
            </a:r>
            <a:r>
              <a:rPr sz="8800" b="1" spc="-819" dirty="0">
                <a:solidFill>
                  <a:srgbClr val="365B6D"/>
                </a:solidFill>
                <a:latin typeface="Swis721 BT" panose="020B0504020202020204" pitchFamily="34" charset="0"/>
                <a:cs typeface="Tahoma"/>
              </a:rPr>
              <a:t> </a:t>
            </a:r>
            <a:r>
              <a:rPr lang="zh-TW" altLang="en-US" sz="8800" b="1" spc="-819" dirty="0" smtClean="0">
                <a:solidFill>
                  <a:srgbClr val="365B6D"/>
                </a:solidFill>
                <a:latin typeface="Swis721 BT" panose="020B0504020202020204" pitchFamily="34" charset="0"/>
                <a:cs typeface="Tahoma"/>
              </a:rPr>
              <a:t> </a:t>
            </a:r>
            <a:r>
              <a:rPr sz="8800" b="1" spc="-420" dirty="0" smtClean="0">
                <a:solidFill>
                  <a:srgbClr val="365B6D"/>
                </a:solidFill>
                <a:latin typeface="Swis721 BT" panose="020B0504020202020204" pitchFamily="34" charset="0"/>
                <a:cs typeface="Tahoma"/>
              </a:rPr>
              <a:t>e</a:t>
            </a:r>
            <a:r>
              <a:rPr sz="8800" b="1" spc="-825" dirty="0" smtClean="0">
                <a:solidFill>
                  <a:srgbClr val="365B6D"/>
                </a:solidFill>
                <a:latin typeface="Swis721 BT" panose="020B0504020202020204" pitchFamily="34" charset="0"/>
                <a:cs typeface="Tahoma"/>
              </a:rPr>
              <a:t>n</a:t>
            </a:r>
            <a:r>
              <a:rPr sz="8800" b="1" spc="-640" dirty="0" smtClean="0">
                <a:solidFill>
                  <a:srgbClr val="365B6D"/>
                </a:solidFill>
                <a:latin typeface="Swis721 BT" panose="020B0504020202020204" pitchFamily="34" charset="0"/>
                <a:cs typeface="Tahoma"/>
              </a:rPr>
              <a:t>d</a:t>
            </a:r>
            <a:r>
              <a:rPr sz="8800" b="1" spc="-819" dirty="0" smtClean="0">
                <a:solidFill>
                  <a:srgbClr val="365B6D"/>
                </a:solidFill>
                <a:latin typeface="Swis721 BT" panose="020B0504020202020204" pitchFamily="34" charset="0"/>
                <a:cs typeface="Tahoma"/>
              </a:rPr>
              <a:t> </a:t>
            </a:r>
            <a:r>
              <a:rPr sz="8800" b="1" spc="-844" dirty="0">
                <a:solidFill>
                  <a:srgbClr val="365B6D"/>
                </a:solidFill>
                <a:latin typeface="Swis721 BT" panose="020B0504020202020204" pitchFamily="34" charset="0"/>
                <a:cs typeface="Tahoma"/>
              </a:rPr>
              <a:t>u</a:t>
            </a:r>
            <a:r>
              <a:rPr sz="8800" b="1" spc="-400" dirty="0">
                <a:solidFill>
                  <a:srgbClr val="365B6D"/>
                </a:solidFill>
                <a:latin typeface="Swis721 BT" panose="020B0504020202020204" pitchFamily="34" charset="0"/>
                <a:cs typeface="Tahoma"/>
              </a:rPr>
              <a:t>p  </a:t>
            </a:r>
            <a:r>
              <a:rPr sz="8800" b="1" spc="-370" dirty="0">
                <a:solidFill>
                  <a:srgbClr val="365B6D"/>
                </a:solidFill>
                <a:latin typeface="Swis721 BT" panose="020B0504020202020204" pitchFamily="34" charset="0"/>
                <a:cs typeface="Tahoma"/>
              </a:rPr>
              <a:t>i</a:t>
            </a:r>
            <a:r>
              <a:rPr sz="8800" b="1" spc="-819" dirty="0">
                <a:solidFill>
                  <a:srgbClr val="365B6D"/>
                </a:solidFill>
                <a:latin typeface="Swis721 BT" panose="020B0504020202020204" pitchFamily="34" charset="0"/>
                <a:cs typeface="Tahoma"/>
              </a:rPr>
              <a:t>n </a:t>
            </a:r>
            <a:r>
              <a:rPr sz="8800" b="1" spc="-1050" dirty="0">
                <a:solidFill>
                  <a:srgbClr val="365B6D"/>
                </a:solidFill>
                <a:latin typeface="Swis721 BT" panose="020B0504020202020204" pitchFamily="34" charset="0"/>
                <a:cs typeface="Tahoma"/>
              </a:rPr>
              <a:t>m</a:t>
            </a:r>
            <a:r>
              <a:rPr sz="8800" b="1" spc="-370" dirty="0">
                <a:solidFill>
                  <a:srgbClr val="365B6D"/>
                </a:solidFill>
                <a:latin typeface="Swis721 BT" panose="020B0504020202020204" pitchFamily="34" charset="0"/>
                <a:cs typeface="Tahoma"/>
              </a:rPr>
              <a:t>i</a:t>
            </a:r>
            <a:r>
              <a:rPr sz="8800" b="1" spc="-825" dirty="0">
                <a:solidFill>
                  <a:srgbClr val="365B6D"/>
                </a:solidFill>
                <a:latin typeface="Swis721 BT" panose="020B0504020202020204" pitchFamily="34" charset="0"/>
                <a:cs typeface="Tahoma"/>
              </a:rPr>
              <a:t>n</a:t>
            </a:r>
            <a:r>
              <a:rPr sz="8800" b="1" spc="-370" dirty="0">
                <a:solidFill>
                  <a:srgbClr val="365B6D"/>
                </a:solidFill>
                <a:latin typeface="Swis721 BT" panose="020B0504020202020204" pitchFamily="34" charset="0"/>
                <a:cs typeface="Tahoma"/>
              </a:rPr>
              <a:t>i</a:t>
            </a:r>
            <a:r>
              <a:rPr sz="8800" b="1" spc="-110" dirty="0">
                <a:solidFill>
                  <a:srgbClr val="365B6D"/>
                </a:solidFill>
                <a:latin typeface="Swis721 BT" panose="020B0504020202020204" pitchFamily="34" charset="0"/>
                <a:cs typeface="Tahoma"/>
              </a:rPr>
              <a:t>s</a:t>
            </a:r>
            <a:r>
              <a:rPr sz="8800" b="1" spc="-320" dirty="0">
                <a:solidFill>
                  <a:srgbClr val="365B6D"/>
                </a:solidFill>
                <a:latin typeface="Swis721 BT" panose="020B0504020202020204" pitchFamily="34" charset="0"/>
                <a:cs typeface="Tahoma"/>
              </a:rPr>
              <a:t>t</a:t>
            </a:r>
            <a:r>
              <a:rPr sz="8800" b="1" spc="-455" dirty="0">
                <a:solidFill>
                  <a:srgbClr val="365B6D"/>
                </a:solidFill>
                <a:latin typeface="Swis721 BT" panose="020B0504020202020204" pitchFamily="34" charset="0"/>
                <a:cs typeface="Tahoma"/>
              </a:rPr>
              <a:t>r</a:t>
            </a:r>
            <a:r>
              <a:rPr sz="8800" b="1" spc="-630" dirty="0">
                <a:solidFill>
                  <a:srgbClr val="365B6D"/>
                </a:solidFill>
                <a:latin typeface="Swis721 BT" panose="020B0504020202020204" pitchFamily="34" charset="0"/>
                <a:cs typeface="Tahoma"/>
              </a:rPr>
              <a:t>y</a:t>
            </a:r>
            <a:r>
              <a:rPr sz="8800" b="1" spc="-400" dirty="0" smtClean="0">
                <a:solidFill>
                  <a:srgbClr val="365B6D"/>
                </a:solidFill>
                <a:latin typeface="Swis721 BT" panose="020B0504020202020204" pitchFamily="34" charset="0"/>
                <a:cs typeface="Tahoma"/>
              </a:rPr>
              <a:t>?</a:t>
            </a:r>
            <a:endParaRPr lang="en-US" sz="8800" b="1" spc="-400" dirty="0" smtClean="0">
              <a:solidFill>
                <a:srgbClr val="365B6D"/>
              </a:solidFill>
              <a:latin typeface="Swis721 BT" panose="020B0504020202020204" pitchFamily="34" charset="0"/>
              <a:cs typeface="Tahoma"/>
            </a:endParaRPr>
          </a:p>
          <a:p>
            <a:pPr marL="12700" marR="5080">
              <a:lnSpc>
                <a:spcPct val="108000"/>
              </a:lnSpc>
              <a:spcBef>
                <a:spcPts val="95"/>
              </a:spcBef>
            </a:pPr>
            <a:r>
              <a:rPr lang="zh-TW" altLang="en-US" sz="8000" b="1" spc="-400" dirty="0" smtClean="0">
                <a:solidFill>
                  <a:srgbClr val="365B6D"/>
                </a:solidFill>
                <a:latin typeface="DFKai-SB" panose="03000509000000000000" pitchFamily="65" charset="-120"/>
                <a:ea typeface="DFKai-SB" panose="03000509000000000000" pitchFamily="65" charset="-120"/>
                <a:cs typeface="Tahoma"/>
              </a:rPr>
              <a:t>我是如</a:t>
            </a:r>
            <a:r>
              <a:rPr lang="zh-TW" altLang="en-US" sz="8000" b="1" spc="-400" dirty="0">
                <a:solidFill>
                  <a:srgbClr val="365B6D"/>
                </a:solidFill>
                <a:latin typeface="DFKai-SB" panose="03000509000000000000" pitchFamily="65" charset="-120"/>
                <a:ea typeface="DFKai-SB" panose="03000509000000000000" pitchFamily="65" charset="-120"/>
                <a:cs typeface="Tahoma"/>
              </a:rPr>
              <a:t>何成為一個傳道人的？</a:t>
            </a:r>
            <a:endParaRPr sz="8000" dirty="0">
              <a:latin typeface="DFKai-SB" panose="03000509000000000000" pitchFamily="65" charset="-120"/>
              <a:ea typeface="DFKai-SB" panose="03000509000000000000" pitchFamily="65" charset="-120"/>
              <a:cs typeface="Tahoma"/>
            </a:endParaRPr>
          </a:p>
        </p:txBody>
      </p:sp>
      <p:sp>
        <p:nvSpPr>
          <p:cNvPr id="3" name="object 3"/>
          <p:cNvSpPr txBox="1"/>
          <p:nvPr/>
        </p:nvSpPr>
        <p:spPr>
          <a:xfrm>
            <a:off x="10842217" y="495300"/>
            <a:ext cx="5280025" cy="3952877"/>
          </a:xfrm>
          <a:prstGeom prst="rect">
            <a:avLst/>
          </a:prstGeom>
        </p:spPr>
        <p:txBody>
          <a:bodyPr vert="horz" wrap="square" lIns="0" tIns="12700" rIns="0" bIns="0" rtlCol="0">
            <a:spAutoFit/>
          </a:bodyPr>
          <a:lstStyle/>
          <a:p>
            <a:pPr marL="12700" marR="5080">
              <a:lnSpc>
                <a:spcPct val="115900"/>
              </a:lnSpc>
              <a:spcBef>
                <a:spcPts val="100"/>
              </a:spcBef>
            </a:pPr>
            <a:r>
              <a:rPr sz="5500" spc="-455" dirty="0">
                <a:solidFill>
                  <a:srgbClr val="365B6D"/>
                </a:solidFill>
                <a:latin typeface="Tahoma"/>
                <a:cs typeface="Tahoma"/>
              </a:rPr>
              <a:t>O</a:t>
            </a:r>
            <a:r>
              <a:rPr sz="5500" spc="-85" dirty="0">
                <a:solidFill>
                  <a:srgbClr val="365B6D"/>
                </a:solidFill>
                <a:latin typeface="Tahoma"/>
                <a:cs typeface="Tahoma"/>
              </a:rPr>
              <a:t>n</a:t>
            </a:r>
            <a:r>
              <a:rPr sz="5500" spc="40" dirty="0">
                <a:solidFill>
                  <a:srgbClr val="365B6D"/>
                </a:solidFill>
                <a:latin typeface="Tahoma"/>
                <a:cs typeface="Tahoma"/>
              </a:rPr>
              <a:t>e</a:t>
            </a:r>
            <a:r>
              <a:rPr sz="5500" spc="-575" dirty="0">
                <a:solidFill>
                  <a:srgbClr val="365B6D"/>
                </a:solidFill>
                <a:latin typeface="Tahoma"/>
                <a:cs typeface="Tahoma"/>
              </a:rPr>
              <a:t> </a:t>
            </a:r>
            <a:r>
              <a:rPr sz="5500" spc="215" dirty="0">
                <a:solidFill>
                  <a:srgbClr val="365B6D"/>
                </a:solidFill>
                <a:latin typeface="Tahoma"/>
                <a:cs typeface="Tahoma"/>
              </a:rPr>
              <a:t>s</a:t>
            </a:r>
            <a:r>
              <a:rPr sz="5500" spc="110" dirty="0">
                <a:solidFill>
                  <a:srgbClr val="365B6D"/>
                </a:solidFill>
                <a:latin typeface="Tahoma"/>
                <a:cs typeface="Tahoma"/>
              </a:rPr>
              <a:t>i</a:t>
            </a:r>
            <a:r>
              <a:rPr sz="5500" spc="-55" dirty="0">
                <a:solidFill>
                  <a:srgbClr val="365B6D"/>
                </a:solidFill>
                <a:latin typeface="Tahoma"/>
                <a:cs typeface="Tahoma"/>
              </a:rPr>
              <a:t>m</a:t>
            </a:r>
            <a:r>
              <a:rPr sz="5500" spc="-10" dirty="0">
                <a:solidFill>
                  <a:srgbClr val="365B6D"/>
                </a:solidFill>
                <a:latin typeface="Tahoma"/>
                <a:cs typeface="Tahoma"/>
              </a:rPr>
              <a:t>p</a:t>
            </a:r>
            <a:r>
              <a:rPr sz="5500" spc="35" dirty="0">
                <a:solidFill>
                  <a:srgbClr val="365B6D"/>
                </a:solidFill>
                <a:latin typeface="Tahoma"/>
                <a:cs typeface="Tahoma"/>
              </a:rPr>
              <a:t>l</a:t>
            </a:r>
            <a:r>
              <a:rPr sz="5500" spc="40" dirty="0">
                <a:solidFill>
                  <a:srgbClr val="365B6D"/>
                </a:solidFill>
                <a:latin typeface="Tahoma"/>
                <a:cs typeface="Tahoma"/>
              </a:rPr>
              <a:t>e</a:t>
            </a:r>
            <a:r>
              <a:rPr sz="5500" spc="-575" dirty="0">
                <a:solidFill>
                  <a:srgbClr val="365B6D"/>
                </a:solidFill>
                <a:latin typeface="Tahoma"/>
                <a:cs typeface="Tahoma"/>
              </a:rPr>
              <a:t> </a:t>
            </a:r>
            <a:r>
              <a:rPr sz="5500" spc="180" dirty="0">
                <a:solidFill>
                  <a:srgbClr val="365B6D"/>
                </a:solidFill>
                <a:latin typeface="Tahoma"/>
                <a:cs typeface="Tahoma"/>
              </a:rPr>
              <a:t>t</a:t>
            </a:r>
            <a:r>
              <a:rPr sz="5500" spc="-85" dirty="0">
                <a:solidFill>
                  <a:srgbClr val="365B6D"/>
                </a:solidFill>
                <a:latin typeface="Tahoma"/>
                <a:cs typeface="Tahoma"/>
              </a:rPr>
              <a:t>h</a:t>
            </a:r>
            <a:r>
              <a:rPr sz="5500" spc="110" dirty="0">
                <a:solidFill>
                  <a:srgbClr val="365B6D"/>
                </a:solidFill>
                <a:latin typeface="Tahoma"/>
                <a:cs typeface="Tahoma"/>
              </a:rPr>
              <a:t>i</a:t>
            </a:r>
            <a:r>
              <a:rPr sz="5500" spc="-85" dirty="0">
                <a:solidFill>
                  <a:srgbClr val="365B6D"/>
                </a:solidFill>
                <a:latin typeface="Tahoma"/>
                <a:cs typeface="Tahoma"/>
              </a:rPr>
              <a:t>n</a:t>
            </a:r>
            <a:r>
              <a:rPr sz="5500" spc="-80" dirty="0">
                <a:solidFill>
                  <a:srgbClr val="365B6D"/>
                </a:solidFill>
                <a:latin typeface="Tahoma"/>
                <a:cs typeface="Tahoma"/>
              </a:rPr>
              <a:t>g</a:t>
            </a:r>
            <a:r>
              <a:rPr sz="5500" spc="-165" dirty="0">
                <a:solidFill>
                  <a:srgbClr val="365B6D"/>
                </a:solidFill>
                <a:latin typeface="Tahoma"/>
                <a:cs typeface="Tahoma"/>
              </a:rPr>
              <a:t>.  </a:t>
            </a:r>
            <a:r>
              <a:rPr sz="5500" spc="-310" dirty="0">
                <a:solidFill>
                  <a:srgbClr val="365B6D"/>
                </a:solidFill>
                <a:latin typeface="Tahoma"/>
                <a:cs typeface="Tahoma"/>
              </a:rPr>
              <a:t>M</a:t>
            </a:r>
            <a:r>
              <a:rPr sz="5500" spc="-204" dirty="0">
                <a:solidFill>
                  <a:srgbClr val="365B6D"/>
                </a:solidFill>
                <a:latin typeface="Tahoma"/>
                <a:cs typeface="Tahoma"/>
              </a:rPr>
              <a:t>y</a:t>
            </a:r>
            <a:r>
              <a:rPr sz="5500" spc="-575" dirty="0">
                <a:solidFill>
                  <a:srgbClr val="365B6D"/>
                </a:solidFill>
                <a:latin typeface="Tahoma"/>
                <a:cs typeface="Tahoma"/>
              </a:rPr>
              <a:t> </a:t>
            </a:r>
            <a:r>
              <a:rPr sz="5500" spc="35" dirty="0">
                <a:solidFill>
                  <a:srgbClr val="365B6D"/>
                </a:solidFill>
                <a:latin typeface="Tahoma"/>
                <a:cs typeface="Tahoma"/>
              </a:rPr>
              <a:t>l</a:t>
            </a:r>
            <a:r>
              <a:rPr sz="5500" spc="110" dirty="0">
                <a:solidFill>
                  <a:srgbClr val="365B6D"/>
                </a:solidFill>
                <a:latin typeface="Tahoma"/>
                <a:cs typeface="Tahoma"/>
              </a:rPr>
              <a:t>i</a:t>
            </a:r>
            <a:r>
              <a:rPr sz="5500" spc="225" dirty="0">
                <a:solidFill>
                  <a:srgbClr val="365B6D"/>
                </a:solidFill>
                <a:latin typeface="Tahoma"/>
                <a:cs typeface="Tahoma"/>
              </a:rPr>
              <a:t>f</a:t>
            </a:r>
            <a:r>
              <a:rPr sz="5500" spc="40" dirty="0">
                <a:solidFill>
                  <a:srgbClr val="365B6D"/>
                </a:solidFill>
                <a:latin typeface="Tahoma"/>
                <a:cs typeface="Tahoma"/>
              </a:rPr>
              <a:t>e</a:t>
            </a:r>
            <a:r>
              <a:rPr sz="5500" spc="-575" dirty="0">
                <a:solidFill>
                  <a:srgbClr val="365B6D"/>
                </a:solidFill>
                <a:latin typeface="Tahoma"/>
                <a:cs typeface="Tahoma"/>
              </a:rPr>
              <a:t> </a:t>
            </a:r>
            <a:r>
              <a:rPr sz="5500" spc="110" dirty="0">
                <a:solidFill>
                  <a:srgbClr val="365B6D"/>
                </a:solidFill>
                <a:latin typeface="Tahoma"/>
                <a:cs typeface="Tahoma"/>
              </a:rPr>
              <a:t>i</a:t>
            </a:r>
            <a:r>
              <a:rPr sz="5500" spc="195" dirty="0">
                <a:solidFill>
                  <a:srgbClr val="365B6D"/>
                </a:solidFill>
                <a:latin typeface="Tahoma"/>
                <a:cs typeface="Tahoma"/>
              </a:rPr>
              <a:t>s</a:t>
            </a:r>
            <a:r>
              <a:rPr sz="5500" spc="-575" dirty="0">
                <a:solidFill>
                  <a:srgbClr val="365B6D"/>
                </a:solidFill>
                <a:latin typeface="Tahoma"/>
                <a:cs typeface="Tahoma"/>
              </a:rPr>
              <a:t> </a:t>
            </a:r>
            <a:r>
              <a:rPr sz="5500" spc="225" dirty="0">
                <a:solidFill>
                  <a:srgbClr val="365B6D"/>
                </a:solidFill>
                <a:latin typeface="Tahoma"/>
                <a:cs typeface="Tahoma"/>
              </a:rPr>
              <a:t>f</a:t>
            </a:r>
            <a:r>
              <a:rPr sz="5500" spc="35" dirty="0">
                <a:solidFill>
                  <a:srgbClr val="365B6D"/>
                </a:solidFill>
                <a:latin typeface="Tahoma"/>
                <a:cs typeface="Tahoma"/>
              </a:rPr>
              <a:t>o</a:t>
            </a:r>
            <a:r>
              <a:rPr sz="5500" spc="20" dirty="0">
                <a:solidFill>
                  <a:srgbClr val="365B6D"/>
                </a:solidFill>
                <a:latin typeface="Tahoma"/>
                <a:cs typeface="Tahoma"/>
              </a:rPr>
              <a:t>r</a:t>
            </a:r>
            <a:r>
              <a:rPr sz="5500" spc="-575" dirty="0">
                <a:solidFill>
                  <a:srgbClr val="365B6D"/>
                </a:solidFill>
                <a:latin typeface="Tahoma"/>
                <a:cs typeface="Tahoma"/>
              </a:rPr>
              <a:t> </a:t>
            </a:r>
            <a:r>
              <a:rPr sz="5500" spc="-320" dirty="0">
                <a:solidFill>
                  <a:srgbClr val="365B6D"/>
                </a:solidFill>
                <a:latin typeface="Tahoma"/>
                <a:cs typeface="Tahoma"/>
              </a:rPr>
              <a:t>G</a:t>
            </a:r>
            <a:r>
              <a:rPr sz="5500" spc="35" dirty="0">
                <a:solidFill>
                  <a:srgbClr val="365B6D"/>
                </a:solidFill>
                <a:latin typeface="Tahoma"/>
                <a:cs typeface="Tahoma"/>
              </a:rPr>
              <a:t>o</a:t>
            </a:r>
            <a:r>
              <a:rPr sz="5500" spc="-40" dirty="0">
                <a:solidFill>
                  <a:srgbClr val="365B6D"/>
                </a:solidFill>
                <a:latin typeface="Tahoma"/>
                <a:cs typeface="Tahoma"/>
              </a:rPr>
              <a:t>d</a:t>
            </a:r>
            <a:r>
              <a:rPr sz="5500" spc="-160" dirty="0" smtClean="0">
                <a:solidFill>
                  <a:srgbClr val="365B6D"/>
                </a:solidFill>
                <a:latin typeface="Tahoma"/>
                <a:cs typeface="Tahoma"/>
              </a:rPr>
              <a:t>.</a:t>
            </a:r>
            <a:endParaRPr lang="en-US" sz="5500" spc="-160" dirty="0" smtClean="0">
              <a:solidFill>
                <a:srgbClr val="365B6D"/>
              </a:solidFill>
              <a:latin typeface="Tahoma"/>
              <a:cs typeface="Tahoma"/>
            </a:endParaRPr>
          </a:p>
          <a:p>
            <a:pPr marL="12700" marR="5080">
              <a:lnSpc>
                <a:spcPct val="115900"/>
              </a:lnSpc>
              <a:spcBef>
                <a:spcPts val="100"/>
              </a:spcBef>
            </a:pPr>
            <a:r>
              <a:rPr lang="zh-TW" altLang="en-US" sz="5500" b="1" spc="-160" dirty="0" smtClean="0">
                <a:solidFill>
                  <a:srgbClr val="365B6D"/>
                </a:solidFill>
                <a:latin typeface="DFKai-SB" panose="03000509000000000000" pitchFamily="65" charset="-120"/>
                <a:ea typeface="DFKai-SB" panose="03000509000000000000" pitchFamily="65" charset="-120"/>
                <a:cs typeface="Tahoma"/>
              </a:rPr>
              <a:t>一件簡單的事。 我的生命屬於神。</a:t>
            </a:r>
            <a:endParaRPr sz="5500" b="1" dirty="0">
              <a:latin typeface="DFKai-SB" panose="03000509000000000000" pitchFamily="65" charset="-120"/>
              <a:ea typeface="DFKai-SB" panose="03000509000000000000" pitchFamily="65" charset="-120"/>
              <a:cs typeface="Tahoma"/>
            </a:endParaRPr>
          </a:p>
        </p:txBody>
      </p:sp>
      <p:sp>
        <p:nvSpPr>
          <p:cNvPr id="4" name="object 4"/>
          <p:cNvSpPr txBox="1"/>
          <p:nvPr/>
        </p:nvSpPr>
        <p:spPr>
          <a:xfrm>
            <a:off x="10810466" y="4653425"/>
            <a:ext cx="7248934" cy="5202450"/>
          </a:xfrm>
          <a:prstGeom prst="rect">
            <a:avLst/>
          </a:prstGeom>
        </p:spPr>
        <p:txBody>
          <a:bodyPr vert="horz" wrap="square" lIns="0" tIns="12700" rIns="0" bIns="0" rtlCol="0">
            <a:spAutoFit/>
          </a:bodyPr>
          <a:lstStyle/>
          <a:p>
            <a:pPr marL="12700" marR="5080">
              <a:lnSpc>
                <a:spcPct val="115900"/>
              </a:lnSpc>
              <a:spcBef>
                <a:spcPts val="100"/>
              </a:spcBef>
            </a:pPr>
            <a:r>
              <a:rPr sz="5500" spc="-310" dirty="0">
                <a:solidFill>
                  <a:srgbClr val="365B6D"/>
                </a:solidFill>
                <a:latin typeface="Tahoma"/>
                <a:cs typeface="Tahoma"/>
              </a:rPr>
              <a:t>M</a:t>
            </a:r>
            <a:r>
              <a:rPr sz="5500" spc="-204" dirty="0">
                <a:solidFill>
                  <a:srgbClr val="365B6D"/>
                </a:solidFill>
                <a:latin typeface="Tahoma"/>
                <a:cs typeface="Tahoma"/>
              </a:rPr>
              <a:t>y</a:t>
            </a:r>
            <a:r>
              <a:rPr sz="5500" spc="-575" dirty="0">
                <a:solidFill>
                  <a:srgbClr val="365B6D"/>
                </a:solidFill>
                <a:latin typeface="Tahoma"/>
                <a:cs typeface="Tahoma"/>
              </a:rPr>
              <a:t> </a:t>
            </a:r>
            <a:r>
              <a:rPr sz="5500" spc="35" dirty="0">
                <a:solidFill>
                  <a:srgbClr val="365B6D"/>
                </a:solidFill>
                <a:latin typeface="Tahoma"/>
                <a:cs typeface="Tahoma"/>
              </a:rPr>
              <a:t>l</a:t>
            </a:r>
            <a:r>
              <a:rPr sz="5500" spc="110" dirty="0">
                <a:solidFill>
                  <a:srgbClr val="365B6D"/>
                </a:solidFill>
                <a:latin typeface="Tahoma"/>
                <a:cs typeface="Tahoma"/>
              </a:rPr>
              <a:t>i</a:t>
            </a:r>
            <a:r>
              <a:rPr sz="5500" spc="225" dirty="0">
                <a:solidFill>
                  <a:srgbClr val="365B6D"/>
                </a:solidFill>
                <a:latin typeface="Tahoma"/>
                <a:cs typeface="Tahoma"/>
              </a:rPr>
              <a:t>f</a:t>
            </a:r>
            <a:r>
              <a:rPr sz="5500" spc="40" dirty="0">
                <a:solidFill>
                  <a:srgbClr val="365B6D"/>
                </a:solidFill>
                <a:latin typeface="Tahoma"/>
                <a:cs typeface="Tahoma"/>
              </a:rPr>
              <a:t>e</a:t>
            </a:r>
            <a:r>
              <a:rPr sz="5500" spc="-575" dirty="0">
                <a:solidFill>
                  <a:srgbClr val="365B6D"/>
                </a:solidFill>
                <a:latin typeface="Tahoma"/>
                <a:cs typeface="Tahoma"/>
              </a:rPr>
              <a:t> </a:t>
            </a:r>
            <a:r>
              <a:rPr sz="5500" spc="-100" dirty="0">
                <a:solidFill>
                  <a:srgbClr val="365B6D"/>
                </a:solidFill>
                <a:latin typeface="Tahoma"/>
                <a:cs typeface="Tahoma"/>
              </a:rPr>
              <a:t>w</a:t>
            </a:r>
            <a:r>
              <a:rPr sz="5500" spc="-60" dirty="0">
                <a:solidFill>
                  <a:srgbClr val="365B6D"/>
                </a:solidFill>
                <a:latin typeface="Tahoma"/>
                <a:cs typeface="Tahoma"/>
              </a:rPr>
              <a:t>a</a:t>
            </a:r>
            <a:r>
              <a:rPr sz="5500" spc="195" dirty="0">
                <a:solidFill>
                  <a:srgbClr val="365B6D"/>
                </a:solidFill>
                <a:latin typeface="Tahoma"/>
                <a:cs typeface="Tahoma"/>
              </a:rPr>
              <a:t>s</a:t>
            </a:r>
            <a:r>
              <a:rPr sz="5500" spc="-575" dirty="0">
                <a:solidFill>
                  <a:srgbClr val="365B6D"/>
                </a:solidFill>
                <a:latin typeface="Tahoma"/>
                <a:cs typeface="Tahoma"/>
              </a:rPr>
              <a:t> </a:t>
            </a:r>
            <a:r>
              <a:rPr sz="5500" spc="180" dirty="0">
                <a:solidFill>
                  <a:srgbClr val="365B6D"/>
                </a:solidFill>
                <a:latin typeface="Tahoma"/>
                <a:cs typeface="Tahoma"/>
              </a:rPr>
              <a:t>t</a:t>
            </a:r>
            <a:r>
              <a:rPr sz="5500" spc="10" dirty="0">
                <a:solidFill>
                  <a:srgbClr val="365B6D"/>
                </a:solidFill>
                <a:latin typeface="Tahoma"/>
                <a:cs typeface="Tahoma"/>
              </a:rPr>
              <a:t>o  </a:t>
            </a:r>
            <a:r>
              <a:rPr sz="5500" spc="215" dirty="0">
                <a:solidFill>
                  <a:srgbClr val="365B6D"/>
                </a:solidFill>
                <a:latin typeface="Tahoma"/>
                <a:cs typeface="Tahoma"/>
              </a:rPr>
              <a:t>s</a:t>
            </a:r>
            <a:r>
              <a:rPr sz="5500" spc="60" dirty="0">
                <a:solidFill>
                  <a:srgbClr val="365B6D"/>
                </a:solidFill>
                <a:latin typeface="Tahoma"/>
                <a:cs typeface="Tahoma"/>
              </a:rPr>
              <a:t>e</a:t>
            </a:r>
            <a:r>
              <a:rPr sz="5500" spc="40" dirty="0">
                <a:solidFill>
                  <a:srgbClr val="365B6D"/>
                </a:solidFill>
                <a:latin typeface="Tahoma"/>
                <a:cs typeface="Tahoma"/>
              </a:rPr>
              <a:t>r</a:t>
            </a:r>
            <a:r>
              <a:rPr sz="5500" spc="-110" dirty="0">
                <a:solidFill>
                  <a:srgbClr val="365B6D"/>
                </a:solidFill>
                <a:latin typeface="Tahoma"/>
                <a:cs typeface="Tahoma"/>
              </a:rPr>
              <a:t>v</a:t>
            </a:r>
            <a:r>
              <a:rPr sz="5500" spc="40" dirty="0">
                <a:solidFill>
                  <a:srgbClr val="365B6D"/>
                </a:solidFill>
                <a:latin typeface="Tahoma"/>
                <a:cs typeface="Tahoma"/>
              </a:rPr>
              <a:t>e</a:t>
            </a:r>
            <a:r>
              <a:rPr sz="5500" spc="-575" dirty="0">
                <a:solidFill>
                  <a:srgbClr val="365B6D"/>
                </a:solidFill>
                <a:latin typeface="Tahoma"/>
                <a:cs typeface="Tahoma"/>
              </a:rPr>
              <a:t> </a:t>
            </a:r>
            <a:r>
              <a:rPr sz="5500" spc="-320" dirty="0">
                <a:solidFill>
                  <a:srgbClr val="365B6D"/>
                </a:solidFill>
                <a:latin typeface="Tahoma"/>
                <a:cs typeface="Tahoma"/>
              </a:rPr>
              <a:t>G</a:t>
            </a:r>
            <a:r>
              <a:rPr sz="5500" spc="35" dirty="0">
                <a:solidFill>
                  <a:srgbClr val="365B6D"/>
                </a:solidFill>
                <a:latin typeface="Tahoma"/>
                <a:cs typeface="Tahoma"/>
              </a:rPr>
              <a:t>o</a:t>
            </a:r>
            <a:r>
              <a:rPr sz="5500" spc="-60" dirty="0">
                <a:solidFill>
                  <a:srgbClr val="365B6D"/>
                </a:solidFill>
                <a:latin typeface="Tahoma"/>
                <a:cs typeface="Tahoma"/>
              </a:rPr>
              <a:t>d</a:t>
            </a:r>
            <a:r>
              <a:rPr sz="5500" spc="-575" dirty="0">
                <a:solidFill>
                  <a:srgbClr val="365B6D"/>
                </a:solidFill>
                <a:latin typeface="Tahoma"/>
                <a:cs typeface="Tahoma"/>
              </a:rPr>
              <a:t> </a:t>
            </a:r>
            <a:r>
              <a:rPr sz="5500" spc="-60" dirty="0" smtClean="0">
                <a:solidFill>
                  <a:srgbClr val="365B6D"/>
                </a:solidFill>
                <a:latin typeface="Tahoma"/>
                <a:cs typeface="Tahoma"/>
              </a:rPr>
              <a:t>a</a:t>
            </a:r>
            <a:r>
              <a:rPr sz="5500" spc="-85" dirty="0" smtClean="0">
                <a:solidFill>
                  <a:srgbClr val="365B6D"/>
                </a:solidFill>
                <a:latin typeface="Tahoma"/>
                <a:cs typeface="Tahoma"/>
              </a:rPr>
              <a:t>n</a:t>
            </a:r>
            <a:r>
              <a:rPr sz="5500" spc="-185" dirty="0" smtClean="0">
                <a:solidFill>
                  <a:srgbClr val="365B6D"/>
                </a:solidFill>
                <a:latin typeface="Tahoma"/>
                <a:cs typeface="Tahoma"/>
              </a:rPr>
              <a:t>y</a:t>
            </a:r>
            <a:r>
              <a:rPr sz="5500" spc="-100" dirty="0" smtClean="0">
                <a:solidFill>
                  <a:srgbClr val="365B6D"/>
                </a:solidFill>
                <a:latin typeface="Tahoma"/>
                <a:cs typeface="Tahoma"/>
              </a:rPr>
              <a:t>w</a:t>
            </a:r>
            <a:r>
              <a:rPr sz="5500" spc="-60" dirty="0" smtClean="0">
                <a:solidFill>
                  <a:srgbClr val="365B6D"/>
                </a:solidFill>
                <a:latin typeface="Tahoma"/>
                <a:cs typeface="Tahoma"/>
              </a:rPr>
              <a:t>a</a:t>
            </a:r>
            <a:r>
              <a:rPr sz="5500" spc="-155" dirty="0" smtClean="0">
                <a:solidFill>
                  <a:srgbClr val="365B6D"/>
                </a:solidFill>
                <a:latin typeface="Tahoma"/>
                <a:cs typeface="Tahoma"/>
              </a:rPr>
              <a:t>y </a:t>
            </a:r>
            <a:r>
              <a:rPr sz="5500" spc="-100" dirty="0">
                <a:solidFill>
                  <a:srgbClr val="365B6D"/>
                </a:solidFill>
                <a:latin typeface="Tahoma"/>
                <a:cs typeface="Tahoma"/>
              </a:rPr>
              <a:t>H</a:t>
            </a:r>
            <a:r>
              <a:rPr sz="5500" spc="40" dirty="0">
                <a:solidFill>
                  <a:srgbClr val="365B6D"/>
                </a:solidFill>
                <a:latin typeface="Tahoma"/>
                <a:cs typeface="Tahoma"/>
              </a:rPr>
              <a:t>e</a:t>
            </a:r>
            <a:r>
              <a:rPr sz="5500" spc="-575" dirty="0">
                <a:solidFill>
                  <a:srgbClr val="365B6D"/>
                </a:solidFill>
                <a:latin typeface="Tahoma"/>
                <a:cs typeface="Tahoma"/>
              </a:rPr>
              <a:t> </a:t>
            </a:r>
            <a:r>
              <a:rPr sz="5500" spc="215" dirty="0">
                <a:solidFill>
                  <a:srgbClr val="365B6D"/>
                </a:solidFill>
                <a:latin typeface="Tahoma"/>
                <a:cs typeface="Tahoma"/>
              </a:rPr>
              <a:t>s</a:t>
            </a:r>
            <a:r>
              <a:rPr sz="5500" spc="-60" dirty="0">
                <a:solidFill>
                  <a:srgbClr val="365B6D"/>
                </a:solidFill>
                <a:latin typeface="Tahoma"/>
                <a:cs typeface="Tahoma"/>
              </a:rPr>
              <a:t>a</a:t>
            </a:r>
            <a:r>
              <a:rPr sz="5500" spc="-120" dirty="0">
                <a:solidFill>
                  <a:srgbClr val="365B6D"/>
                </a:solidFill>
                <a:latin typeface="Tahoma"/>
                <a:cs typeface="Tahoma"/>
              </a:rPr>
              <a:t>w</a:t>
            </a:r>
            <a:r>
              <a:rPr sz="5500" spc="-575" dirty="0">
                <a:solidFill>
                  <a:srgbClr val="365B6D"/>
                </a:solidFill>
                <a:latin typeface="Tahoma"/>
                <a:cs typeface="Tahoma"/>
              </a:rPr>
              <a:t> </a:t>
            </a:r>
            <a:r>
              <a:rPr sz="5500" spc="225" dirty="0">
                <a:solidFill>
                  <a:srgbClr val="365B6D"/>
                </a:solidFill>
                <a:latin typeface="Tahoma"/>
                <a:cs typeface="Tahoma"/>
              </a:rPr>
              <a:t>f</a:t>
            </a:r>
            <a:r>
              <a:rPr sz="5500" spc="110" dirty="0">
                <a:solidFill>
                  <a:srgbClr val="365B6D"/>
                </a:solidFill>
                <a:latin typeface="Tahoma"/>
                <a:cs typeface="Tahoma"/>
              </a:rPr>
              <a:t>i</a:t>
            </a:r>
            <a:r>
              <a:rPr sz="5500" spc="180" dirty="0">
                <a:solidFill>
                  <a:srgbClr val="365B6D"/>
                </a:solidFill>
                <a:latin typeface="Tahoma"/>
                <a:cs typeface="Tahoma"/>
              </a:rPr>
              <a:t>t</a:t>
            </a:r>
            <a:r>
              <a:rPr sz="5500" spc="-160" dirty="0" smtClean="0">
                <a:solidFill>
                  <a:srgbClr val="365B6D"/>
                </a:solidFill>
                <a:latin typeface="Tahoma"/>
                <a:cs typeface="Tahoma"/>
              </a:rPr>
              <a:t>.</a:t>
            </a:r>
            <a:endParaRPr lang="en-US" sz="5500" spc="-160" dirty="0" smtClean="0">
              <a:solidFill>
                <a:srgbClr val="365B6D"/>
              </a:solidFill>
              <a:latin typeface="Tahoma"/>
              <a:cs typeface="Tahoma"/>
            </a:endParaRPr>
          </a:p>
          <a:p>
            <a:pPr marL="12700" marR="5080">
              <a:lnSpc>
                <a:spcPct val="115900"/>
              </a:lnSpc>
              <a:spcBef>
                <a:spcPts val="100"/>
              </a:spcBef>
            </a:pPr>
            <a:r>
              <a:rPr lang="zh-TW" altLang="en-US" sz="6000" b="1" spc="-160" dirty="0">
                <a:solidFill>
                  <a:srgbClr val="365B6D"/>
                </a:solidFill>
                <a:latin typeface="DFKai-SB" panose="03000509000000000000" pitchFamily="65" charset="-120"/>
                <a:ea typeface="DFKai-SB" panose="03000509000000000000" pitchFamily="65" charset="-120"/>
                <a:cs typeface="Tahoma"/>
              </a:rPr>
              <a:t>我的生命就是要照著神認為合適的方式來服事祂。</a:t>
            </a:r>
            <a:endParaRPr sz="6000" b="1" dirty="0">
              <a:latin typeface="DFKai-SB" panose="03000509000000000000" pitchFamily="65" charset="-120"/>
              <a:ea typeface="DFKai-SB" panose="03000509000000000000" pitchFamily="65" charset="-120"/>
              <a:cs typeface="Tahom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8143875" cy="10287000"/>
          </a:xfrm>
          <a:custGeom>
            <a:avLst/>
            <a:gdLst/>
            <a:ahLst/>
            <a:cxnLst/>
            <a:rect l="l" t="t" r="r" b="b"/>
            <a:pathLst>
              <a:path w="8143875" h="10287000">
                <a:moveTo>
                  <a:pt x="8143874" y="10286999"/>
                </a:moveTo>
                <a:lnTo>
                  <a:pt x="0" y="10286999"/>
                </a:lnTo>
                <a:lnTo>
                  <a:pt x="0" y="0"/>
                </a:lnTo>
                <a:lnTo>
                  <a:pt x="8143874" y="0"/>
                </a:lnTo>
                <a:lnTo>
                  <a:pt x="8143874" y="10286999"/>
                </a:lnTo>
                <a:close/>
              </a:path>
            </a:pathLst>
          </a:custGeom>
          <a:solidFill>
            <a:srgbClr val="365B6D"/>
          </a:solidFill>
        </p:spPr>
        <p:txBody>
          <a:bodyPr wrap="square" lIns="0" tIns="0" rIns="0" bIns="0" rtlCol="0"/>
          <a:lstStyle/>
          <a:p>
            <a:endParaRPr/>
          </a:p>
        </p:txBody>
      </p:sp>
      <p:sp>
        <p:nvSpPr>
          <p:cNvPr id="3" name="object 3"/>
          <p:cNvSpPr txBox="1">
            <a:spLocks noGrp="1"/>
          </p:cNvSpPr>
          <p:nvPr>
            <p:ph type="title"/>
          </p:nvPr>
        </p:nvSpPr>
        <p:spPr>
          <a:xfrm>
            <a:off x="3678961" y="1016000"/>
            <a:ext cx="787400" cy="1534160"/>
          </a:xfrm>
          <a:prstGeom prst="rect">
            <a:avLst/>
          </a:prstGeom>
        </p:spPr>
        <p:txBody>
          <a:bodyPr vert="horz" wrap="square" lIns="0" tIns="12700" rIns="0" bIns="0" rtlCol="0">
            <a:spAutoFit/>
          </a:bodyPr>
          <a:lstStyle/>
          <a:p>
            <a:pPr marL="12700">
              <a:lnSpc>
                <a:spcPct val="100000"/>
              </a:lnSpc>
              <a:spcBef>
                <a:spcPts val="100"/>
              </a:spcBef>
            </a:pPr>
            <a:r>
              <a:rPr sz="9900" spc="-2950" dirty="0">
                <a:solidFill>
                  <a:srgbClr val="F6F6F6"/>
                </a:solidFill>
              </a:rPr>
              <a:t>1</a:t>
            </a:r>
            <a:r>
              <a:rPr sz="9900" spc="-455" dirty="0">
                <a:solidFill>
                  <a:srgbClr val="F6F6F6"/>
                </a:solidFill>
              </a:rPr>
              <a:t>.</a:t>
            </a:r>
            <a:endParaRPr sz="9900"/>
          </a:p>
        </p:txBody>
      </p:sp>
      <p:sp>
        <p:nvSpPr>
          <p:cNvPr id="4" name="object 4"/>
          <p:cNvSpPr txBox="1"/>
          <p:nvPr/>
        </p:nvSpPr>
        <p:spPr>
          <a:xfrm>
            <a:off x="1129237" y="2520950"/>
            <a:ext cx="5887085" cy="6049010"/>
          </a:xfrm>
          <a:prstGeom prst="rect">
            <a:avLst/>
          </a:prstGeom>
        </p:spPr>
        <p:txBody>
          <a:bodyPr vert="horz" wrap="square" lIns="0" tIns="40640" rIns="0" bIns="0" rtlCol="0">
            <a:spAutoFit/>
          </a:bodyPr>
          <a:lstStyle/>
          <a:p>
            <a:pPr marL="12700" marR="5080" algn="ctr">
              <a:lnSpc>
                <a:spcPts val="11850"/>
              </a:lnSpc>
              <a:spcBef>
                <a:spcPts val="320"/>
              </a:spcBef>
            </a:pPr>
            <a:r>
              <a:rPr sz="9900" b="1" spc="-1370" dirty="0">
                <a:solidFill>
                  <a:srgbClr val="F6F6F6"/>
                </a:solidFill>
                <a:latin typeface="Swis721 BT" panose="020B0504020202020204" pitchFamily="34" charset="0"/>
                <a:cs typeface="Tahoma"/>
              </a:rPr>
              <a:t>G</a:t>
            </a:r>
            <a:r>
              <a:rPr sz="9900" b="1" spc="-600" dirty="0">
                <a:solidFill>
                  <a:srgbClr val="F6F6F6"/>
                </a:solidFill>
                <a:latin typeface="Swis721 BT" panose="020B0504020202020204" pitchFamily="34" charset="0"/>
                <a:cs typeface="Tahoma"/>
              </a:rPr>
              <a:t>o</a:t>
            </a:r>
            <a:r>
              <a:rPr sz="9900" b="1" spc="-720" dirty="0">
                <a:solidFill>
                  <a:srgbClr val="F6F6F6"/>
                </a:solidFill>
                <a:latin typeface="Swis721 BT" panose="020B0504020202020204" pitchFamily="34" charset="0"/>
                <a:cs typeface="Tahoma"/>
              </a:rPr>
              <a:t>d</a:t>
            </a:r>
            <a:r>
              <a:rPr sz="9900" b="1" spc="-925" dirty="0">
                <a:solidFill>
                  <a:srgbClr val="F6F6F6"/>
                </a:solidFill>
                <a:latin typeface="Swis721 BT" panose="020B0504020202020204" pitchFamily="34" charset="0"/>
                <a:cs typeface="Tahoma"/>
              </a:rPr>
              <a:t> </a:t>
            </a:r>
            <a:r>
              <a:rPr sz="9900" b="1" spc="-1060" dirty="0">
                <a:solidFill>
                  <a:srgbClr val="F6F6F6"/>
                </a:solidFill>
                <a:latin typeface="Swis721 BT" panose="020B0504020202020204" pitchFamily="34" charset="0"/>
                <a:cs typeface="Tahoma"/>
              </a:rPr>
              <a:t>w</a:t>
            </a:r>
            <a:r>
              <a:rPr sz="9900" b="1" spc="-700" dirty="0">
                <a:solidFill>
                  <a:srgbClr val="F6F6F6"/>
                </a:solidFill>
                <a:latin typeface="Swis721 BT" panose="020B0504020202020204" pitchFamily="34" charset="0"/>
                <a:cs typeface="Tahoma"/>
              </a:rPr>
              <a:t>a</a:t>
            </a:r>
            <a:r>
              <a:rPr sz="9900" b="1" spc="-925" dirty="0">
                <a:solidFill>
                  <a:srgbClr val="F6F6F6"/>
                </a:solidFill>
                <a:latin typeface="Swis721 BT" panose="020B0504020202020204" pitchFamily="34" charset="0"/>
                <a:cs typeface="Tahoma"/>
              </a:rPr>
              <a:t>n</a:t>
            </a:r>
            <a:r>
              <a:rPr sz="9900" b="1" spc="-355" dirty="0">
                <a:solidFill>
                  <a:srgbClr val="F6F6F6"/>
                </a:solidFill>
                <a:latin typeface="Swis721 BT" panose="020B0504020202020204" pitchFamily="34" charset="0"/>
                <a:cs typeface="Tahoma"/>
              </a:rPr>
              <a:t>t</a:t>
            </a:r>
            <a:r>
              <a:rPr sz="9900" b="1" spc="-85" dirty="0">
                <a:solidFill>
                  <a:srgbClr val="F6F6F6"/>
                </a:solidFill>
                <a:latin typeface="Swis721 BT" panose="020B0504020202020204" pitchFamily="34" charset="0"/>
                <a:cs typeface="Tahoma"/>
              </a:rPr>
              <a:t>s  </a:t>
            </a:r>
            <a:r>
              <a:rPr sz="9900" b="1" spc="-700" dirty="0">
                <a:solidFill>
                  <a:srgbClr val="F6F6F6"/>
                </a:solidFill>
                <a:latin typeface="Swis721 BT" panose="020B0504020202020204" pitchFamily="34" charset="0"/>
                <a:cs typeface="Tahoma"/>
              </a:rPr>
              <a:t>a</a:t>
            </a:r>
            <a:r>
              <a:rPr sz="9900" b="1" spc="-525" dirty="0">
                <a:solidFill>
                  <a:srgbClr val="F6F6F6"/>
                </a:solidFill>
                <a:latin typeface="Swis721 BT" panose="020B0504020202020204" pitchFamily="34" charset="0"/>
                <a:cs typeface="Tahoma"/>
              </a:rPr>
              <a:t>ll</a:t>
            </a:r>
            <a:r>
              <a:rPr sz="9900" b="1" spc="-925" dirty="0">
                <a:solidFill>
                  <a:srgbClr val="F6F6F6"/>
                </a:solidFill>
                <a:latin typeface="Swis721 BT" panose="020B0504020202020204" pitchFamily="34" charset="0"/>
                <a:cs typeface="Tahoma"/>
              </a:rPr>
              <a:t> </a:t>
            </a:r>
            <a:r>
              <a:rPr sz="9900" b="1" spc="-600" dirty="0">
                <a:solidFill>
                  <a:srgbClr val="F6F6F6"/>
                </a:solidFill>
                <a:latin typeface="Swis721 BT" panose="020B0504020202020204" pitchFamily="34" charset="0"/>
                <a:cs typeface="Tahoma"/>
              </a:rPr>
              <a:t>o</a:t>
            </a:r>
            <a:r>
              <a:rPr sz="9900" b="1" spc="45" dirty="0">
                <a:solidFill>
                  <a:srgbClr val="F6F6F6"/>
                </a:solidFill>
                <a:latin typeface="Swis721 BT" panose="020B0504020202020204" pitchFamily="34" charset="0"/>
                <a:cs typeface="Tahoma"/>
              </a:rPr>
              <a:t>f</a:t>
            </a:r>
            <a:r>
              <a:rPr sz="9900" b="1" spc="-925" dirty="0">
                <a:solidFill>
                  <a:srgbClr val="F6F6F6"/>
                </a:solidFill>
                <a:latin typeface="Swis721 BT" panose="020B0504020202020204" pitchFamily="34" charset="0"/>
                <a:cs typeface="Tahoma"/>
              </a:rPr>
              <a:t> </a:t>
            </a:r>
            <a:r>
              <a:rPr sz="9900" b="1" spc="-944" dirty="0">
                <a:solidFill>
                  <a:srgbClr val="F6F6F6"/>
                </a:solidFill>
                <a:latin typeface="Swis721 BT" panose="020B0504020202020204" pitchFamily="34" charset="0"/>
                <a:cs typeface="Tahoma"/>
              </a:rPr>
              <a:t>u</a:t>
            </a:r>
            <a:r>
              <a:rPr sz="9900" b="1" spc="-120" dirty="0">
                <a:solidFill>
                  <a:srgbClr val="F6F6F6"/>
                </a:solidFill>
                <a:latin typeface="Swis721 BT" panose="020B0504020202020204" pitchFamily="34" charset="0"/>
                <a:cs typeface="Tahoma"/>
              </a:rPr>
              <a:t>s</a:t>
            </a:r>
            <a:r>
              <a:rPr sz="9900" b="1" spc="-925" dirty="0">
                <a:solidFill>
                  <a:srgbClr val="F6F6F6"/>
                </a:solidFill>
                <a:latin typeface="Swis721 BT" panose="020B0504020202020204" pitchFamily="34" charset="0"/>
                <a:cs typeface="Tahoma"/>
              </a:rPr>
              <a:t> </a:t>
            </a:r>
            <a:r>
              <a:rPr sz="9900" b="1" spc="-415" dirty="0">
                <a:solidFill>
                  <a:srgbClr val="F6F6F6"/>
                </a:solidFill>
                <a:latin typeface="Swis721 BT" panose="020B0504020202020204" pitchFamily="34" charset="0"/>
                <a:cs typeface="Tahoma"/>
              </a:rPr>
              <a:t>i</a:t>
            </a:r>
            <a:r>
              <a:rPr sz="9900" b="1" spc="-590" dirty="0">
                <a:solidFill>
                  <a:srgbClr val="F6F6F6"/>
                </a:solidFill>
                <a:latin typeface="Swis721 BT" panose="020B0504020202020204" pitchFamily="34" charset="0"/>
                <a:cs typeface="Tahoma"/>
              </a:rPr>
              <a:t>n  </a:t>
            </a:r>
            <a:r>
              <a:rPr sz="9900" b="1" spc="-509" dirty="0">
                <a:solidFill>
                  <a:srgbClr val="F6F6F6"/>
                </a:solidFill>
                <a:latin typeface="Swis721 BT" panose="020B0504020202020204" pitchFamily="34" charset="0"/>
                <a:cs typeface="Tahoma"/>
              </a:rPr>
              <a:t>full-time </a:t>
            </a:r>
            <a:r>
              <a:rPr sz="9900" b="1" spc="-505" dirty="0">
                <a:solidFill>
                  <a:srgbClr val="F6F6F6"/>
                </a:solidFill>
                <a:latin typeface="Swis721 BT" panose="020B0504020202020204" pitchFamily="34" charset="0"/>
                <a:cs typeface="Tahoma"/>
              </a:rPr>
              <a:t> </a:t>
            </a:r>
            <a:r>
              <a:rPr sz="9900" b="1" spc="-565" dirty="0">
                <a:solidFill>
                  <a:srgbClr val="F6F6F6"/>
                </a:solidFill>
                <a:latin typeface="Swis721 BT" panose="020B0504020202020204" pitchFamily="34" charset="0"/>
                <a:cs typeface="Tahoma"/>
              </a:rPr>
              <a:t>ministry.</a:t>
            </a:r>
            <a:endParaRPr sz="9900" dirty="0">
              <a:latin typeface="Swis721 BT" panose="020B0504020202020204" pitchFamily="34" charset="0"/>
              <a:cs typeface="Tahoma"/>
            </a:endParaRPr>
          </a:p>
        </p:txBody>
      </p:sp>
      <p:sp>
        <p:nvSpPr>
          <p:cNvPr id="5" name="object 5"/>
          <p:cNvSpPr txBox="1"/>
          <p:nvPr/>
        </p:nvSpPr>
        <p:spPr>
          <a:xfrm>
            <a:off x="9462454" y="1363662"/>
            <a:ext cx="7654290" cy="3225800"/>
          </a:xfrm>
          <a:prstGeom prst="rect">
            <a:avLst/>
          </a:prstGeom>
        </p:spPr>
        <p:txBody>
          <a:bodyPr vert="horz" wrap="square" lIns="0" tIns="88900" rIns="0" bIns="0" rtlCol="0">
            <a:spAutoFit/>
          </a:bodyPr>
          <a:lstStyle/>
          <a:p>
            <a:pPr marL="12700">
              <a:lnSpc>
                <a:spcPct val="100000"/>
              </a:lnSpc>
              <a:spcBef>
                <a:spcPts val="700"/>
              </a:spcBef>
            </a:pPr>
            <a:r>
              <a:rPr sz="3000" b="1" spc="-900" dirty="0">
                <a:solidFill>
                  <a:srgbClr val="365B6D"/>
                </a:solidFill>
                <a:latin typeface="Tahoma"/>
                <a:cs typeface="Tahoma"/>
              </a:rPr>
              <a:t>1</a:t>
            </a:r>
            <a:r>
              <a:rPr sz="3000" b="1" spc="-254" dirty="0">
                <a:solidFill>
                  <a:srgbClr val="365B6D"/>
                </a:solidFill>
                <a:latin typeface="Tahoma"/>
                <a:cs typeface="Tahoma"/>
              </a:rPr>
              <a:t> </a:t>
            </a:r>
            <a:r>
              <a:rPr sz="3000" b="1" spc="-170" dirty="0">
                <a:solidFill>
                  <a:srgbClr val="365B6D"/>
                </a:solidFill>
                <a:latin typeface="Tahoma"/>
                <a:cs typeface="Tahoma"/>
              </a:rPr>
              <a:t>P</a:t>
            </a:r>
            <a:r>
              <a:rPr sz="3000" b="1" spc="-120" dirty="0">
                <a:solidFill>
                  <a:srgbClr val="365B6D"/>
                </a:solidFill>
                <a:latin typeface="Tahoma"/>
                <a:cs typeface="Tahoma"/>
              </a:rPr>
              <a:t>e</a:t>
            </a:r>
            <a:r>
              <a:rPr sz="3000" b="1" spc="-80" dirty="0">
                <a:solidFill>
                  <a:srgbClr val="365B6D"/>
                </a:solidFill>
                <a:latin typeface="Tahoma"/>
                <a:cs typeface="Tahoma"/>
              </a:rPr>
              <a:t>t</a:t>
            </a:r>
            <a:r>
              <a:rPr sz="3000" b="1" spc="-120" dirty="0">
                <a:solidFill>
                  <a:srgbClr val="365B6D"/>
                </a:solidFill>
                <a:latin typeface="Tahoma"/>
                <a:cs typeface="Tahoma"/>
              </a:rPr>
              <a:t>e</a:t>
            </a:r>
            <a:r>
              <a:rPr sz="3000" b="1" spc="-135" dirty="0">
                <a:solidFill>
                  <a:srgbClr val="365B6D"/>
                </a:solidFill>
                <a:latin typeface="Tahoma"/>
                <a:cs typeface="Tahoma"/>
              </a:rPr>
              <a:t>r</a:t>
            </a:r>
            <a:r>
              <a:rPr sz="3000" b="1" spc="-254" dirty="0">
                <a:solidFill>
                  <a:srgbClr val="365B6D"/>
                </a:solidFill>
                <a:latin typeface="Tahoma"/>
                <a:cs typeface="Tahoma"/>
              </a:rPr>
              <a:t> </a:t>
            </a:r>
            <a:r>
              <a:rPr sz="3000" b="1" spc="-200" dirty="0">
                <a:solidFill>
                  <a:srgbClr val="365B6D"/>
                </a:solidFill>
                <a:latin typeface="Tahoma"/>
                <a:cs typeface="Tahoma"/>
              </a:rPr>
              <a:t>2</a:t>
            </a:r>
            <a:r>
              <a:rPr sz="3000" b="1" spc="35" dirty="0">
                <a:solidFill>
                  <a:srgbClr val="365B6D"/>
                </a:solidFill>
                <a:latin typeface="Tahoma"/>
                <a:cs typeface="Tahoma"/>
              </a:rPr>
              <a:t>:</a:t>
            </a:r>
            <a:r>
              <a:rPr sz="3000" b="1" spc="-310" dirty="0">
                <a:solidFill>
                  <a:srgbClr val="365B6D"/>
                </a:solidFill>
                <a:latin typeface="Tahoma"/>
                <a:cs typeface="Tahoma"/>
              </a:rPr>
              <a:t>9</a:t>
            </a:r>
            <a:endParaRPr sz="3000">
              <a:latin typeface="Tahoma"/>
              <a:cs typeface="Tahoma"/>
            </a:endParaRPr>
          </a:p>
          <a:p>
            <a:pPr marL="12700" marR="5080">
              <a:lnSpc>
                <a:spcPts val="4200"/>
              </a:lnSpc>
              <a:spcBef>
                <a:spcPts val="100"/>
              </a:spcBef>
            </a:pPr>
            <a:r>
              <a:rPr sz="3000" spc="120" dirty="0">
                <a:solidFill>
                  <a:srgbClr val="365B6D"/>
                </a:solidFill>
                <a:latin typeface="Tahoma"/>
                <a:cs typeface="Tahoma"/>
              </a:rPr>
              <a:t>B</a:t>
            </a:r>
            <a:r>
              <a:rPr sz="3000" spc="-55" dirty="0">
                <a:solidFill>
                  <a:srgbClr val="365B6D"/>
                </a:solidFill>
                <a:latin typeface="Tahoma"/>
                <a:cs typeface="Tahoma"/>
              </a:rPr>
              <a:t>u</a:t>
            </a:r>
            <a:r>
              <a:rPr sz="3000" spc="85" dirty="0">
                <a:solidFill>
                  <a:srgbClr val="365B6D"/>
                </a:solidFill>
                <a:latin typeface="Tahoma"/>
                <a:cs typeface="Tahoma"/>
              </a:rPr>
              <a:t>t</a:t>
            </a:r>
            <a:r>
              <a:rPr sz="3000" spc="-315" dirty="0">
                <a:solidFill>
                  <a:srgbClr val="365B6D"/>
                </a:solidFill>
                <a:latin typeface="Tahoma"/>
                <a:cs typeface="Tahoma"/>
              </a:rPr>
              <a:t> </a:t>
            </a:r>
            <a:r>
              <a:rPr sz="3000" spc="-105" dirty="0">
                <a:solidFill>
                  <a:srgbClr val="365B6D"/>
                </a:solidFill>
                <a:latin typeface="Tahoma"/>
                <a:cs typeface="Tahoma"/>
              </a:rPr>
              <a:t>y</a:t>
            </a:r>
            <a:r>
              <a:rPr sz="3000" spc="15" dirty="0">
                <a:solidFill>
                  <a:srgbClr val="365B6D"/>
                </a:solidFill>
                <a:latin typeface="Tahoma"/>
                <a:cs typeface="Tahoma"/>
              </a:rPr>
              <a:t>o</a:t>
            </a:r>
            <a:r>
              <a:rPr sz="3000" spc="-65" dirty="0">
                <a:solidFill>
                  <a:srgbClr val="365B6D"/>
                </a:solidFill>
                <a:latin typeface="Tahoma"/>
                <a:cs typeface="Tahoma"/>
              </a:rPr>
              <a:t>u</a:t>
            </a:r>
            <a:r>
              <a:rPr sz="3000" spc="-315" dirty="0">
                <a:solidFill>
                  <a:srgbClr val="365B6D"/>
                </a:solidFill>
                <a:latin typeface="Tahoma"/>
                <a:cs typeface="Tahoma"/>
              </a:rPr>
              <a:t> </a:t>
            </a:r>
            <a:r>
              <a:rPr sz="3000" spc="-35" dirty="0">
                <a:solidFill>
                  <a:srgbClr val="365B6D"/>
                </a:solidFill>
                <a:latin typeface="Tahoma"/>
                <a:cs typeface="Tahoma"/>
              </a:rPr>
              <a:t>a</a:t>
            </a:r>
            <a:r>
              <a:rPr sz="3000" spc="20" dirty="0">
                <a:solidFill>
                  <a:srgbClr val="365B6D"/>
                </a:solidFill>
                <a:latin typeface="Tahoma"/>
                <a:cs typeface="Tahoma"/>
              </a:rPr>
              <a:t>re</a:t>
            </a:r>
            <a:r>
              <a:rPr sz="3000" spc="-315" dirty="0">
                <a:solidFill>
                  <a:srgbClr val="365B6D"/>
                </a:solidFill>
                <a:latin typeface="Tahoma"/>
                <a:cs typeface="Tahoma"/>
              </a:rPr>
              <a:t> </a:t>
            </a:r>
            <a:r>
              <a:rPr sz="3000" spc="-45" dirty="0">
                <a:solidFill>
                  <a:srgbClr val="365B6D"/>
                </a:solidFill>
                <a:latin typeface="Tahoma"/>
                <a:cs typeface="Tahoma"/>
              </a:rPr>
              <a:t>a</a:t>
            </a:r>
            <a:r>
              <a:rPr sz="3000" spc="-315" dirty="0">
                <a:solidFill>
                  <a:srgbClr val="365B6D"/>
                </a:solidFill>
                <a:latin typeface="Tahoma"/>
                <a:cs typeface="Tahoma"/>
              </a:rPr>
              <a:t> </a:t>
            </a:r>
            <a:r>
              <a:rPr sz="3000" spc="185" dirty="0">
                <a:solidFill>
                  <a:srgbClr val="365B6D"/>
                </a:solidFill>
                <a:latin typeface="Tahoma"/>
                <a:cs typeface="Tahoma"/>
              </a:rPr>
              <a:t>c</a:t>
            </a:r>
            <a:r>
              <a:rPr sz="3000" spc="-50" dirty="0">
                <a:solidFill>
                  <a:srgbClr val="365B6D"/>
                </a:solidFill>
                <a:latin typeface="Tahoma"/>
                <a:cs typeface="Tahoma"/>
              </a:rPr>
              <a:t>h</a:t>
            </a:r>
            <a:r>
              <a:rPr sz="3000" spc="15" dirty="0">
                <a:solidFill>
                  <a:srgbClr val="365B6D"/>
                </a:solidFill>
                <a:latin typeface="Tahoma"/>
                <a:cs typeface="Tahoma"/>
              </a:rPr>
              <a:t>o</a:t>
            </a:r>
            <a:r>
              <a:rPr sz="3000" spc="114" dirty="0">
                <a:solidFill>
                  <a:srgbClr val="365B6D"/>
                </a:solidFill>
                <a:latin typeface="Tahoma"/>
                <a:cs typeface="Tahoma"/>
              </a:rPr>
              <a:t>s</a:t>
            </a:r>
            <a:r>
              <a:rPr sz="3000" spc="30" dirty="0">
                <a:solidFill>
                  <a:srgbClr val="365B6D"/>
                </a:solidFill>
                <a:latin typeface="Tahoma"/>
                <a:cs typeface="Tahoma"/>
              </a:rPr>
              <a:t>e</a:t>
            </a:r>
            <a:r>
              <a:rPr sz="3000" spc="-60" dirty="0">
                <a:solidFill>
                  <a:srgbClr val="365B6D"/>
                </a:solidFill>
                <a:latin typeface="Tahoma"/>
                <a:cs typeface="Tahoma"/>
              </a:rPr>
              <a:t>n</a:t>
            </a:r>
            <a:r>
              <a:rPr sz="3000" spc="-315" dirty="0">
                <a:solidFill>
                  <a:srgbClr val="365B6D"/>
                </a:solidFill>
                <a:latin typeface="Tahoma"/>
                <a:cs typeface="Tahoma"/>
              </a:rPr>
              <a:t> </a:t>
            </a:r>
            <a:r>
              <a:rPr sz="3000" spc="20" dirty="0">
                <a:solidFill>
                  <a:srgbClr val="365B6D"/>
                </a:solidFill>
                <a:latin typeface="Tahoma"/>
                <a:cs typeface="Tahoma"/>
              </a:rPr>
              <a:t>r</a:t>
            </a:r>
            <a:r>
              <a:rPr sz="3000" spc="-35" dirty="0">
                <a:solidFill>
                  <a:srgbClr val="365B6D"/>
                </a:solidFill>
                <a:latin typeface="Tahoma"/>
                <a:cs typeface="Tahoma"/>
              </a:rPr>
              <a:t>a</a:t>
            </a:r>
            <a:r>
              <a:rPr sz="3000" spc="185" dirty="0">
                <a:solidFill>
                  <a:srgbClr val="365B6D"/>
                </a:solidFill>
                <a:latin typeface="Tahoma"/>
                <a:cs typeface="Tahoma"/>
              </a:rPr>
              <a:t>c</a:t>
            </a:r>
            <a:r>
              <a:rPr sz="3000" spc="30" dirty="0">
                <a:solidFill>
                  <a:srgbClr val="365B6D"/>
                </a:solidFill>
                <a:latin typeface="Tahoma"/>
                <a:cs typeface="Tahoma"/>
              </a:rPr>
              <a:t>e</a:t>
            </a:r>
            <a:r>
              <a:rPr sz="3000" spc="-120" dirty="0">
                <a:solidFill>
                  <a:srgbClr val="365B6D"/>
                </a:solidFill>
                <a:latin typeface="Tahoma"/>
                <a:cs typeface="Tahoma"/>
              </a:rPr>
              <a:t>,</a:t>
            </a:r>
            <a:r>
              <a:rPr sz="3000" spc="-315" dirty="0">
                <a:solidFill>
                  <a:srgbClr val="365B6D"/>
                </a:solidFill>
                <a:latin typeface="Tahoma"/>
                <a:cs typeface="Tahoma"/>
              </a:rPr>
              <a:t> </a:t>
            </a:r>
            <a:r>
              <a:rPr sz="3000" spc="-45" dirty="0">
                <a:solidFill>
                  <a:srgbClr val="365B6D"/>
                </a:solidFill>
                <a:latin typeface="Tahoma"/>
                <a:cs typeface="Tahoma"/>
              </a:rPr>
              <a:t>a</a:t>
            </a:r>
            <a:r>
              <a:rPr sz="3000" spc="-315" dirty="0">
                <a:solidFill>
                  <a:srgbClr val="365B6D"/>
                </a:solidFill>
                <a:latin typeface="Tahoma"/>
                <a:cs typeface="Tahoma"/>
              </a:rPr>
              <a:t> </a:t>
            </a:r>
            <a:r>
              <a:rPr sz="3000" spc="20" dirty="0">
                <a:solidFill>
                  <a:srgbClr val="365B6D"/>
                </a:solidFill>
                <a:latin typeface="Tahoma"/>
                <a:cs typeface="Tahoma"/>
              </a:rPr>
              <a:t>r</a:t>
            </a:r>
            <a:r>
              <a:rPr sz="3000" spc="15" dirty="0">
                <a:solidFill>
                  <a:srgbClr val="365B6D"/>
                </a:solidFill>
                <a:latin typeface="Tahoma"/>
                <a:cs typeface="Tahoma"/>
              </a:rPr>
              <a:t>o</a:t>
            </a:r>
            <a:r>
              <a:rPr sz="3000" spc="-105" dirty="0">
                <a:solidFill>
                  <a:srgbClr val="365B6D"/>
                </a:solidFill>
                <a:latin typeface="Tahoma"/>
                <a:cs typeface="Tahoma"/>
              </a:rPr>
              <a:t>y</a:t>
            </a:r>
            <a:r>
              <a:rPr sz="3000" spc="-35" dirty="0">
                <a:solidFill>
                  <a:srgbClr val="365B6D"/>
                </a:solidFill>
                <a:latin typeface="Tahoma"/>
                <a:cs typeface="Tahoma"/>
              </a:rPr>
              <a:t>a</a:t>
            </a:r>
            <a:r>
              <a:rPr sz="3000" spc="10" dirty="0">
                <a:solidFill>
                  <a:srgbClr val="365B6D"/>
                </a:solidFill>
                <a:latin typeface="Tahoma"/>
                <a:cs typeface="Tahoma"/>
              </a:rPr>
              <a:t>l</a:t>
            </a:r>
            <a:r>
              <a:rPr sz="3000" spc="-315" dirty="0">
                <a:solidFill>
                  <a:srgbClr val="365B6D"/>
                </a:solidFill>
                <a:latin typeface="Tahoma"/>
                <a:cs typeface="Tahoma"/>
              </a:rPr>
              <a:t> </a:t>
            </a:r>
            <a:r>
              <a:rPr sz="3000" spc="-5" dirty="0">
                <a:solidFill>
                  <a:srgbClr val="365B6D"/>
                </a:solidFill>
                <a:latin typeface="Tahoma"/>
                <a:cs typeface="Tahoma"/>
              </a:rPr>
              <a:t>p</a:t>
            </a:r>
            <a:r>
              <a:rPr sz="3000" spc="20" dirty="0">
                <a:solidFill>
                  <a:srgbClr val="365B6D"/>
                </a:solidFill>
                <a:latin typeface="Tahoma"/>
                <a:cs typeface="Tahoma"/>
              </a:rPr>
              <a:t>r</a:t>
            </a:r>
            <a:r>
              <a:rPr sz="3000" spc="55" dirty="0">
                <a:solidFill>
                  <a:srgbClr val="365B6D"/>
                </a:solidFill>
                <a:latin typeface="Tahoma"/>
                <a:cs typeface="Tahoma"/>
              </a:rPr>
              <a:t>i</a:t>
            </a:r>
            <a:r>
              <a:rPr sz="3000" spc="30" dirty="0">
                <a:solidFill>
                  <a:srgbClr val="365B6D"/>
                </a:solidFill>
                <a:latin typeface="Tahoma"/>
                <a:cs typeface="Tahoma"/>
              </a:rPr>
              <a:t>e</a:t>
            </a:r>
            <a:r>
              <a:rPr sz="3000" spc="114" dirty="0">
                <a:solidFill>
                  <a:srgbClr val="365B6D"/>
                </a:solidFill>
                <a:latin typeface="Tahoma"/>
                <a:cs typeface="Tahoma"/>
              </a:rPr>
              <a:t>s</a:t>
            </a:r>
            <a:r>
              <a:rPr sz="3000" spc="95" dirty="0">
                <a:solidFill>
                  <a:srgbClr val="365B6D"/>
                </a:solidFill>
                <a:latin typeface="Tahoma"/>
                <a:cs typeface="Tahoma"/>
              </a:rPr>
              <a:t>t</a:t>
            </a:r>
            <a:r>
              <a:rPr sz="3000" spc="-50" dirty="0">
                <a:solidFill>
                  <a:srgbClr val="365B6D"/>
                </a:solidFill>
                <a:latin typeface="Tahoma"/>
                <a:cs typeface="Tahoma"/>
              </a:rPr>
              <a:t>h</a:t>
            </a:r>
            <a:r>
              <a:rPr sz="3000" spc="15" dirty="0">
                <a:solidFill>
                  <a:srgbClr val="365B6D"/>
                </a:solidFill>
                <a:latin typeface="Tahoma"/>
                <a:cs typeface="Tahoma"/>
              </a:rPr>
              <a:t>oo</a:t>
            </a:r>
            <a:r>
              <a:rPr sz="3000" spc="-25" dirty="0">
                <a:solidFill>
                  <a:srgbClr val="365B6D"/>
                </a:solidFill>
                <a:latin typeface="Tahoma"/>
                <a:cs typeface="Tahoma"/>
              </a:rPr>
              <a:t>d</a:t>
            </a:r>
            <a:r>
              <a:rPr sz="3000" spc="-120" dirty="0">
                <a:solidFill>
                  <a:srgbClr val="365B6D"/>
                </a:solidFill>
                <a:latin typeface="Tahoma"/>
                <a:cs typeface="Tahoma"/>
              </a:rPr>
              <a:t>,  </a:t>
            </a:r>
            <a:r>
              <a:rPr sz="3000" spc="-45" dirty="0">
                <a:solidFill>
                  <a:srgbClr val="365B6D"/>
                </a:solidFill>
                <a:latin typeface="Tahoma"/>
                <a:cs typeface="Tahoma"/>
              </a:rPr>
              <a:t>a</a:t>
            </a:r>
            <a:r>
              <a:rPr sz="3000" spc="-315" dirty="0">
                <a:solidFill>
                  <a:srgbClr val="365B6D"/>
                </a:solidFill>
                <a:latin typeface="Tahoma"/>
                <a:cs typeface="Tahoma"/>
              </a:rPr>
              <a:t> </a:t>
            </a:r>
            <a:r>
              <a:rPr sz="3000" spc="-30" dirty="0">
                <a:solidFill>
                  <a:srgbClr val="365B6D"/>
                </a:solidFill>
                <a:latin typeface="Tahoma"/>
                <a:cs typeface="Tahoma"/>
              </a:rPr>
              <a:t>holy</a:t>
            </a:r>
            <a:r>
              <a:rPr sz="3000" spc="-315" dirty="0">
                <a:solidFill>
                  <a:srgbClr val="365B6D"/>
                </a:solidFill>
                <a:latin typeface="Tahoma"/>
                <a:cs typeface="Tahoma"/>
              </a:rPr>
              <a:t> </a:t>
            </a:r>
            <a:r>
              <a:rPr sz="3000" spc="-10" dirty="0">
                <a:solidFill>
                  <a:srgbClr val="365B6D"/>
                </a:solidFill>
                <a:latin typeface="Tahoma"/>
                <a:cs typeface="Tahoma"/>
              </a:rPr>
              <a:t>nation,</a:t>
            </a:r>
            <a:r>
              <a:rPr sz="3000" spc="-315" dirty="0">
                <a:solidFill>
                  <a:srgbClr val="365B6D"/>
                </a:solidFill>
                <a:latin typeface="Tahoma"/>
                <a:cs typeface="Tahoma"/>
              </a:rPr>
              <a:t> </a:t>
            </a:r>
            <a:r>
              <a:rPr sz="3000" spc="-45" dirty="0">
                <a:solidFill>
                  <a:srgbClr val="365B6D"/>
                </a:solidFill>
                <a:latin typeface="Tahoma"/>
                <a:cs typeface="Tahoma"/>
              </a:rPr>
              <a:t>a</a:t>
            </a:r>
            <a:r>
              <a:rPr sz="3000" spc="-315" dirty="0">
                <a:solidFill>
                  <a:srgbClr val="365B6D"/>
                </a:solidFill>
                <a:latin typeface="Tahoma"/>
                <a:cs typeface="Tahoma"/>
              </a:rPr>
              <a:t> </a:t>
            </a:r>
            <a:r>
              <a:rPr sz="3000" spc="10" dirty="0">
                <a:solidFill>
                  <a:srgbClr val="365B6D"/>
                </a:solidFill>
                <a:latin typeface="Tahoma"/>
                <a:cs typeface="Tahoma"/>
              </a:rPr>
              <a:t>people</a:t>
            </a:r>
            <a:r>
              <a:rPr sz="3000" spc="-310" dirty="0">
                <a:solidFill>
                  <a:srgbClr val="365B6D"/>
                </a:solidFill>
                <a:latin typeface="Tahoma"/>
                <a:cs typeface="Tahoma"/>
              </a:rPr>
              <a:t> </a:t>
            </a:r>
            <a:r>
              <a:rPr sz="3000" spc="50" dirty="0">
                <a:solidFill>
                  <a:srgbClr val="365B6D"/>
                </a:solidFill>
                <a:latin typeface="Tahoma"/>
                <a:cs typeface="Tahoma"/>
              </a:rPr>
              <a:t>for</a:t>
            </a:r>
            <a:r>
              <a:rPr sz="3000" spc="-315" dirty="0">
                <a:solidFill>
                  <a:srgbClr val="365B6D"/>
                </a:solidFill>
                <a:latin typeface="Tahoma"/>
                <a:cs typeface="Tahoma"/>
              </a:rPr>
              <a:t> </a:t>
            </a:r>
            <a:r>
              <a:rPr sz="3000" spc="40" dirty="0">
                <a:solidFill>
                  <a:srgbClr val="365B6D"/>
                </a:solidFill>
                <a:latin typeface="Tahoma"/>
                <a:cs typeface="Tahoma"/>
              </a:rPr>
              <a:t>his</a:t>
            </a:r>
            <a:r>
              <a:rPr sz="3000" spc="-315" dirty="0">
                <a:solidFill>
                  <a:srgbClr val="365B6D"/>
                </a:solidFill>
                <a:latin typeface="Tahoma"/>
                <a:cs typeface="Tahoma"/>
              </a:rPr>
              <a:t> </a:t>
            </a:r>
            <a:r>
              <a:rPr sz="3000" spc="-35" dirty="0">
                <a:solidFill>
                  <a:srgbClr val="365B6D"/>
                </a:solidFill>
                <a:latin typeface="Tahoma"/>
                <a:cs typeface="Tahoma"/>
              </a:rPr>
              <a:t>own</a:t>
            </a:r>
            <a:r>
              <a:rPr sz="3000" spc="-315" dirty="0">
                <a:solidFill>
                  <a:srgbClr val="365B6D"/>
                </a:solidFill>
                <a:latin typeface="Tahoma"/>
                <a:cs typeface="Tahoma"/>
              </a:rPr>
              <a:t> </a:t>
            </a:r>
            <a:r>
              <a:rPr sz="3000" spc="35" dirty="0">
                <a:solidFill>
                  <a:srgbClr val="365B6D"/>
                </a:solidFill>
                <a:latin typeface="Tahoma"/>
                <a:cs typeface="Tahoma"/>
              </a:rPr>
              <a:t>possession, </a:t>
            </a:r>
            <a:r>
              <a:rPr sz="3000" spc="-919"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35" dirty="0">
                <a:solidFill>
                  <a:srgbClr val="365B6D"/>
                </a:solidFill>
                <a:latin typeface="Tahoma"/>
                <a:cs typeface="Tahoma"/>
              </a:rPr>
              <a:t>a</a:t>
            </a:r>
            <a:r>
              <a:rPr sz="3000" spc="85" dirty="0">
                <a:solidFill>
                  <a:srgbClr val="365B6D"/>
                </a:solidFill>
                <a:latin typeface="Tahoma"/>
                <a:cs typeface="Tahoma"/>
              </a:rPr>
              <a:t>t</a:t>
            </a:r>
            <a:r>
              <a:rPr sz="3000" spc="-315" dirty="0">
                <a:solidFill>
                  <a:srgbClr val="365B6D"/>
                </a:solidFill>
                <a:latin typeface="Tahoma"/>
                <a:cs typeface="Tahoma"/>
              </a:rPr>
              <a:t> </a:t>
            </a:r>
            <a:r>
              <a:rPr sz="3000" spc="-105" dirty="0">
                <a:solidFill>
                  <a:srgbClr val="365B6D"/>
                </a:solidFill>
                <a:latin typeface="Tahoma"/>
                <a:cs typeface="Tahoma"/>
              </a:rPr>
              <a:t>y</a:t>
            </a:r>
            <a:r>
              <a:rPr sz="3000" spc="15" dirty="0">
                <a:solidFill>
                  <a:srgbClr val="365B6D"/>
                </a:solidFill>
                <a:latin typeface="Tahoma"/>
                <a:cs typeface="Tahoma"/>
              </a:rPr>
              <a:t>o</a:t>
            </a:r>
            <a:r>
              <a:rPr sz="3000" spc="-65" dirty="0">
                <a:solidFill>
                  <a:srgbClr val="365B6D"/>
                </a:solidFill>
                <a:latin typeface="Tahoma"/>
                <a:cs typeface="Tahoma"/>
              </a:rPr>
              <a:t>u</a:t>
            </a:r>
            <a:r>
              <a:rPr sz="3000" spc="-315" dirty="0">
                <a:solidFill>
                  <a:srgbClr val="365B6D"/>
                </a:solidFill>
                <a:latin typeface="Tahoma"/>
                <a:cs typeface="Tahoma"/>
              </a:rPr>
              <a:t> </a:t>
            </a:r>
            <a:r>
              <a:rPr sz="3000" spc="-30" dirty="0">
                <a:solidFill>
                  <a:srgbClr val="365B6D"/>
                </a:solidFill>
                <a:latin typeface="Tahoma"/>
                <a:cs typeface="Tahoma"/>
              </a:rPr>
              <a:t>m</a:t>
            </a:r>
            <a:r>
              <a:rPr sz="3000" spc="-35" dirty="0">
                <a:solidFill>
                  <a:srgbClr val="365B6D"/>
                </a:solidFill>
                <a:latin typeface="Tahoma"/>
                <a:cs typeface="Tahoma"/>
              </a:rPr>
              <a:t>a</a:t>
            </a:r>
            <a:r>
              <a:rPr sz="3000" spc="-114" dirty="0">
                <a:solidFill>
                  <a:srgbClr val="365B6D"/>
                </a:solidFill>
                <a:latin typeface="Tahoma"/>
                <a:cs typeface="Tahoma"/>
              </a:rPr>
              <a:t>y</a:t>
            </a:r>
            <a:r>
              <a:rPr sz="3000" spc="-315" dirty="0">
                <a:solidFill>
                  <a:srgbClr val="365B6D"/>
                </a:solidFill>
                <a:latin typeface="Tahoma"/>
                <a:cs typeface="Tahoma"/>
              </a:rPr>
              <a:t> </a:t>
            </a:r>
            <a:r>
              <a:rPr sz="3000" spc="-5" dirty="0">
                <a:solidFill>
                  <a:srgbClr val="365B6D"/>
                </a:solidFill>
                <a:latin typeface="Tahoma"/>
                <a:cs typeface="Tahoma"/>
              </a:rPr>
              <a:t>p</a:t>
            </a:r>
            <a:r>
              <a:rPr sz="3000" spc="20" dirty="0">
                <a:solidFill>
                  <a:srgbClr val="365B6D"/>
                </a:solidFill>
                <a:latin typeface="Tahoma"/>
                <a:cs typeface="Tahoma"/>
              </a:rPr>
              <a:t>r</a:t>
            </a:r>
            <a:r>
              <a:rPr sz="3000" spc="15" dirty="0">
                <a:solidFill>
                  <a:srgbClr val="365B6D"/>
                </a:solidFill>
                <a:latin typeface="Tahoma"/>
                <a:cs typeface="Tahoma"/>
              </a:rPr>
              <a:t>o</a:t>
            </a:r>
            <a:r>
              <a:rPr sz="3000" spc="185" dirty="0">
                <a:solidFill>
                  <a:srgbClr val="365B6D"/>
                </a:solidFill>
                <a:latin typeface="Tahoma"/>
                <a:cs typeface="Tahoma"/>
              </a:rPr>
              <a:t>c</a:t>
            </a:r>
            <a:r>
              <a:rPr sz="3000" spc="20" dirty="0">
                <a:solidFill>
                  <a:srgbClr val="365B6D"/>
                </a:solidFill>
                <a:latin typeface="Tahoma"/>
                <a:cs typeface="Tahoma"/>
              </a:rPr>
              <a:t>l</a:t>
            </a:r>
            <a:r>
              <a:rPr sz="3000" spc="-35" dirty="0">
                <a:solidFill>
                  <a:srgbClr val="365B6D"/>
                </a:solidFill>
                <a:latin typeface="Tahoma"/>
                <a:cs typeface="Tahoma"/>
              </a:rPr>
              <a:t>a</a:t>
            </a:r>
            <a:r>
              <a:rPr sz="3000" spc="55" dirty="0">
                <a:solidFill>
                  <a:srgbClr val="365B6D"/>
                </a:solidFill>
                <a:latin typeface="Tahoma"/>
                <a:cs typeface="Tahoma"/>
              </a:rPr>
              <a:t>i</a:t>
            </a:r>
            <a:r>
              <a:rPr sz="3000" spc="-40" dirty="0">
                <a:solidFill>
                  <a:srgbClr val="365B6D"/>
                </a:solidFill>
                <a:latin typeface="Tahoma"/>
                <a:cs typeface="Tahoma"/>
              </a:rPr>
              <a:t>m</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30" dirty="0">
                <a:solidFill>
                  <a:srgbClr val="365B6D"/>
                </a:solidFill>
                <a:latin typeface="Tahoma"/>
                <a:cs typeface="Tahoma"/>
              </a:rPr>
              <a:t>e</a:t>
            </a:r>
            <a:r>
              <a:rPr sz="3000" spc="-45" dirty="0">
                <a:solidFill>
                  <a:srgbClr val="365B6D"/>
                </a:solidFill>
                <a:latin typeface="Tahoma"/>
                <a:cs typeface="Tahoma"/>
              </a:rPr>
              <a:t>x</a:t>
            </a:r>
            <a:r>
              <a:rPr sz="3000" spc="185" dirty="0">
                <a:solidFill>
                  <a:srgbClr val="365B6D"/>
                </a:solidFill>
                <a:latin typeface="Tahoma"/>
                <a:cs typeface="Tahoma"/>
              </a:rPr>
              <a:t>c</a:t>
            </a:r>
            <a:r>
              <a:rPr sz="3000" spc="30" dirty="0">
                <a:solidFill>
                  <a:srgbClr val="365B6D"/>
                </a:solidFill>
                <a:latin typeface="Tahoma"/>
                <a:cs typeface="Tahoma"/>
              </a:rPr>
              <a:t>e</a:t>
            </a:r>
            <a:r>
              <a:rPr sz="3000" spc="20" dirty="0">
                <a:solidFill>
                  <a:srgbClr val="365B6D"/>
                </a:solidFill>
                <a:latin typeface="Tahoma"/>
                <a:cs typeface="Tahoma"/>
              </a:rPr>
              <a:t>ll</a:t>
            </a:r>
            <a:r>
              <a:rPr sz="3000" spc="30" dirty="0">
                <a:solidFill>
                  <a:srgbClr val="365B6D"/>
                </a:solidFill>
                <a:latin typeface="Tahoma"/>
                <a:cs typeface="Tahoma"/>
              </a:rPr>
              <a:t>e</a:t>
            </a:r>
            <a:r>
              <a:rPr sz="3000" spc="-50" dirty="0">
                <a:solidFill>
                  <a:srgbClr val="365B6D"/>
                </a:solidFill>
                <a:latin typeface="Tahoma"/>
                <a:cs typeface="Tahoma"/>
              </a:rPr>
              <a:t>n</a:t>
            </a:r>
            <a:r>
              <a:rPr sz="3000" spc="185" dirty="0">
                <a:solidFill>
                  <a:srgbClr val="365B6D"/>
                </a:solidFill>
                <a:latin typeface="Tahoma"/>
                <a:cs typeface="Tahoma"/>
              </a:rPr>
              <a:t>c</a:t>
            </a:r>
            <a:r>
              <a:rPr sz="3000" spc="55" dirty="0">
                <a:solidFill>
                  <a:srgbClr val="365B6D"/>
                </a:solidFill>
                <a:latin typeface="Tahoma"/>
                <a:cs typeface="Tahoma"/>
              </a:rPr>
              <a:t>i</a:t>
            </a:r>
            <a:r>
              <a:rPr sz="3000" spc="30" dirty="0">
                <a:solidFill>
                  <a:srgbClr val="365B6D"/>
                </a:solidFill>
                <a:latin typeface="Tahoma"/>
                <a:cs typeface="Tahoma"/>
              </a:rPr>
              <a:t>e</a:t>
            </a:r>
            <a:r>
              <a:rPr sz="3000" spc="105" dirty="0">
                <a:solidFill>
                  <a:srgbClr val="365B6D"/>
                </a:solidFill>
                <a:latin typeface="Tahoma"/>
                <a:cs typeface="Tahoma"/>
              </a:rPr>
              <a:t>s</a:t>
            </a:r>
            <a:r>
              <a:rPr sz="3000" spc="-315" dirty="0">
                <a:solidFill>
                  <a:srgbClr val="365B6D"/>
                </a:solidFill>
                <a:latin typeface="Tahoma"/>
                <a:cs typeface="Tahoma"/>
              </a:rPr>
              <a:t> </a:t>
            </a:r>
            <a:r>
              <a:rPr sz="3000" spc="15" dirty="0">
                <a:solidFill>
                  <a:srgbClr val="365B6D"/>
                </a:solidFill>
                <a:latin typeface="Tahoma"/>
                <a:cs typeface="Tahoma"/>
              </a:rPr>
              <a:t>o</a:t>
            </a:r>
            <a:r>
              <a:rPr sz="3000" spc="110" dirty="0">
                <a:solidFill>
                  <a:srgbClr val="365B6D"/>
                </a:solidFill>
                <a:latin typeface="Tahoma"/>
                <a:cs typeface="Tahoma"/>
              </a:rPr>
              <a:t>f</a:t>
            </a:r>
            <a:r>
              <a:rPr sz="3000" spc="-315" dirty="0">
                <a:solidFill>
                  <a:srgbClr val="365B6D"/>
                </a:solidFill>
                <a:latin typeface="Tahoma"/>
                <a:cs typeface="Tahoma"/>
              </a:rPr>
              <a:t> </a:t>
            </a:r>
            <a:r>
              <a:rPr sz="3000" spc="-50" dirty="0">
                <a:solidFill>
                  <a:srgbClr val="365B6D"/>
                </a:solidFill>
                <a:latin typeface="Tahoma"/>
                <a:cs typeface="Tahoma"/>
              </a:rPr>
              <a:t>h</a:t>
            </a:r>
            <a:r>
              <a:rPr sz="3000" spc="55" dirty="0">
                <a:solidFill>
                  <a:srgbClr val="365B6D"/>
                </a:solidFill>
                <a:latin typeface="Tahoma"/>
                <a:cs typeface="Tahoma"/>
              </a:rPr>
              <a:t>i</a:t>
            </a:r>
            <a:r>
              <a:rPr sz="3000" spc="-25" dirty="0">
                <a:solidFill>
                  <a:srgbClr val="365B6D"/>
                </a:solidFill>
                <a:latin typeface="Tahoma"/>
                <a:cs typeface="Tahoma"/>
              </a:rPr>
              <a:t>m  </a:t>
            </a:r>
            <a:r>
              <a:rPr sz="3000" spc="-55" dirty="0">
                <a:solidFill>
                  <a:srgbClr val="365B6D"/>
                </a:solidFill>
                <a:latin typeface="Tahoma"/>
                <a:cs typeface="Tahoma"/>
              </a:rPr>
              <a:t>w</a:t>
            </a:r>
            <a:r>
              <a:rPr sz="3000" spc="-50" dirty="0">
                <a:solidFill>
                  <a:srgbClr val="365B6D"/>
                </a:solidFill>
                <a:latin typeface="Tahoma"/>
                <a:cs typeface="Tahoma"/>
              </a:rPr>
              <a:t>h</a:t>
            </a:r>
            <a:r>
              <a:rPr sz="3000" spc="5" dirty="0">
                <a:solidFill>
                  <a:srgbClr val="365B6D"/>
                </a:solidFill>
                <a:latin typeface="Tahoma"/>
                <a:cs typeface="Tahoma"/>
              </a:rPr>
              <a:t>o</a:t>
            </a:r>
            <a:r>
              <a:rPr sz="3000" spc="-315" dirty="0">
                <a:solidFill>
                  <a:srgbClr val="365B6D"/>
                </a:solidFill>
                <a:latin typeface="Tahoma"/>
                <a:cs typeface="Tahoma"/>
              </a:rPr>
              <a:t> </a:t>
            </a:r>
            <a:r>
              <a:rPr sz="3000" spc="185" dirty="0">
                <a:solidFill>
                  <a:srgbClr val="365B6D"/>
                </a:solidFill>
                <a:latin typeface="Tahoma"/>
                <a:cs typeface="Tahoma"/>
              </a:rPr>
              <a:t>c</a:t>
            </a:r>
            <a:r>
              <a:rPr sz="3000" spc="-35" dirty="0">
                <a:solidFill>
                  <a:srgbClr val="365B6D"/>
                </a:solidFill>
                <a:latin typeface="Tahoma"/>
                <a:cs typeface="Tahoma"/>
              </a:rPr>
              <a:t>a</a:t>
            </a:r>
            <a:r>
              <a:rPr sz="3000" spc="20" dirty="0">
                <a:solidFill>
                  <a:srgbClr val="365B6D"/>
                </a:solidFill>
                <a:latin typeface="Tahoma"/>
                <a:cs typeface="Tahoma"/>
              </a:rPr>
              <a:t>ll</a:t>
            </a:r>
            <a:r>
              <a:rPr sz="3000" spc="30" dirty="0">
                <a:solidFill>
                  <a:srgbClr val="365B6D"/>
                </a:solidFill>
                <a:latin typeface="Tahoma"/>
                <a:cs typeface="Tahoma"/>
              </a:rPr>
              <a:t>e</a:t>
            </a:r>
            <a:r>
              <a:rPr sz="3000" spc="-35" dirty="0">
                <a:solidFill>
                  <a:srgbClr val="365B6D"/>
                </a:solidFill>
                <a:latin typeface="Tahoma"/>
                <a:cs typeface="Tahoma"/>
              </a:rPr>
              <a:t>d</a:t>
            </a:r>
            <a:r>
              <a:rPr sz="3000" spc="-315" dirty="0">
                <a:solidFill>
                  <a:srgbClr val="365B6D"/>
                </a:solidFill>
                <a:latin typeface="Tahoma"/>
                <a:cs typeface="Tahoma"/>
              </a:rPr>
              <a:t> </a:t>
            </a:r>
            <a:r>
              <a:rPr sz="3000" spc="-105" dirty="0">
                <a:solidFill>
                  <a:srgbClr val="365B6D"/>
                </a:solidFill>
                <a:latin typeface="Tahoma"/>
                <a:cs typeface="Tahoma"/>
              </a:rPr>
              <a:t>y</a:t>
            </a:r>
            <a:r>
              <a:rPr sz="3000" spc="15" dirty="0">
                <a:solidFill>
                  <a:srgbClr val="365B6D"/>
                </a:solidFill>
                <a:latin typeface="Tahoma"/>
                <a:cs typeface="Tahoma"/>
              </a:rPr>
              <a:t>o</a:t>
            </a:r>
            <a:r>
              <a:rPr sz="3000" spc="-65" dirty="0">
                <a:solidFill>
                  <a:srgbClr val="365B6D"/>
                </a:solidFill>
                <a:latin typeface="Tahoma"/>
                <a:cs typeface="Tahoma"/>
              </a:rPr>
              <a:t>u</a:t>
            </a:r>
            <a:r>
              <a:rPr sz="3000" spc="-315" dirty="0">
                <a:solidFill>
                  <a:srgbClr val="365B6D"/>
                </a:solidFill>
                <a:latin typeface="Tahoma"/>
                <a:cs typeface="Tahoma"/>
              </a:rPr>
              <a:t> </a:t>
            </a:r>
            <a:r>
              <a:rPr sz="3000" spc="15" dirty="0">
                <a:solidFill>
                  <a:srgbClr val="365B6D"/>
                </a:solidFill>
                <a:latin typeface="Tahoma"/>
                <a:cs typeface="Tahoma"/>
              </a:rPr>
              <a:t>o</a:t>
            </a:r>
            <a:r>
              <a:rPr sz="3000" spc="-55" dirty="0">
                <a:solidFill>
                  <a:srgbClr val="365B6D"/>
                </a:solidFill>
                <a:latin typeface="Tahoma"/>
                <a:cs typeface="Tahoma"/>
              </a:rPr>
              <a:t>u</a:t>
            </a:r>
            <a:r>
              <a:rPr sz="3000" spc="85" dirty="0">
                <a:solidFill>
                  <a:srgbClr val="365B6D"/>
                </a:solidFill>
                <a:latin typeface="Tahoma"/>
                <a:cs typeface="Tahoma"/>
              </a:rPr>
              <a:t>t</a:t>
            </a:r>
            <a:r>
              <a:rPr sz="3000" spc="-315" dirty="0">
                <a:solidFill>
                  <a:srgbClr val="365B6D"/>
                </a:solidFill>
                <a:latin typeface="Tahoma"/>
                <a:cs typeface="Tahoma"/>
              </a:rPr>
              <a:t> </a:t>
            </a:r>
            <a:r>
              <a:rPr sz="3000" spc="15" dirty="0">
                <a:solidFill>
                  <a:srgbClr val="365B6D"/>
                </a:solidFill>
                <a:latin typeface="Tahoma"/>
                <a:cs typeface="Tahoma"/>
              </a:rPr>
              <a:t>o</a:t>
            </a:r>
            <a:r>
              <a:rPr sz="3000" spc="110" dirty="0">
                <a:solidFill>
                  <a:srgbClr val="365B6D"/>
                </a:solidFill>
                <a:latin typeface="Tahoma"/>
                <a:cs typeface="Tahoma"/>
              </a:rPr>
              <a:t>f</a:t>
            </a:r>
            <a:r>
              <a:rPr sz="3000" spc="-315" dirty="0">
                <a:solidFill>
                  <a:srgbClr val="365B6D"/>
                </a:solidFill>
                <a:latin typeface="Tahoma"/>
                <a:cs typeface="Tahoma"/>
              </a:rPr>
              <a:t> </a:t>
            </a:r>
            <a:r>
              <a:rPr sz="3000" spc="-25" dirty="0">
                <a:solidFill>
                  <a:srgbClr val="365B6D"/>
                </a:solidFill>
                <a:latin typeface="Tahoma"/>
                <a:cs typeface="Tahoma"/>
              </a:rPr>
              <a:t>d</a:t>
            </a:r>
            <a:r>
              <a:rPr sz="3000" spc="-35" dirty="0">
                <a:solidFill>
                  <a:srgbClr val="365B6D"/>
                </a:solidFill>
                <a:latin typeface="Tahoma"/>
                <a:cs typeface="Tahoma"/>
              </a:rPr>
              <a:t>a</a:t>
            </a:r>
            <a:r>
              <a:rPr sz="3000" spc="20" dirty="0">
                <a:solidFill>
                  <a:srgbClr val="365B6D"/>
                </a:solidFill>
                <a:latin typeface="Tahoma"/>
                <a:cs typeface="Tahoma"/>
              </a:rPr>
              <a:t>r</a:t>
            </a:r>
            <a:r>
              <a:rPr sz="3000" spc="15" dirty="0">
                <a:solidFill>
                  <a:srgbClr val="365B6D"/>
                </a:solidFill>
                <a:latin typeface="Tahoma"/>
                <a:cs typeface="Tahoma"/>
              </a:rPr>
              <a:t>k</a:t>
            </a:r>
            <a:r>
              <a:rPr sz="3000" spc="-50" dirty="0">
                <a:solidFill>
                  <a:srgbClr val="365B6D"/>
                </a:solidFill>
                <a:latin typeface="Tahoma"/>
                <a:cs typeface="Tahoma"/>
              </a:rPr>
              <a:t>n</a:t>
            </a:r>
            <a:r>
              <a:rPr sz="3000" spc="30" dirty="0">
                <a:solidFill>
                  <a:srgbClr val="365B6D"/>
                </a:solidFill>
                <a:latin typeface="Tahoma"/>
                <a:cs typeface="Tahoma"/>
              </a:rPr>
              <a:t>e</a:t>
            </a:r>
            <a:r>
              <a:rPr sz="3000" spc="114" dirty="0">
                <a:solidFill>
                  <a:srgbClr val="365B6D"/>
                </a:solidFill>
                <a:latin typeface="Tahoma"/>
                <a:cs typeface="Tahoma"/>
              </a:rPr>
              <a:t>s</a:t>
            </a:r>
            <a:r>
              <a:rPr sz="3000" spc="105" dirty="0">
                <a:solidFill>
                  <a:srgbClr val="365B6D"/>
                </a:solidFill>
                <a:latin typeface="Tahoma"/>
                <a:cs typeface="Tahoma"/>
              </a:rPr>
              <a:t>s</a:t>
            </a:r>
            <a:r>
              <a:rPr sz="3000" spc="-315" dirty="0">
                <a:solidFill>
                  <a:srgbClr val="365B6D"/>
                </a:solidFill>
                <a:latin typeface="Tahoma"/>
                <a:cs typeface="Tahoma"/>
              </a:rPr>
              <a:t> </a:t>
            </a:r>
            <a:r>
              <a:rPr sz="3000" spc="55" dirty="0">
                <a:solidFill>
                  <a:srgbClr val="365B6D"/>
                </a:solidFill>
                <a:latin typeface="Tahoma"/>
                <a:cs typeface="Tahoma"/>
              </a:rPr>
              <a:t>i</a:t>
            </a:r>
            <a:r>
              <a:rPr sz="3000" spc="-50" dirty="0">
                <a:solidFill>
                  <a:srgbClr val="365B6D"/>
                </a:solidFill>
                <a:latin typeface="Tahoma"/>
                <a:cs typeface="Tahoma"/>
              </a:rPr>
              <a:t>n</a:t>
            </a:r>
            <a:r>
              <a:rPr sz="3000" spc="95" dirty="0">
                <a:solidFill>
                  <a:srgbClr val="365B6D"/>
                </a:solidFill>
                <a:latin typeface="Tahoma"/>
                <a:cs typeface="Tahoma"/>
              </a:rPr>
              <a:t>t</a:t>
            </a:r>
            <a:r>
              <a:rPr sz="3000" spc="5" dirty="0">
                <a:solidFill>
                  <a:srgbClr val="365B6D"/>
                </a:solidFill>
                <a:latin typeface="Tahoma"/>
                <a:cs typeface="Tahoma"/>
              </a:rPr>
              <a:t>o</a:t>
            </a:r>
            <a:r>
              <a:rPr sz="3000" spc="-315" dirty="0">
                <a:solidFill>
                  <a:srgbClr val="365B6D"/>
                </a:solidFill>
                <a:latin typeface="Tahoma"/>
                <a:cs typeface="Tahoma"/>
              </a:rPr>
              <a:t> </a:t>
            </a:r>
            <a:r>
              <a:rPr sz="3000" spc="-50" dirty="0">
                <a:solidFill>
                  <a:srgbClr val="365B6D"/>
                </a:solidFill>
                <a:latin typeface="Tahoma"/>
                <a:cs typeface="Tahoma"/>
              </a:rPr>
              <a:t>h</a:t>
            </a:r>
            <a:r>
              <a:rPr sz="3000" spc="55" dirty="0">
                <a:solidFill>
                  <a:srgbClr val="365B6D"/>
                </a:solidFill>
                <a:latin typeface="Tahoma"/>
                <a:cs typeface="Tahoma"/>
              </a:rPr>
              <a:t>i</a:t>
            </a:r>
            <a:r>
              <a:rPr sz="3000" spc="85" dirty="0">
                <a:solidFill>
                  <a:srgbClr val="365B6D"/>
                </a:solidFill>
                <a:latin typeface="Tahoma"/>
                <a:cs typeface="Tahoma"/>
              </a:rPr>
              <a:t>s  </a:t>
            </a:r>
            <a:r>
              <a:rPr sz="3000" spc="-30" dirty="0">
                <a:solidFill>
                  <a:srgbClr val="365B6D"/>
                </a:solidFill>
                <a:latin typeface="Tahoma"/>
                <a:cs typeface="Tahoma"/>
              </a:rPr>
              <a:t>m</a:t>
            </a:r>
            <a:r>
              <a:rPr sz="3000" spc="-35" dirty="0">
                <a:solidFill>
                  <a:srgbClr val="365B6D"/>
                </a:solidFill>
                <a:latin typeface="Tahoma"/>
                <a:cs typeface="Tahoma"/>
              </a:rPr>
              <a:t>a</a:t>
            </a:r>
            <a:r>
              <a:rPr sz="3000" spc="20" dirty="0">
                <a:solidFill>
                  <a:srgbClr val="365B6D"/>
                </a:solidFill>
                <a:latin typeface="Tahoma"/>
                <a:cs typeface="Tahoma"/>
              </a:rPr>
              <a:t>r</a:t>
            </a:r>
            <a:r>
              <a:rPr sz="3000" spc="-60" dirty="0">
                <a:solidFill>
                  <a:srgbClr val="365B6D"/>
                </a:solidFill>
                <a:latin typeface="Tahoma"/>
                <a:cs typeface="Tahoma"/>
              </a:rPr>
              <a:t>v</a:t>
            </a:r>
            <a:r>
              <a:rPr sz="3000" spc="30" dirty="0">
                <a:solidFill>
                  <a:srgbClr val="365B6D"/>
                </a:solidFill>
                <a:latin typeface="Tahoma"/>
                <a:cs typeface="Tahoma"/>
              </a:rPr>
              <a:t>e</a:t>
            </a:r>
            <a:r>
              <a:rPr sz="3000" spc="20" dirty="0">
                <a:solidFill>
                  <a:srgbClr val="365B6D"/>
                </a:solidFill>
                <a:latin typeface="Tahoma"/>
                <a:cs typeface="Tahoma"/>
              </a:rPr>
              <a:t>l</a:t>
            </a:r>
            <a:r>
              <a:rPr sz="3000" spc="15" dirty="0">
                <a:solidFill>
                  <a:srgbClr val="365B6D"/>
                </a:solidFill>
                <a:latin typeface="Tahoma"/>
                <a:cs typeface="Tahoma"/>
              </a:rPr>
              <a:t>o</a:t>
            </a:r>
            <a:r>
              <a:rPr sz="3000" spc="-55" dirty="0">
                <a:solidFill>
                  <a:srgbClr val="365B6D"/>
                </a:solidFill>
                <a:latin typeface="Tahoma"/>
                <a:cs typeface="Tahoma"/>
              </a:rPr>
              <a:t>u</a:t>
            </a:r>
            <a:r>
              <a:rPr sz="3000" spc="105" dirty="0">
                <a:solidFill>
                  <a:srgbClr val="365B6D"/>
                </a:solidFill>
                <a:latin typeface="Tahoma"/>
                <a:cs typeface="Tahoma"/>
              </a:rPr>
              <a:t>s</a:t>
            </a:r>
            <a:r>
              <a:rPr sz="3000" spc="-315" dirty="0">
                <a:solidFill>
                  <a:srgbClr val="365B6D"/>
                </a:solidFill>
                <a:latin typeface="Tahoma"/>
                <a:cs typeface="Tahoma"/>
              </a:rPr>
              <a:t> </a:t>
            </a:r>
            <a:r>
              <a:rPr sz="3000" spc="20" dirty="0">
                <a:solidFill>
                  <a:srgbClr val="365B6D"/>
                </a:solidFill>
                <a:latin typeface="Tahoma"/>
                <a:cs typeface="Tahoma"/>
              </a:rPr>
              <a:t>l</a:t>
            </a:r>
            <a:r>
              <a:rPr sz="3000" spc="55" dirty="0">
                <a:solidFill>
                  <a:srgbClr val="365B6D"/>
                </a:solidFill>
                <a:latin typeface="Tahoma"/>
                <a:cs typeface="Tahoma"/>
              </a:rPr>
              <a:t>i</a:t>
            </a:r>
            <a:r>
              <a:rPr sz="3000" spc="-45" dirty="0">
                <a:solidFill>
                  <a:srgbClr val="365B6D"/>
                </a:solidFill>
                <a:latin typeface="Tahoma"/>
                <a:cs typeface="Tahoma"/>
              </a:rPr>
              <a:t>g</a:t>
            </a:r>
            <a:r>
              <a:rPr sz="3000" spc="-50" dirty="0">
                <a:solidFill>
                  <a:srgbClr val="365B6D"/>
                </a:solidFill>
                <a:latin typeface="Tahoma"/>
                <a:cs typeface="Tahoma"/>
              </a:rPr>
              <a:t>h</a:t>
            </a:r>
            <a:r>
              <a:rPr sz="3000" spc="95" dirty="0">
                <a:solidFill>
                  <a:srgbClr val="365B6D"/>
                </a:solidFill>
                <a:latin typeface="Tahoma"/>
                <a:cs typeface="Tahoma"/>
              </a:rPr>
              <a:t>t</a:t>
            </a:r>
            <a:r>
              <a:rPr sz="3000" spc="-90" dirty="0">
                <a:solidFill>
                  <a:srgbClr val="365B6D"/>
                </a:solidFill>
                <a:latin typeface="Tahoma"/>
                <a:cs typeface="Tahoma"/>
              </a:rPr>
              <a:t>.</a:t>
            </a:r>
            <a:endParaRPr sz="3000">
              <a:latin typeface="Tahoma"/>
              <a:cs typeface="Tahoma"/>
            </a:endParaRPr>
          </a:p>
        </p:txBody>
      </p:sp>
      <p:sp>
        <p:nvSpPr>
          <p:cNvPr id="6" name="object 6"/>
          <p:cNvSpPr txBox="1"/>
          <p:nvPr/>
        </p:nvSpPr>
        <p:spPr>
          <a:xfrm>
            <a:off x="9462454" y="5097462"/>
            <a:ext cx="7673340" cy="2692400"/>
          </a:xfrm>
          <a:prstGeom prst="rect">
            <a:avLst/>
          </a:prstGeom>
        </p:spPr>
        <p:txBody>
          <a:bodyPr vert="horz" wrap="square" lIns="0" tIns="88900" rIns="0" bIns="0" rtlCol="0">
            <a:spAutoFit/>
          </a:bodyPr>
          <a:lstStyle/>
          <a:p>
            <a:pPr marL="12700">
              <a:lnSpc>
                <a:spcPct val="100000"/>
              </a:lnSpc>
              <a:spcBef>
                <a:spcPts val="700"/>
              </a:spcBef>
            </a:pPr>
            <a:r>
              <a:rPr sz="3000" b="1" spc="-105" dirty="0">
                <a:solidFill>
                  <a:srgbClr val="365B6D"/>
                </a:solidFill>
                <a:latin typeface="Tahoma"/>
                <a:cs typeface="Tahoma"/>
              </a:rPr>
              <a:t>E</a:t>
            </a:r>
            <a:r>
              <a:rPr sz="3000" b="1" spc="-190" dirty="0">
                <a:solidFill>
                  <a:srgbClr val="365B6D"/>
                </a:solidFill>
                <a:latin typeface="Tahoma"/>
                <a:cs typeface="Tahoma"/>
              </a:rPr>
              <a:t>p</a:t>
            </a:r>
            <a:r>
              <a:rPr sz="3000" b="1" spc="-265" dirty="0">
                <a:solidFill>
                  <a:srgbClr val="365B6D"/>
                </a:solidFill>
                <a:latin typeface="Tahoma"/>
                <a:cs typeface="Tahoma"/>
              </a:rPr>
              <a:t>h</a:t>
            </a:r>
            <a:r>
              <a:rPr sz="3000" b="1" spc="-120" dirty="0">
                <a:solidFill>
                  <a:srgbClr val="365B6D"/>
                </a:solidFill>
                <a:latin typeface="Tahoma"/>
                <a:cs typeface="Tahoma"/>
              </a:rPr>
              <a:t>e</a:t>
            </a:r>
            <a:r>
              <a:rPr sz="3000" b="1" spc="-5" dirty="0">
                <a:solidFill>
                  <a:srgbClr val="365B6D"/>
                </a:solidFill>
                <a:latin typeface="Tahoma"/>
                <a:cs typeface="Tahoma"/>
              </a:rPr>
              <a:t>s</a:t>
            </a:r>
            <a:r>
              <a:rPr sz="3000" b="1" spc="-105" dirty="0">
                <a:solidFill>
                  <a:srgbClr val="365B6D"/>
                </a:solidFill>
                <a:latin typeface="Tahoma"/>
                <a:cs typeface="Tahoma"/>
              </a:rPr>
              <a:t>i</a:t>
            </a:r>
            <a:r>
              <a:rPr sz="3000" b="1" spc="-185" dirty="0">
                <a:solidFill>
                  <a:srgbClr val="365B6D"/>
                </a:solidFill>
                <a:latin typeface="Tahoma"/>
                <a:cs typeface="Tahoma"/>
              </a:rPr>
              <a:t>a</a:t>
            </a:r>
            <a:r>
              <a:rPr sz="3000" b="1" spc="-265" dirty="0">
                <a:solidFill>
                  <a:srgbClr val="365B6D"/>
                </a:solidFill>
                <a:latin typeface="Tahoma"/>
                <a:cs typeface="Tahoma"/>
              </a:rPr>
              <a:t>n</a:t>
            </a:r>
            <a:r>
              <a:rPr sz="3000" b="1" spc="-15" dirty="0">
                <a:solidFill>
                  <a:srgbClr val="365B6D"/>
                </a:solidFill>
                <a:latin typeface="Tahoma"/>
                <a:cs typeface="Tahoma"/>
              </a:rPr>
              <a:t>s</a:t>
            </a:r>
            <a:r>
              <a:rPr sz="3000" b="1" spc="-254" dirty="0">
                <a:solidFill>
                  <a:srgbClr val="365B6D"/>
                </a:solidFill>
                <a:latin typeface="Tahoma"/>
                <a:cs typeface="Tahoma"/>
              </a:rPr>
              <a:t> </a:t>
            </a:r>
            <a:r>
              <a:rPr sz="3000" b="1" spc="-30" dirty="0">
                <a:solidFill>
                  <a:srgbClr val="365B6D"/>
                </a:solidFill>
                <a:latin typeface="Tahoma"/>
                <a:cs typeface="Tahoma"/>
              </a:rPr>
              <a:t>4</a:t>
            </a:r>
            <a:r>
              <a:rPr sz="3000" b="1" spc="35" dirty="0">
                <a:solidFill>
                  <a:srgbClr val="365B6D"/>
                </a:solidFill>
                <a:latin typeface="Tahoma"/>
                <a:cs typeface="Tahoma"/>
              </a:rPr>
              <a:t>:</a:t>
            </a:r>
            <a:r>
              <a:rPr sz="3000" b="1" spc="-890" dirty="0">
                <a:solidFill>
                  <a:srgbClr val="365B6D"/>
                </a:solidFill>
                <a:latin typeface="Tahoma"/>
                <a:cs typeface="Tahoma"/>
              </a:rPr>
              <a:t>11</a:t>
            </a:r>
            <a:r>
              <a:rPr sz="3000" b="1" spc="-45" dirty="0">
                <a:solidFill>
                  <a:srgbClr val="365B6D"/>
                </a:solidFill>
                <a:latin typeface="Tahoma"/>
                <a:cs typeface="Tahoma"/>
              </a:rPr>
              <a:t>-</a:t>
            </a:r>
            <a:r>
              <a:rPr sz="3000" b="1" spc="-890" dirty="0">
                <a:solidFill>
                  <a:srgbClr val="365B6D"/>
                </a:solidFill>
                <a:latin typeface="Tahoma"/>
                <a:cs typeface="Tahoma"/>
              </a:rPr>
              <a:t>1</a:t>
            </a:r>
            <a:r>
              <a:rPr sz="3000" b="1" spc="-210" dirty="0">
                <a:solidFill>
                  <a:srgbClr val="365B6D"/>
                </a:solidFill>
                <a:latin typeface="Tahoma"/>
                <a:cs typeface="Tahoma"/>
              </a:rPr>
              <a:t>2</a:t>
            </a:r>
            <a:endParaRPr sz="3000">
              <a:latin typeface="Tahoma"/>
              <a:cs typeface="Tahoma"/>
            </a:endParaRPr>
          </a:p>
          <a:p>
            <a:pPr marL="12700" marR="5080">
              <a:lnSpc>
                <a:spcPts val="4200"/>
              </a:lnSpc>
              <a:spcBef>
                <a:spcPts val="100"/>
              </a:spcBef>
            </a:pPr>
            <a:r>
              <a:rPr sz="3000" spc="-600" dirty="0">
                <a:solidFill>
                  <a:srgbClr val="365B6D"/>
                </a:solidFill>
                <a:latin typeface="Tahoma"/>
                <a:cs typeface="Tahoma"/>
              </a:rPr>
              <a:t>1</a:t>
            </a:r>
            <a:r>
              <a:rPr sz="3000" spc="-610" dirty="0">
                <a:solidFill>
                  <a:srgbClr val="365B6D"/>
                </a:solidFill>
                <a:latin typeface="Tahoma"/>
                <a:cs typeface="Tahoma"/>
              </a:rPr>
              <a:t>1</a:t>
            </a:r>
            <a:r>
              <a:rPr sz="3000" spc="-315" dirty="0">
                <a:solidFill>
                  <a:srgbClr val="365B6D"/>
                </a:solidFill>
                <a:latin typeface="Tahoma"/>
                <a:cs typeface="Tahoma"/>
              </a:rPr>
              <a:t> </a:t>
            </a:r>
            <a:r>
              <a:rPr sz="3000" spc="30" dirty="0">
                <a:solidFill>
                  <a:srgbClr val="365B6D"/>
                </a:solidFill>
                <a:latin typeface="Tahoma"/>
                <a:cs typeface="Tahoma"/>
              </a:rPr>
              <a:t>A</a:t>
            </a:r>
            <a:r>
              <a:rPr sz="3000" spc="-50" dirty="0">
                <a:solidFill>
                  <a:srgbClr val="365B6D"/>
                </a:solidFill>
                <a:latin typeface="Tahoma"/>
                <a:cs typeface="Tahoma"/>
              </a:rPr>
              <a:t>n</a:t>
            </a:r>
            <a:r>
              <a:rPr sz="3000" spc="-35" dirty="0">
                <a:solidFill>
                  <a:srgbClr val="365B6D"/>
                </a:solidFill>
                <a:latin typeface="Tahoma"/>
                <a:cs typeface="Tahoma"/>
              </a:rPr>
              <a:t>d</a:t>
            </a:r>
            <a:r>
              <a:rPr sz="3000" spc="-315" dirty="0">
                <a:solidFill>
                  <a:srgbClr val="365B6D"/>
                </a:solidFill>
                <a:latin typeface="Tahoma"/>
                <a:cs typeface="Tahoma"/>
              </a:rPr>
              <a:t> </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45" dirty="0">
                <a:solidFill>
                  <a:srgbClr val="365B6D"/>
                </a:solidFill>
                <a:latin typeface="Tahoma"/>
                <a:cs typeface="Tahoma"/>
              </a:rPr>
              <a:t>g</a:t>
            </a:r>
            <a:r>
              <a:rPr sz="3000" spc="-35" dirty="0">
                <a:solidFill>
                  <a:srgbClr val="365B6D"/>
                </a:solidFill>
                <a:latin typeface="Tahoma"/>
                <a:cs typeface="Tahoma"/>
              </a:rPr>
              <a:t>a</a:t>
            </a:r>
            <a:r>
              <a:rPr sz="3000" spc="-60" dirty="0">
                <a:solidFill>
                  <a:srgbClr val="365B6D"/>
                </a:solidFill>
                <a:latin typeface="Tahoma"/>
                <a:cs typeface="Tahoma"/>
              </a:rPr>
              <a:t>v</a:t>
            </a:r>
            <a:r>
              <a:rPr sz="3000" spc="20" dirty="0">
                <a:solidFill>
                  <a:srgbClr val="365B6D"/>
                </a:solidFill>
                <a:latin typeface="Tahoma"/>
                <a:cs typeface="Tahoma"/>
              </a:rPr>
              <a:t>e</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35" dirty="0">
                <a:solidFill>
                  <a:srgbClr val="365B6D"/>
                </a:solidFill>
                <a:latin typeface="Tahoma"/>
                <a:cs typeface="Tahoma"/>
              </a:rPr>
              <a:t>a</a:t>
            </a:r>
            <a:r>
              <a:rPr sz="3000" spc="-5" dirty="0">
                <a:solidFill>
                  <a:srgbClr val="365B6D"/>
                </a:solidFill>
                <a:latin typeface="Tahoma"/>
                <a:cs typeface="Tahoma"/>
              </a:rPr>
              <a:t>p</a:t>
            </a:r>
            <a:r>
              <a:rPr sz="3000" spc="15" dirty="0">
                <a:solidFill>
                  <a:srgbClr val="365B6D"/>
                </a:solidFill>
                <a:latin typeface="Tahoma"/>
                <a:cs typeface="Tahoma"/>
              </a:rPr>
              <a:t>o</a:t>
            </a:r>
            <a:r>
              <a:rPr sz="3000" spc="114" dirty="0">
                <a:solidFill>
                  <a:srgbClr val="365B6D"/>
                </a:solidFill>
                <a:latin typeface="Tahoma"/>
                <a:cs typeface="Tahoma"/>
              </a:rPr>
              <a:t>s</a:t>
            </a:r>
            <a:r>
              <a:rPr sz="3000" spc="95" dirty="0">
                <a:solidFill>
                  <a:srgbClr val="365B6D"/>
                </a:solidFill>
                <a:latin typeface="Tahoma"/>
                <a:cs typeface="Tahoma"/>
              </a:rPr>
              <a:t>t</a:t>
            </a:r>
            <a:r>
              <a:rPr sz="3000" spc="20" dirty="0">
                <a:solidFill>
                  <a:srgbClr val="365B6D"/>
                </a:solidFill>
                <a:latin typeface="Tahoma"/>
                <a:cs typeface="Tahoma"/>
              </a:rPr>
              <a:t>l</a:t>
            </a:r>
            <a:r>
              <a:rPr sz="3000" spc="30" dirty="0">
                <a:solidFill>
                  <a:srgbClr val="365B6D"/>
                </a:solidFill>
                <a:latin typeface="Tahoma"/>
                <a:cs typeface="Tahoma"/>
              </a:rPr>
              <a:t>e</a:t>
            </a:r>
            <a:r>
              <a:rPr sz="3000" spc="114" dirty="0">
                <a:solidFill>
                  <a:srgbClr val="365B6D"/>
                </a:solidFill>
                <a:latin typeface="Tahoma"/>
                <a:cs typeface="Tahoma"/>
              </a:rPr>
              <a:t>s</a:t>
            </a:r>
            <a:r>
              <a:rPr sz="3000" spc="-120" dirty="0">
                <a:solidFill>
                  <a:srgbClr val="365B6D"/>
                </a:solidFill>
                <a:latin typeface="Tahoma"/>
                <a:cs typeface="Tahoma"/>
              </a:rPr>
              <a:t>,</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5" dirty="0">
                <a:solidFill>
                  <a:srgbClr val="365B6D"/>
                </a:solidFill>
                <a:latin typeface="Tahoma"/>
                <a:cs typeface="Tahoma"/>
              </a:rPr>
              <a:t>p</a:t>
            </a:r>
            <a:r>
              <a:rPr sz="3000" spc="20" dirty="0">
                <a:solidFill>
                  <a:srgbClr val="365B6D"/>
                </a:solidFill>
                <a:latin typeface="Tahoma"/>
                <a:cs typeface="Tahoma"/>
              </a:rPr>
              <a:t>r</a:t>
            </a:r>
            <a:r>
              <a:rPr sz="3000" spc="15" dirty="0">
                <a:solidFill>
                  <a:srgbClr val="365B6D"/>
                </a:solidFill>
                <a:latin typeface="Tahoma"/>
                <a:cs typeface="Tahoma"/>
              </a:rPr>
              <a:t>o</a:t>
            </a:r>
            <a:r>
              <a:rPr sz="3000" spc="-5" dirty="0">
                <a:solidFill>
                  <a:srgbClr val="365B6D"/>
                </a:solidFill>
                <a:latin typeface="Tahoma"/>
                <a:cs typeface="Tahoma"/>
              </a:rPr>
              <a:t>p</a:t>
            </a:r>
            <a:r>
              <a:rPr sz="3000" spc="-50" dirty="0">
                <a:solidFill>
                  <a:srgbClr val="365B6D"/>
                </a:solidFill>
                <a:latin typeface="Tahoma"/>
                <a:cs typeface="Tahoma"/>
              </a:rPr>
              <a:t>h</a:t>
            </a:r>
            <a:r>
              <a:rPr sz="3000" spc="30" dirty="0">
                <a:solidFill>
                  <a:srgbClr val="365B6D"/>
                </a:solidFill>
                <a:latin typeface="Tahoma"/>
                <a:cs typeface="Tahoma"/>
              </a:rPr>
              <a:t>e</a:t>
            </a:r>
            <a:r>
              <a:rPr sz="3000" spc="95" dirty="0">
                <a:solidFill>
                  <a:srgbClr val="365B6D"/>
                </a:solidFill>
                <a:latin typeface="Tahoma"/>
                <a:cs typeface="Tahoma"/>
              </a:rPr>
              <a:t>t</a:t>
            </a:r>
            <a:r>
              <a:rPr sz="3000" spc="114" dirty="0">
                <a:solidFill>
                  <a:srgbClr val="365B6D"/>
                </a:solidFill>
                <a:latin typeface="Tahoma"/>
                <a:cs typeface="Tahoma"/>
              </a:rPr>
              <a:t>s</a:t>
            </a:r>
            <a:r>
              <a:rPr sz="3000" spc="-120" dirty="0">
                <a:solidFill>
                  <a:srgbClr val="365B6D"/>
                </a:solidFill>
                <a:latin typeface="Tahoma"/>
                <a:cs typeface="Tahoma"/>
              </a:rPr>
              <a:t>,</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15" dirty="0">
                <a:solidFill>
                  <a:srgbClr val="365B6D"/>
                </a:solidFill>
                <a:latin typeface="Tahoma"/>
                <a:cs typeface="Tahoma"/>
              </a:rPr>
              <a:t>e  </a:t>
            </a:r>
            <a:r>
              <a:rPr sz="3000" spc="30" dirty="0">
                <a:solidFill>
                  <a:srgbClr val="365B6D"/>
                </a:solidFill>
                <a:latin typeface="Tahoma"/>
                <a:cs typeface="Tahoma"/>
              </a:rPr>
              <a:t>e</a:t>
            </a:r>
            <a:r>
              <a:rPr sz="3000" spc="-60" dirty="0">
                <a:solidFill>
                  <a:srgbClr val="365B6D"/>
                </a:solidFill>
                <a:latin typeface="Tahoma"/>
                <a:cs typeface="Tahoma"/>
              </a:rPr>
              <a:t>v</a:t>
            </a:r>
            <a:r>
              <a:rPr sz="3000" spc="-35" dirty="0">
                <a:solidFill>
                  <a:srgbClr val="365B6D"/>
                </a:solidFill>
                <a:latin typeface="Tahoma"/>
                <a:cs typeface="Tahoma"/>
              </a:rPr>
              <a:t>a</a:t>
            </a:r>
            <a:r>
              <a:rPr sz="3000" spc="-50" dirty="0">
                <a:solidFill>
                  <a:srgbClr val="365B6D"/>
                </a:solidFill>
                <a:latin typeface="Tahoma"/>
                <a:cs typeface="Tahoma"/>
              </a:rPr>
              <a:t>n</a:t>
            </a:r>
            <a:r>
              <a:rPr sz="3000" spc="-45" dirty="0">
                <a:solidFill>
                  <a:srgbClr val="365B6D"/>
                </a:solidFill>
                <a:latin typeface="Tahoma"/>
                <a:cs typeface="Tahoma"/>
              </a:rPr>
              <a:t>g</a:t>
            </a:r>
            <a:r>
              <a:rPr sz="3000" spc="30" dirty="0">
                <a:solidFill>
                  <a:srgbClr val="365B6D"/>
                </a:solidFill>
                <a:latin typeface="Tahoma"/>
                <a:cs typeface="Tahoma"/>
              </a:rPr>
              <a:t>e</a:t>
            </a:r>
            <a:r>
              <a:rPr sz="3000" spc="20" dirty="0">
                <a:solidFill>
                  <a:srgbClr val="365B6D"/>
                </a:solidFill>
                <a:latin typeface="Tahoma"/>
                <a:cs typeface="Tahoma"/>
              </a:rPr>
              <a:t>l</a:t>
            </a:r>
            <a:r>
              <a:rPr sz="3000" spc="55" dirty="0">
                <a:solidFill>
                  <a:srgbClr val="365B6D"/>
                </a:solidFill>
                <a:latin typeface="Tahoma"/>
                <a:cs typeface="Tahoma"/>
              </a:rPr>
              <a:t>i</a:t>
            </a:r>
            <a:r>
              <a:rPr sz="3000" spc="114" dirty="0">
                <a:solidFill>
                  <a:srgbClr val="365B6D"/>
                </a:solidFill>
                <a:latin typeface="Tahoma"/>
                <a:cs typeface="Tahoma"/>
              </a:rPr>
              <a:t>s</a:t>
            </a:r>
            <a:r>
              <a:rPr sz="3000" spc="95" dirty="0">
                <a:solidFill>
                  <a:srgbClr val="365B6D"/>
                </a:solidFill>
                <a:latin typeface="Tahoma"/>
                <a:cs typeface="Tahoma"/>
              </a:rPr>
              <a:t>t</a:t>
            </a:r>
            <a:r>
              <a:rPr sz="3000" spc="114" dirty="0">
                <a:solidFill>
                  <a:srgbClr val="365B6D"/>
                </a:solidFill>
                <a:latin typeface="Tahoma"/>
                <a:cs typeface="Tahoma"/>
              </a:rPr>
              <a:t>s</a:t>
            </a:r>
            <a:r>
              <a:rPr sz="3000" spc="-120" dirty="0">
                <a:solidFill>
                  <a:srgbClr val="365B6D"/>
                </a:solidFill>
                <a:latin typeface="Tahoma"/>
                <a:cs typeface="Tahoma"/>
              </a:rPr>
              <a:t>,</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114" dirty="0">
                <a:solidFill>
                  <a:srgbClr val="365B6D"/>
                </a:solidFill>
                <a:latin typeface="Tahoma"/>
                <a:cs typeface="Tahoma"/>
              </a:rPr>
              <a:t>s</a:t>
            </a:r>
            <a:r>
              <a:rPr sz="3000" spc="-50" dirty="0">
                <a:solidFill>
                  <a:srgbClr val="365B6D"/>
                </a:solidFill>
                <a:latin typeface="Tahoma"/>
                <a:cs typeface="Tahoma"/>
              </a:rPr>
              <a:t>h</a:t>
            </a:r>
            <a:r>
              <a:rPr sz="3000" spc="30" dirty="0">
                <a:solidFill>
                  <a:srgbClr val="365B6D"/>
                </a:solidFill>
                <a:latin typeface="Tahoma"/>
                <a:cs typeface="Tahoma"/>
              </a:rPr>
              <a:t>e</a:t>
            </a:r>
            <a:r>
              <a:rPr sz="3000" spc="-5" dirty="0">
                <a:solidFill>
                  <a:srgbClr val="365B6D"/>
                </a:solidFill>
                <a:latin typeface="Tahoma"/>
                <a:cs typeface="Tahoma"/>
              </a:rPr>
              <a:t>p</a:t>
            </a:r>
            <a:r>
              <a:rPr sz="3000" spc="-50" dirty="0">
                <a:solidFill>
                  <a:srgbClr val="365B6D"/>
                </a:solidFill>
                <a:latin typeface="Tahoma"/>
                <a:cs typeface="Tahoma"/>
              </a:rPr>
              <a:t>h</a:t>
            </a:r>
            <a:r>
              <a:rPr sz="3000" spc="30" dirty="0">
                <a:solidFill>
                  <a:srgbClr val="365B6D"/>
                </a:solidFill>
                <a:latin typeface="Tahoma"/>
                <a:cs typeface="Tahoma"/>
              </a:rPr>
              <a:t>e</a:t>
            </a:r>
            <a:r>
              <a:rPr sz="3000" spc="20" dirty="0">
                <a:solidFill>
                  <a:srgbClr val="365B6D"/>
                </a:solidFill>
                <a:latin typeface="Tahoma"/>
                <a:cs typeface="Tahoma"/>
              </a:rPr>
              <a:t>r</a:t>
            </a:r>
            <a:r>
              <a:rPr sz="3000" spc="-25" dirty="0">
                <a:solidFill>
                  <a:srgbClr val="365B6D"/>
                </a:solidFill>
                <a:latin typeface="Tahoma"/>
                <a:cs typeface="Tahoma"/>
              </a:rPr>
              <a:t>d</a:t>
            </a:r>
            <a:r>
              <a:rPr sz="3000" spc="105" dirty="0">
                <a:solidFill>
                  <a:srgbClr val="365B6D"/>
                </a:solidFill>
                <a:latin typeface="Tahoma"/>
                <a:cs typeface="Tahoma"/>
              </a:rPr>
              <a:t>s</a:t>
            </a:r>
            <a:r>
              <a:rPr sz="3000" spc="-315" dirty="0">
                <a:solidFill>
                  <a:srgbClr val="365B6D"/>
                </a:solidFill>
                <a:latin typeface="Tahoma"/>
                <a:cs typeface="Tahoma"/>
              </a:rPr>
              <a:t> </a:t>
            </a:r>
            <a:r>
              <a:rPr sz="3000" spc="-35" dirty="0">
                <a:solidFill>
                  <a:srgbClr val="365B6D"/>
                </a:solidFill>
                <a:latin typeface="Tahoma"/>
                <a:cs typeface="Tahoma"/>
              </a:rPr>
              <a:t>a</a:t>
            </a:r>
            <a:r>
              <a:rPr sz="3000" spc="-50" dirty="0">
                <a:solidFill>
                  <a:srgbClr val="365B6D"/>
                </a:solidFill>
                <a:latin typeface="Tahoma"/>
                <a:cs typeface="Tahoma"/>
              </a:rPr>
              <a:t>n</a:t>
            </a:r>
            <a:r>
              <a:rPr sz="3000" spc="-35" dirty="0">
                <a:solidFill>
                  <a:srgbClr val="365B6D"/>
                </a:solidFill>
                <a:latin typeface="Tahoma"/>
                <a:cs typeface="Tahoma"/>
              </a:rPr>
              <a:t>d</a:t>
            </a:r>
            <a:r>
              <a:rPr sz="3000" spc="-315" dirty="0">
                <a:solidFill>
                  <a:srgbClr val="365B6D"/>
                </a:solidFill>
                <a:latin typeface="Tahoma"/>
                <a:cs typeface="Tahoma"/>
              </a:rPr>
              <a:t> </a:t>
            </a:r>
            <a:r>
              <a:rPr sz="3000" spc="95" dirty="0">
                <a:solidFill>
                  <a:srgbClr val="365B6D"/>
                </a:solidFill>
                <a:latin typeface="Tahoma"/>
                <a:cs typeface="Tahoma"/>
              </a:rPr>
              <a:t>t</a:t>
            </a:r>
            <a:r>
              <a:rPr sz="3000" spc="30" dirty="0">
                <a:solidFill>
                  <a:srgbClr val="365B6D"/>
                </a:solidFill>
                <a:latin typeface="Tahoma"/>
                <a:cs typeface="Tahoma"/>
              </a:rPr>
              <a:t>e</a:t>
            </a:r>
            <a:r>
              <a:rPr sz="3000" spc="-35" dirty="0">
                <a:solidFill>
                  <a:srgbClr val="365B6D"/>
                </a:solidFill>
                <a:latin typeface="Tahoma"/>
                <a:cs typeface="Tahoma"/>
              </a:rPr>
              <a:t>a</a:t>
            </a:r>
            <a:r>
              <a:rPr sz="3000" spc="185" dirty="0">
                <a:solidFill>
                  <a:srgbClr val="365B6D"/>
                </a:solidFill>
                <a:latin typeface="Tahoma"/>
                <a:cs typeface="Tahoma"/>
              </a:rPr>
              <a:t>c</a:t>
            </a:r>
            <a:r>
              <a:rPr sz="3000" spc="-50" dirty="0">
                <a:solidFill>
                  <a:srgbClr val="365B6D"/>
                </a:solidFill>
                <a:latin typeface="Tahoma"/>
                <a:cs typeface="Tahoma"/>
              </a:rPr>
              <a:t>h</a:t>
            </a:r>
            <a:r>
              <a:rPr sz="3000" spc="30" dirty="0">
                <a:solidFill>
                  <a:srgbClr val="365B6D"/>
                </a:solidFill>
                <a:latin typeface="Tahoma"/>
                <a:cs typeface="Tahoma"/>
              </a:rPr>
              <a:t>e</a:t>
            </a:r>
            <a:r>
              <a:rPr sz="3000" spc="20" dirty="0">
                <a:solidFill>
                  <a:srgbClr val="365B6D"/>
                </a:solidFill>
                <a:latin typeface="Tahoma"/>
                <a:cs typeface="Tahoma"/>
              </a:rPr>
              <a:t>r</a:t>
            </a:r>
            <a:r>
              <a:rPr sz="3000" spc="114" dirty="0">
                <a:solidFill>
                  <a:srgbClr val="365B6D"/>
                </a:solidFill>
                <a:latin typeface="Tahoma"/>
                <a:cs typeface="Tahoma"/>
              </a:rPr>
              <a:t>s</a:t>
            </a:r>
            <a:r>
              <a:rPr sz="3000" spc="-120" dirty="0">
                <a:solidFill>
                  <a:srgbClr val="365B6D"/>
                </a:solidFill>
                <a:latin typeface="Tahoma"/>
                <a:cs typeface="Tahoma"/>
              </a:rPr>
              <a:t>,</a:t>
            </a:r>
            <a:r>
              <a:rPr sz="3000" spc="-315" dirty="0">
                <a:solidFill>
                  <a:srgbClr val="365B6D"/>
                </a:solidFill>
                <a:latin typeface="Tahoma"/>
                <a:cs typeface="Tahoma"/>
              </a:rPr>
              <a:t> </a:t>
            </a:r>
            <a:r>
              <a:rPr sz="3000" spc="-600" dirty="0">
                <a:solidFill>
                  <a:srgbClr val="365B6D"/>
                </a:solidFill>
                <a:latin typeface="Tahoma"/>
                <a:cs typeface="Tahoma"/>
              </a:rPr>
              <a:t>1</a:t>
            </a:r>
            <a:r>
              <a:rPr sz="3000" spc="-30" dirty="0">
                <a:solidFill>
                  <a:srgbClr val="365B6D"/>
                </a:solidFill>
                <a:latin typeface="Tahoma"/>
                <a:cs typeface="Tahoma"/>
              </a:rPr>
              <a:t>2</a:t>
            </a:r>
            <a:r>
              <a:rPr sz="3000" spc="-315" dirty="0">
                <a:solidFill>
                  <a:srgbClr val="365B6D"/>
                </a:solidFill>
                <a:latin typeface="Tahoma"/>
                <a:cs typeface="Tahoma"/>
              </a:rPr>
              <a:t> </a:t>
            </a:r>
            <a:r>
              <a:rPr sz="3000" spc="95" dirty="0">
                <a:solidFill>
                  <a:srgbClr val="365B6D"/>
                </a:solidFill>
                <a:latin typeface="Tahoma"/>
                <a:cs typeface="Tahoma"/>
              </a:rPr>
              <a:t>t</a:t>
            </a:r>
            <a:r>
              <a:rPr sz="3000" spc="5" dirty="0">
                <a:solidFill>
                  <a:srgbClr val="365B6D"/>
                </a:solidFill>
                <a:latin typeface="Tahoma"/>
                <a:cs typeface="Tahoma"/>
              </a:rPr>
              <a:t>o  </a:t>
            </a:r>
            <a:r>
              <a:rPr sz="3000" spc="30" dirty="0">
                <a:solidFill>
                  <a:srgbClr val="365B6D"/>
                </a:solidFill>
                <a:latin typeface="Tahoma"/>
                <a:cs typeface="Tahoma"/>
              </a:rPr>
              <a:t>e</a:t>
            </a:r>
            <a:r>
              <a:rPr sz="3000" spc="-5" dirty="0">
                <a:solidFill>
                  <a:srgbClr val="365B6D"/>
                </a:solidFill>
                <a:latin typeface="Tahoma"/>
                <a:cs typeface="Tahoma"/>
              </a:rPr>
              <a:t>q</a:t>
            </a:r>
            <a:r>
              <a:rPr sz="3000" spc="-55" dirty="0">
                <a:solidFill>
                  <a:srgbClr val="365B6D"/>
                </a:solidFill>
                <a:latin typeface="Tahoma"/>
                <a:cs typeface="Tahoma"/>
              </a:rPr>
              <a:t>u</a:t>
            </a:r>
            <a:r>
              <a:rPr sz="3000" spc="55" dirty="0">
                <a:solidFill>
                  <a:srgbClr val="365B6D"/>
                </a:solidFill>
                <a:latin typeface="Tahoma"/>
                <a:cs typeface="Tahoma"/>
              </a:rPr>
              <a:t>i</a:t>
            </a:r>
            <a:r>
              <a:rPr sz="3000" spc="-15" dirty="0">
                <a:solidFill>
                  <a:srgbClr val="365B6D"/>
                </a:solidFill>
                <a:latin typeface="Tahoma"/>
                <a:cs typeface="Tahoma"/>
              </a:rPr>
              <a:t>p</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114" dirty="0">
                <a:solidFill>
                  <a:srgbClr val="365B6D"/>
                </a:solidFill>
                <a:latin typeface="Tahoma"/>
                <a:cs typeface="Tahoma"/>
              </a:rPr>
              <a:t>s</a:t>
            </a:r>
            <a:r>
              <a:rPr sz="3000" spc="-35" dirty="0">
                <a:solidFill>
                  <a:srgbClr val="365B6D"/>
                </a:solidFill>
                <a:latin typeface="Tahoma"/>
                <a:cs typeface="Tahoma"/>
              </a:rPr>
              <a:t>a</a:t>
            </a:r>
            <a:r>
              <a:rPr sz="3000" spc="55" dirty="0">
                <a:solidFill>
                  <a:srgbClr val="365B6D"/>
                </a:solidFill>
                <a:latin typeface="Tahoma"/>
                <a:cs typeface="Tahoma"/>
              </a:rPr>
              <a:t>i</a:t>
            </a:r>
            <a:r>
              <a:rPr sz="3000" spc="-50" dirty="0">
                <a:solidFill>
                  <a:srgbClr val="365B6D"/>
                </a:solidFill>
                <a:latin typeface="Tahoma"/>
                <a:cs typeface="Tahoma"/>
              </a:rPr>
              <a:t>n</a:t>
            </a:r>
            <a:r>
              <a:rPr sz="3000" spc="95" dirty="0">
                <a:solidFill>
                  <a:srgbClr val="365B6D"/>
                </a:solidFill>
                <a:latin typeface="Tahoma"/>
                <a:cs typeface="Tahoma"/>
              </a:rPr>
              <a:t>t</a:t>
            </a:r>
            <a:r>
              <a:rPr sz="3000" spc="105" dirty="0">
                <a:solidFill>
                  <a:srgbClr val="365B6D"/>
                </a:solidFill>
                <a:latin typeface="Tahoma"/>
                <a:cs typeface="Tahoma"/>
              </a:rPr>
              <a:t>s</a:t>
            </a:r>
            <a:r>
              <a:rPr sz="3000" spc="-315" dirty="0">
                <a:solidFill>
                  <a:srgbClr val="365B6D"/>
                </a:solidFill>
                <a:latin typeface="Tahoma"/>
                <a:cs typeface="Tahoma"/>
              </a:rPr>
              <a:t> </a:t>
            </a:r>
            <a:r>
              <a:rPr sz="3000" spc="120" dirty="0">
                <a:solidFill>
                  <a:srgbClr val="365B6D"/>
                </a:solidFill>
                <a:latin typeface="Tahoma"/>
                <a:cs typeface="Tahoma"/>
              </a:rPr>
              <a:t>f</a:t>
            </a:r>
            <a:r>
              <a:rPr sz="3000" spc="15" dirty="0">
                <a:solidFill>
                  <a:srgbClr val="365B6D"/>
                </a:solidFill>
                <a:latin typeface="Tahoma"/>
                <a:cs typeface="Tahoma"/>
              </a:rPr>
              <a:t>o</a:t>
            </a:r>
            <a:r>
              <a:rPr sz="3000" spc="10" dirty="0">
                <a:solidFill>
                  <a:srgbClr val="365B6D"/>
                </a:solidFill>
                <a:latin typeface="Tahoma"/>
                <a:cs typeface="Tahoma"/>
              </a:rPr>
              <a:t>r</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55" dirty="0">
                <a:solidFill>
                  <a:srgbClr val="365B6D"/>
                </a:solidFill>
                <a:latin typeface="Tahoma"/>
                <a:cs typeface="Tahoma"/>
              </a:rPr>
              <a:t>w</a:t>
            </a:r>
            <a:r>
              <a:rPr sz="3000" spc="15" dirty="0">
                <a:solidFill>
                  <a:srgbClr val="365B6D"/>
                </a:solidFill>
                <a:latin typeface="Tahoma"/>
                <a:cs typeface="Tahoma"/>
              </a:rPr>
              <a:t>o</a:t>
            </a:r>
            <a:r>
              <a:rPr sz="3000" spc="20" dirty="0">
                <a:solidFill>
                  <a:srgbClr val="365B6D"/>
                </a:solidFill>
                <a:latin typeface="Tahoma"/>
                <a:cs typeface="Tahoma"/>
              </a:rPr>
              <a:t>r</a:t>
            </a:r>
            <a:r>
              <a:rPr sz="3000" spc="5" dirty="0">
                <a:solidFill>
                  <a:srgbClr val="365B6D"/>
                </a:solidFill>
                <a:latin typeface="Tahoma"/>
                <a:cs typeface="Tahoma"/>
              </a:rPr>
              <a:t>k</a:t>
            </a:r>
            <a:r>
              <a:rPr sz="3000" spc="-315" dirty="0">
                <a:solidFill>
                  <a:srgbClr val="365B6D"/>
                </a:solidFill>
                <a:latin typeface="Tahoma"/>
                <a:cs typeface="Tahoma"/>
              </a:rPr>
              <a:t> </a:t>
            </a:r>
            <a:r>
              <a:rPr sz="3000" spc="15" dirty="0">
                <a:solidFill>
                  <a:srgbClr val="365B6D"/>
                </a:solidFill>
                <a:latin typeface="Tahoma"/>
                <a:cs typeface="Tahoma"/>
              </a:rPr>
              <a:t>o</a:t>
            </a:r>
            <a:r>
              <a:rPr sz="3000" spc="110" dirty="0">
                <a:solidFill>
                  <a:srgbClr val="365B6D"/>
                </a:solidFill>
                <a:latin typeface="Tahoma"/>
                <a:cs typeface="Tahoma"/>
              </a:rPr>
              <a:t>f</a:t>
            </a:r>
            <a:r>
              <a:rPr sz="3000" spc="-315" dirty="0">
                <a:solidFill>
                  <a:srgbClr val="365B6D"/>
                </a:solidFill>
                <a:latin typeface="Tahoma"/>
                <a:cs typeface="Tahoma"/>
              </a:rPr>
              <a:t> </a:t>
            </a:r>
            <a:r>
              <a:rPr sz="3000" spc="-30" dirty="0">
                <a:solidFill>
                  <a:srgbClr val="365B6D"/>
                </a:solidFill>
                <a:latin typeface="Tahoma"/>
                <a:cs typeface="Tahoma"/>
              </a:rPr>
              <a:t>m</a:t>
            </a:r>
            <a:r>
              <a:rPr sz="3000" spc="55" dirty="0">
                <a:solidFill>
                  <a:srgbClr val="365B6D"/>
                </a:solidFill>
                <a:latin typeface="Tahoma"/>
                <a:cs typeface="Tahoma"/>
              </a:rPr>
              <a:t>i</a:t>
            </a:r>
            <a:r>
              <a:rPr sz="3000" spc="-50" dirty="0">
                <a:solidFill>
                  <a:srgbClr val="365B6D"/>
                </a:solidFill>
                <a:latin typeface="Tahoma"/>
                <a:cs typeface="Tahoma"/>
              </a:rPr>
              <a:t>n</a:t>
            </a:r>
            <a:r>
              <a:rPr sz="3000" spc="55" dirty="0">
                <a:solidFill>
                  <a:srgbClr val="365B6D"/>
                </a:solidFill>
                <a:latin typeface="Tahoma"/>
                <a:cs typeface="Tahoma"/>
              </a:rPr>
              <a:t>i</a:t>
            </a:r>
            <a:r>
              <a:rPr sz="3000" spc="114" dirty="0">
                <a:solidFill>
                  <a:srgbClr val="365B6D"/>
                </a:solidFill>
                <a:latin typeface="Tahoma"/>
                <a:cs typeface="Tahoma"/>
              </a:rPr>
              <a:t>s</a:t>
            </a:r>
            <a:r>
              <a:rPr sz="3000" spc="95" dirty="0">
                <a:solidFill>
                  <a:srgbClr val="365B6D"/>
                </a:solidFill>
                <a:latin typeface="Tahoma"/>
                <a:cs typeface="Tahoma"/>
              </a:rPr>
              <a:t>t</a:t>
            </a:r>
            <a:r>
              <a:rPr sz="3000" spc="20" dirty="0">
                <a:solidFill>
                  <a:srgbClr val="365B6D"/>
                </a:solidFill>
                <a:latin typeface="Tahoma"/>
                <a:cs typeface="Tahoma"/>
              </a:rPr>
              <a:t>r</a:t>
            </a:r>
            <a:r>
              <a:rPr sz="3000" spc="-105" dirty="0">
                <a:solidFill>
                  <a:srgbClr val="365B6D"/>
                </a:solidFill>
                <a:latin typeface="Tahoma"/>
                <a:cs typeface="Tahoma"/>
              </a:rPr>
              <a:t>y</a:t>
            </a:r>
            <a:r>
              <a:rPr sz="3000" spc="-120" dirty="0">
                <a:solidFill>
                  <a:srgbClr val="365B6D"/>
                </a:solidFill>
                <a:latin typeface="Tahoma"/>
                <a:cs typeface="Tahoma"/>
              </a:rPr>
              <a:t>,</a:t>
            </a:r>
            <a:r>
              <a:rPr sz="3000" spc="-315" dirty="0">
                <a:solidFill>
                  <a:srgbClr val="365B6D"/>
                </a:solidFill>
                <a:latin typeface="Tahoma"/>
                <a:cs typeface="Tahoma"/>
              </a:rPr>
              <a:t> </a:t>
            </a:r>
            <a:r>
              <a:rPr sz="3000" spc="120" dirty="0">
                <a:solidFill>
                  <a:srgbClr val="365B6D"/>
                </a:solidFill>
                <a:latin typeface="Tahoma"/>
                <a:cs typeface="Tahoma"/>
              </a:rPr>
              <a:t>f</a:t>
            </a:r>
            <a:r>
              <a:rPr sz="3000" spc="15" dirty="0">
                <a:solidFill>
                  <a:srgbClr val="365B6D"/>
                </a:solidFill>
                <a:latin typeface="Tahoma"/>
                <a:cs typeface="Tahoma"/>
              </a:rPr>
              <a:t>o</a:t>
            </a:r>
            <a:r>
              <a:rPr sz="3000" spc="10" dirty="0">
                <a:solidFill>
                  <a:srgbClr val="365B6D"/>
                </a:solidFill>
                <a:latin typeface="Tahoma"/>
                <a:cs typeface="Tahoma"/>
              </a:rPr>
              <a:t>r  </a:t>
            </a:r>
            <a:r>
              <a:rPr sz="3000" spc="-25" dirty="0">
                <a:solidFill>
                  <a:srgbClr val="365B6D"/>
                </a:solidFill>
                <a:latin typeface="Tahoma"/>
                <a:cs typeface="Tahoma"/>
              </a:rPr>
              <a:t>b</a:t>
            </a:r>
            <a:r>
              <a:rPr sz="3000" spc="-55" dirty="0">
                <a:solidFill>
                  <a:srgbClr val="365B6D"/>
                </a:solidFill>
                <a:latin typeface="Tahoma"/>
                <a:cs typeface="Tahoma"/>
              </a:rPr>
              <a:t>u</a:t>
            </a:r>
            <a:r>
              <a:rPr sz="3000" spc="55" dirty="0">
                <a:solidFill>
                  <a:srgbClr val="365B6D"/>
                </a:solidFill>
                <a:latin typeface="Tahoma"/>
                <a:cs typeface="Tahoma"/>
              </a:rPr>
              <a:t>i</a:t>
            </a:r>
            <a:r>
              <a:rPr sz="3000" spc="20" dirty="0">
                <a:solidFill>
                  <a:srgbClr val="365B6D"/>
                </a:solidFill>
                <a:latin typeface="Tahoma"/>
                <a:cs typeface="Tahoma"/>
              </a:rPr>
              <a:t>l</a:t>
            </a:r>
            <a:r>
              <a:rPr sz="3000" spc="-25" dirty="0">
                <a:solidFill>
                  <a:srgbClr val="365B6D"/>
                </a:solidFill>
                <a:latin typeface="Tahoma"/>
                <a:cs typeface="Tahoma"/>
              </a:rPr>
              <a:t>d</a:t>
            </a:r>
            <a:r>
              <a:rPr sz="3000" spc="55" dirty="0">
                <a:solidFill>
                  <a:srgbClr val="365B6D"/>
                </a:solidFill>
                <a:latin typeface="Tahoma"/>
                <a:cs typeface="Tahoma"/>
              </a:rPr>
              <a:t>i</a:t>
            </a:r>
            <a:r>
              <a:rPr sz="3000" spc="-50" dirty="0">
                <a:solidFill>
                  <a:srgbClr val="365B6D"/>
                </a:solidFill>
                <a:latin typeface="Tahoma"/>
                <a:cs typeface="Tahoma"/>
              </a:rPr>
              <a:t>n</a:t>
            </a:r>
            <a:r>
              <a:rPr sz="3000" spc="-55" dirty="0">
                <a:solidFill>
                  <a:srgbClr val="365B6D"/>
                </a:solidFill>
                <a:latin typeface="Tahoma"/>
                <a:cs typeface="Tahoma"/>
              </a:rPr>
              <a:t>g</a:t>
            </a:r>
            <a:r>
              <a:rPr sz="3000" spc="-315" dirty="0">
                <a:solidFill>
                  <a:srgbClr val="365B6D"/>
                </a:solidFill>
                <a:latin typeface="Tahoma"/>
                <a:cs typeface="Tahoma"/>
              </a:rPr>
              <a:t> </a:t>
            </a:r>
            <a:r>
              <a:rPr sz="3000" spc="-55" dirty="0">
                <a:solidFill>
                  <a:srgbClr val="365B6D"/>
                </a:solidFill>
                <a:latin typeface="Tahoma"/>
                <a:cs typeface="Tahoma"/>
              </a:rPr>
              <a:t>u</a:t>
            </a:r>
            <a:r>
              <a:rPr sz="3000" spc="-15" dirty="0">
                <a:solidFill>
                  <a:srgbClr val="365B6D"/>
                </a:solidFill>
                <a:latin typeface="Tahoma"/>
                <a:cs typeface="Tahoma"/>
              </a:rPr>
              <a:t>p</a:t>
            </a:r>
            <a:r>
              <a:rPr sz="3000" spc="-315" dirty="0">
                <a:solidFill>
                  <a:srgbClr val="365B6D"/>
                </a:solidFill>
                <a:latin typeface="Tahoma"/>
                <a:cs typeface="Tahoma"/>
              </a:rPr>
              <a:t> </a:t>
            </a:r>
            <a:r>
              <a:rPr sz="3000" spc="95" dirty="0">
                <a:solidFill>
                  <a:srgbClr val="365B6D"/>
                </a:solidFill>
                <a:latin typeface="Tahoma"/>
                <a:cs typeface="Tahoma"/>
              </a:rPr>
              <a:t>t</a:t>
            </a:r>
            <a:r>
              <a:rPr sz="3000" spc="-50" dirty="0">
                <a:solidFill>
                  <a:srgbClr val="365B6D"/>
                </a:solidFill>
                <a:latin typeface="Tahoma"/>
                <a:cs typeface="Tahoma"/>
              </a:rPr>
              <a:t>h</a:t>
            </a:r>
            <a:r>
              <a:rPr sz="3000" spc="20" dirty="0">
                <a:solidFill>
                  <a:srgbClr val="365B6D"/>
                </a:solidFill>
                <a:latin typeface="Tahoma"/>
                <a:cs typeface="Tahoma"/>
              </a:rPr>
              <a:t>e</a:t>
            </a:r>
            <a:r>
              <a:rPr sz="3000" spc="-315" dirty="0">
                <a:solidFill>
                  <a:srgbClr val="365B6D"/>
                </a:solidFill>
                <a:latin typeface="Tahoma"/>
                <a:cs typeface="Tahoma"/>
              </a:rPr>
              <a:t> </a:t>
            </a:r>
            <a:r>
              <a:rPr sz="3000" spc="-25" dirty="0">
                <a:solidFill>
                  <a:srgbClr val="365B6D"/>
                </a:solidFill>
                <a:latin typeface="Tahoma"/>
                <a:cs typeface="Tahoma"/>
              </a:rPr>
              <a:t>b</a:t>
            </a:r>
            <a:r>
              <a:rPr sz="3000" spc="15" dirty="0">
                <a:solidFill>
                  <a:srgbClr val="365B6D"/>
                </a:solidFill>
                <a:latin typeface="Tahoma"/>
                <a:cs typeface="Tahoma"/>
              </a:rPr>
              <a:t>o</a:t>
            </a:r>
            <a:r>
              <a:rPr sz="3000" spc="-25" dirty="0">
                <a:solidFill>
                  <a:srgbClr val="365B6D"/>
                </a:solidFill>
                <a:latin typeface="Tahoma"/>
                <a:cs typeface="Tahoma"/>
              </a:rPr>
              <a:t>d</a:t>
            </a:r>
            <a:r>
              <a:rPr sz="3000" spc="-114" dirty="0">
                <a:solidFill>
                  <a:srgbClr val="365B6D"/>
                </a:solidFill>
                <a:latin typeface="Tahoma"/>
                <a:cs typeface="Tahoma"/>
              </a:rPr>
              <a:t>y</a:t>
            </a:r>
            <a:r>
              <a:rPr sz="3000" spc="-315" dirty="0">
                <a:solidFill>
                  <a:srgbClr val="365B6D"/>
                </a:solidFill>
                <a:latin typeface="Tahoma"/>
                <a:cs typeface="Tahoma"/>
              </a:rPr>
              <a:t> </a:t>
            </a:r>
            <a:r>
              <a:rPr sz="3000" spc="15" dirty="0">
                <a:solidFill>
                  <a:srgbClr val="365B6D"/>
                </a:solidFill>
                <a:latin typeface="Tahoma"/>
                <a:cs typeface="Tahoma"/>
              </a:rPr>
              <a:t>o</a:t>
            </a:r>
            <a:r>
              <a:rPr sz="3000" spc="110" dirty="0">
                <a:solidFill>
                  <a:srgbClr val="365B6D"/>
                </a:solidFill>
                <a:latin typeface="Tahoma"/>
                <a:cs typeface="Tahoma"/>
              </a:rPr>
              <a:t>f</a:t>
            </a:r>
            <a:r>
              <a:rPr sz="3000" spc="-315" dirty="0">
                <a:solidFill>
                  <a:srgbClr val="365B6D"/>
                </a:solidFill>
                <a:latin typeface="Tahoma"/>
                <a:cs typeface="Tahoma"/>
              </a:rPr>
              <a:t> </a:t>
            </a:r>
            <a:r>
              <a:rPr sz="3000" spc="25" dirty="0">
                <a:solidFill>
                  <a:srgbClr val="365B6D"/>
                </a:solidFill>
                <a:latin typeface="Tahoma"/>
                <a:cs typeface="Tahoma"/>
              </a:rPr>
              <a:t>C</a:t>
            </a:r>
            <a:r>
              <a:rPr sz="3000" spc="-50" dirty="0">
                <a:solidFill>
                  <a:srgbClr val="365B6D"/>
                </a:solidFill>
                <a:latin typeface="Tahoma"/>
                <a:cs typeface="Tahoma"/>
              </a:rPr>
              <a:t>h</a:t>
            </a:r>
            <a:r>
              <a:rPr sz="3000" spc="20" dirty="0">
                <a:solidFill>
                  <a:srgbClr val="365B6D"/>
                </a:solidFill>
                <a:latin typeface="Tahoma"/>
                <a:cs typeface="Tahoma"/>
              </a:rPr>
              <a:t>r</a:t>
            </a:r>
            <a:r>
              <a:rPr sz="3000" spc="55" dirty="0">
                <a:solidFill>
                  <a:srgbClr val="365B6D"/>
                </a:solidFill>
                <a:latin typeface="Tahoma"/>
                <a:cs typeface="Tahoma"/>
              </a:rPr>
              <a:t>i</a:t>
            </a:r>
            <a:r>
              <a:rPr sz="3000" spc="114" dirty="0">
                <a:solidFill>
                  <a:srgbClr val="365B6D"/>
                </a:solidFill>
                <a:latin typeface="Tahoma"/>
                <a:cs typeface="Tahoma"/>
              </a:rPr>
              <a:t>s</a:t>
            </a:r>
            <a:r>
              <a:rPr sz="3000" spc="95" dirty="0">
                <a:solidFill>
                  <a:srgbClr val="365B6D"/>
                </a:solidFill>
                <a:latin typeface="Tahoma"/>
                <a:cs typeface="Tahoma"/>
              </a:rPr>
              <a:t>t</a:t>
            </a:r>
            <a:r>
              <a:rPr sz="3000" spc="-120" dirty="0">
                <a:solidFill>
                  <a:srgbClr val="365B6D"/>
                </a:solidFill>
                <a:latin typeface="Tahoma"/>
                <a:cs typeface="Tahoma"/>
              </a:rPr>
              <a:t>,</a:t>
            </a:r>
            <a:endParaRPr sz="3000">
              <a:latin typeface="Tahoma"/>
              <a:cs typeface="Tahom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8143875" cy="10287000"/>
          </a:xfrm>
          <a:custGeom>
            <a:avLst/>
            <a:gdLst/>
            <a:ahLst/>
            <a:cxnLst/>
            <a:rect l="l" t="t" r="r" b="b"/>
            <a:pathLst>
              <a:path w="8143875" h="10287000">
                <a:moveTo>
                  <a:pt x="8143874" y="10286999"/>
                </a:moveTo>
                <a:lnTo>
                  <a:pt x="0" y="10286999"/>
                </a:lnTo>
                <a:lnTo>
                  <a:pt x="0" y="0"/>
                </a:lnTo>
                <a:lnTo>
                  <a:pt x="8143874" y="0"/>
                </a:lnTo>
                <a:lnTo>
                  <a:pt x="8143874" y="10286999"/>
                </a:lnTo>
                <a:close/>
              </a:path>
            </a:pathLst>
          </a:custGeom>
          <a:solidFill>
            <a:srgbClr val="365B6D"/>
          </a:solidFill>
        </p:spPr>
        <p:txBody>
          <a:bodyPr wrap="square" lIns="0" tIns="0" rIns="0" bIns="0" rtlCol="0"/>
          <a:lstStyle/>
          <a:p>
            <a:endParaRPr/>
          </a:p>
        </p:txBody>
      </p:sp>
      <p:sp>
        <p:nvSpPr>
          <p:cNvPr id="3" name="object 3"/>
          <p:cNvSpPr txBox="1">
            <a:spLocks noGrp="1"/>
          </p:cNvSpPr>
          <p:nvPr>
            <p:ph type="title"/>
          </p:nvPr>
        </p:nvSpPr>
        <p:spPr>
          <a:xfrm>
            <a:off x="3678237" y="36830"/>
            <a:ext cx="787400" cy="1534160"/>
          </a:xfrm>
          <a:prstGeom prst="rect">
            <a:avLst/>
          </a:prstGeom>
        </p:spPr>
        <p:txBody>
          <a:bodyPr vert="horz" wrap="square" lIns="0" tIns="12700" rIns="0" bIns="0" rtlCol="0">
            <a:spAutoFit/>
          </a:bodyPr>
          <a:lstStyle/>
          <a:p>
            <a:pPr marL="12700">
              <a:lnSpc>
                <a:spcPct val="100000"/>
              </a:lnSpc>
              <a:spcBef>
                <a:spcPts val="100"/>
              </a:spcBef>
            </a:pPr>
            <a:r>
              <a:rPr sz="9900" spc="-2950" dirty="0">
                <a:solidFill>
                  <a:srgbClr val="F6F6F6"/>
                </a:solidFill>
              </a:rPr>
              <a:t>1</a:t>
            </a:r>
            <a:r>
              <a:rPr sz="9900" spc="-455" dirty="0">
                <a:solidFill>
                  <a:srgbClr val="F6F6F6"/>
                </a:solidFill>
              </a:rPr>
              <a:t>.</a:t>
            </a:r>
            <a:endParaRPr sz="9900" dirty="0"/>
          </a:p>
        </p:txBody>
      </p:sp>
      <p:sp>
        <p:nvSpPr>
          <p:cNvPr id="4" name="object 4"/>
          <p:cNvSpPr txBox="1"/>
          <p:nvPr/>
        </p:nvSpPr>
        <p:spPr>
          <a:xfrm>
            <a:off x="381000" y="1363662"/>
            <a:ext cx="7391400" cy="7709803"/>
          </a:xfrm>
          <a:prstGeom prst="rect">
            <a:avLst/>
          </a:prstGeom>
        </p:spPr>
        <p:txBody>
          <a:bodyPr vert="horz" wrap="square" lIns="0" tIns="40640" rIns="0" bIns="0" rtlCol="0">
            <a:spAutoFit/>
          </a:bodyPr>
          <a:lstStyle/>
          <a:p>
            <a:pPr marL="12700" marR="5080" algn="ctr">
              <a:lnSpc>
                <a:spcPts val="11850"/>
              </a:lnSpc>
              <a:spcBef>
                <a:spcPts val="320"/>
              </a:spcBef>
            </a:pPr>
            <a:r>
              <a:rPr sz="7200" b="1" spc="-1370" dirty="0">
                <a:solidFill>
                  <a:srgbClr val="F6F6F6"/>
                </a:solidFill>
                <a:latin typeface="Swis721 BT" panose="020B0504020202020204" pitchFamily="34" charset="0"/>
                <a:cs typeface="Tahoma"/>
              </a:rPr>
              <a:t>G</a:t>
            </a:r>
            <a:r>
              <a:rPr sz="7200" b="1" spc="-600" dirty="0">
                <a:solidFill>
                  <a:srgbClr val="F6F6F6"/>
                </a:solidFill>
                <a:latin typeface="Swis721 BT" panose="020B0504020202020204" pitchFamily="34" charset="0"/>
                <a:cs typeface="Tahoma"/>
              </a:rPr>
              <a:t>o</a:t>
            </a:r>
            <a:r>
              <a:rPr sz="7200" b="1" spc="-720" dirty="0">
                <a:solidFill>
                  <a:srgbClr val="F6F6F6"/>
                </a:solidFill>
                <a:latin typeface="Swis721 BT" panose="020B0504020202020204" pitchFamily="34" charset="0"/>
                <a:cs typeface="Tahoma"/>
              </a:rPr>
              <a:t>d</a:t>
            </a:r>
            <a:r>
              <a:rPr sz="7200" b="1" spc="-925" dirty="0">
                <a:solidFill>
                  <a:srgbClr val="F6F6F6"/>
                </a:solidFill>
                <a:latin typeface="Swis721 BT" panose="020B0504020202020204" pitchFamily="34" charset="0"/>
                <a:cs typeface="Tahoma"/>
              </a:rPr>
              <a:t> </a:t>
            </a:r>
            <a:r>
              <a:rPr sz="7200" b="1" spc="-1060" dirty="0">
                <a:solidFill>
                  <a:srgbClr val="F6F6F6"/>
                </a:solidFill>
                <a:latin typeface="Swis721 BT" panose="020B0504020202020204" pitchFamily="34" charset="0"/>
                <a:cs typeface="Tahoma"/>
              </a:rPr>
              <a:t>w</a:t>
            </a:r>
            <a:r>
              <a:rPr sz="7200" b="1" spc="-700" dirty="0">
                <a:solidFill>
                  <a:srgbClr val="F6F6F6"/>
                </a:solidFill>
                <a:latin typeface="Swis721 BT" panose="020B0504020202020204" pitchFamily="34" charset="0"/>
                <a:cs typeface="Tahoma"/>
              </a:rPr>
              <a:t>a</a:t>
            </a:r>
            <a:r>
              <a:rPr sz="7200" b="1" spc="-925" dirty="0">
                <a:solidFill>
                  <a:srgbClr val="F6F6F6"/>
                </a:solidFill>
                <a:latin typeface="Swis721 BT" panose="020B0504020202020204" pitchFamily="34" charset="0"/>
                <a:cs typeface="Tahoma"/>
              </a:rPr>
              <a:t>n</a:t>
            </a:r>
            <a:r>
              <a:rPr sz="7200" b="1" spc="-355" dirty="0">
                <a:solidFill>
                  <a:srgbClr val="F6F6F6"/>
                </a:solidFill>
                <a:latin typeface="Swis721 BT" panose="020B0504020202020204" pitchFamily="34" charset="0"/>
                <a:cs typeface="Tahoma"/>
              </a:rPr>
              <a:t>t</a:t>
            </a:r>
            <a:r>
              <a:rPr sz="7200" b="1" spc="-85" dirty="0">
                <a:solidFill>
                  <a:srgbClr val="F6F6F6"/>
                </a:solidFill>
                <a:latin typeface="Swis721 BT" panose="020B0504020202020204" pitchFamily="34" charset="0"/>
                <a:cs typeface="Tahoma"/>
              </a:rPr>
              <a:t>s </a:t>
            </a:r>
            <a:r>
              <a:rPr sz="7200" b="1" spc="-700" dirty="0" smtClean="0">
                <a:solidFill>
                  <a:srgbClr val="F6F6F6"/>
                </a:solidFill>
                <a:latin typeface="Swis721 BT" panose="020B0504020202020204" pitchFamily="34" charset="0"/>
                <a:cs typeface="Tahoma"/>
              </a:rPr>
              <a:t>a</a:t>
            </a:r>
            <a:r>
              <a:rPr sz="7200" b="1" spc="-525" dirty="0" smtClean="0">
                <a:solidFill>
                  <a:srgbClr val="F6F6F6"/>
                </a:solidFill>
                <a:latin typeface="Swis721 BT" panose="020B0504020202020204" pitchFamily="34" charset="0"/>
                <a:cs typeface="Tahoma"/>
              </a:rPr>
              <a:t>ll</a:t>
            </a:r>
            <a:r>
              <a:rPr sz="7200" b="1" spc="-925" dirty="0" smtClean="0">
                <a:solidFill>
                  <a:srgbClr val="F6F6F6"/>
                </a:solidFill>
                <a:latin typeface="Swis721 BT" panose="020B0504020202020204" pitchFamily="34" charset="0"/>
                <a:cs typeface="Tahoma"/>
              </a:rPr>
              <a:t> </a:t>
            </a:r>
            <a:r>
              <a:rPr sz="7200" b="1" spc="-600" dirty="0">
                <a:solidFill>
                  <a:srgbClr val="F6F6F6"/>
                </a:solidFill>
                <a:latin typeface="Swis721 BT" panose="020B0504020202020204" pitchFamily="34" charset="0"/>
                <a:cs typeface="Tahoma"/>
              </a:rPr>
              <a:t>o</a:t>
            </a:r>
            <a:r>
              <a:rPr sz="7200" b="1" spc="45" dirty="0">
                <a:solidFill>
                  <a:srgbClr val="F6F6F6"/>
                </a:solidFill>
                <a:latin typeface="Swis721 BT" panose="020B0504020202020204" pitchFamily="34" charset="0"/>
                <a:cs typeface="Tahoma"/>
              </a:rPr>
              <a:t>f</a:t>
            </a:r>
            <a:r>
              <a:rPr sz="7200" b="1" spc="-925" dirty="0">
                <a:solidFill>
                  <a:srgbClr val="F6F6F6"/>
                </a:solidFill>
                <a:latin typeface="Swis721 BT" panose="020B0504020202020204" pitchFamily="34" charset="0"/>
                <a:cs typeface="Tahoma"/>
              </a:rPr>
              <a:t> </a:t>
            </a:r>
            <a:r>
              <a:rPr sz="7200" b="1" spc="-944" dirty="0">
                <a:solidFill>
                  <a:srgbClr val="F6F6F6"/>
                </a:solidFill>
                <a:latin typeface="Swis721 BT" panose="020B0504020202020204" pitchFamily="34" charset="0"/>
                <a:cs typeface="Tahoma"/>
              </a:rPr>
              <a:t>u</a:t>
            </a:r>
            <a:r>
              <a:rPr sz="7200" b="1" spc="-120" dirty="0">
                <a:solidFill>
                  <a:srgbClr val="F6F6F6"/>
                </a:solidFill>
                <a:latin typeface="Swis721 BT" panose="020B0504020202020204" pitchFamily="34" charset="0"/>
                <a:cs typeface="Tahoma"/>
              </a:rPr>
              <a:t>s</a:t>
            </a:r>
            <a:r>
              <a:rPr sz="7200" b="1" spc="-925" dirty="0">
                <a:solidFill>
                  <a:srgbClr val="F6F6F6"/>
                </a:solidFill>
                <a:latin typeface="Swis721 BT" panose="020B0504020202020204" pitchFamily="34" charset="0"/>
                <a:cs typeface="Tahoma"/>
              </a:rPr>
              <a:t> </a:t>
            </a:r>
            <a:r>
              <a:rPr sz="7200" b="1" spc="-415" dirty="0">
                <a:solidFill>
                  <a:srgbClr val="F6F6F6"/>
                </a:solidFill>
                <a:latin typeface="Swis721 BT" panose="020B0504020202020204" pitchFamily="34" charset="0"/>
                <a:cs typeface="Tahoma"/>
              </a:rPr>
              <a:t>i</a:t>
            </a:r>
            <a:r>
              <a:rPr sz="7200" b="1" spc="-590" dirty="0">
                <a:solidFill>
                  <a:srgbClr val="F6F6F6"/>
                </a:solidFill>
                <a:latin typeface="Swis721 BT" panose="020B0504020202020204" pitchFamily="34" charset="0"/>
                <a:cs typeface="Tahoma"/>
              </a:rPr>
              <a:t>n  </a:t>
            </a:r>
            <a:r>
              <a:rPr sz="7200" b="1" spc="-509" dirty="0">
                <a:solidFill>
                  <a:srgbClr val="F6F6F6"/>
                </a:solidFill>
                <a:latin typeface="Swis721 BT" panose="020B0504020202020204" pitchFamily="34" charset="0"/>
                <a:cs typeface="Tahoma"/>
              </a:rPr>
              <a:t>full-time </a:t>
            </a:r>
            <a:r>
              <a:rPr sz="7200" b="1" spc="-505" dirty="0">
                <a:solidFill>
                  <a:srgbClr val="F6F6F6"/>
                </a:solidFill>
                <a:latin typeface="Swis721 BT" panose="020B0504020202020204" pitchFamily="34" charset="0"/>
                <a:cs typeface="Tahoma"/>
              </a:rPr>
              <a:t> </a:t>
            </a:r>
            <a:r>
              <a:rPr sz="7200" b="1" spc="-565" dirty="0">
                <a:solidFill>
                  <a:srgbClr val="F6F6F6"/>
                </a:solidFill>
                <a:latin typeface="Swis721 BT" panose="020B0504020202020204" pitchFamily="34" charset="0"/>
                <a:cs typeface="Tahoma"/>
              </a:rPr>
              <a:t>ministry</a:t>
            </a:r>
            <a:r>
              <a:rPr sz="7200" b="1" spc="-565" dirty="0" smtClean="0">
                <a:solidFill>
                  <a:srgbClr val="F6F6F6"/>
                </a:solidFill>
                <a:latin typeface="Swis721 BT" panose="020B0504020202020204" pitchFamily="34" charset="0"/>
                <a:cs typeface="Tahoma"/>
              </a:rPr>
              <a:t>.</a:t>
            </a:r>
            <a:endParaRPr lang="en-US" sz="7200" b="1" spc="-565" dirty="0" smtClean="0">
              <a:solidFill>
                <a:srgbClr val="F6F6F6"/>
              </a:solidFill>
              <a:latin typeface="Swis721 BT" panose="020B0504020202020204" pitchFamily="34" charset="0"/>
              <a:cs typeface="Tahoma"/>
            </a:endParaRPr>
          </a:p>
          <a:p>
            <a:pPr marL="12700" marR="5080" algn="ctr">
              <a:lnSpc>
                <a:spcPts val="11850"/>
              </a:lnSpc>
              <a:spcBef>
                <a:spcPts val="320"/>
              </a:spcBef>
            </a:pPr>
            <a:r>
              <a:rPr lang="zh-TW" altLang="en-US" sz="7200" b="1" spc="-565" dirty="0">
                <a:solidFill>
                  <a:srgbClr val="F6F6F6"/>
                </a:solidFill>
                <a:latin typeface="DFKai-SB" panose="03000509000000000000" pitchFamily="65" charset="-120"/>
                <a:ea typeface="DFKai-SB" panose="03000509000000000000" pitchFamily="65" charset="-120"/>
                <a:cs typeface="Tahoma"/>
              </a:rPr>
              <a:t>神要我們所有的人都全時間的服事祂</a:t>
            </a:r>
            <a:endParaRPr sz="7200" dirty="0">
              <a:latin typeface="DFKai-SB" panose="03000509000000000000" pitchFamily="65" charset="-120"/>
              <a:ea typeface="DFKai-SB" panose="03000509000000000000" pitchFamily="65" charset="-120"/>
              <a:cs typeface="Tahoma"/>
            </a:endParaRPr>
          </a:p>
        </p:txBody>
      </p:sp>
      <p:sp>
        <p:nvSpPr>
          <p:cNvPr id="5" name="object 5"/>
          <p:cNvSpPr txBox="1"/>
          <p:nvPr/>
        </p:nvSpPr>
        <p:spPr>
          <a:xfrm>
            <a:off x="8524875" y="266700"/>
            <a:ext cx="9686925" cy="9410268"/>
          </a:xfrm>
          <a:prstGeom prst="rect">
            <a:avLst/>
          </a:prstGeom>
        </p:spPr>
        <p:txBody>
          <a:bodyPr vert="horz" wrap="square" lIns="0" tIns="88900" rIns="0" bIns="0" rtlCol="0">
            <a:spAutoFit/>
          </a:bodyPr>
          <a:lstStyle/>
          <a:p>
            <a:pPr marL="12700">
              <a:lnSpc>
                <a:spcPct val="100000"/>
              </a:lnSpc>
              <a:spcBef>
                <a:spcPts val="700"/>
              </a:spcBef>
            </a:pPr>
            <a:r>
              <a:rPr lang="zh-TW" altLang="en-US" sz="5400" b="1" spc="120" dirty="0" smtClean="0">
                <a:solidFill>
                  <a:srgbClr val="365B6D"/>
                </a:solidFill>
                <a:latin typeface="DFKai-SB" panose="03000509000000000000" pitchFamily="65" charset="-120"/>
                <a:ea typeface="DFKai-SB" panose="03000509000000000000" pitchFamily="65" charset="-120"/>
                <a:cs typeface="Tahoma"/>
              </a:rPr>
              <a:t>惟</a:t>
            </a:r>
            <a:r>
              <a:rPr lang="zh-TW" altLang="en-US" sz="5400" b="1" spc="120" dirty="0">
                <a:solidFill>
                  <a:srgbClr val="365B6D"/>
                </a:solidFill>
                <a:latin typeface="DFKai-SB" panose="03000509000000000000" pitchFamily="65" charset="-120"/>
                <a:ea typeface="DFKai-SB" panose="03000509000000000000" pitchFamily="65" charset="-120"/>
                <a:cs typeface="Tahoma"/>
              </a:rPr>
              <a:t>有你們是被揀選的族類，是有君尊的祭司，是聖潔的國度，是屬　神的子民，要叫你們宣揚那召你們出黑暗入奇妙光明者的美德</a:t>
            </a:r>
            <a:r>
              <a:rPr lang="zh-TW" altLang="en-US" sz="5400" b="1" spc="120" dirty="0" smtClean="0">
                <a:solidFill>
                  <a:srgbClr val="365B6D"/>
                </a:solidFill>
                <a:latin typeface="DFKai-SB" panose="03000509000000000000" pitchFamily="65" charset="-120"/>
                <a:ea typeface="DFKai-SB" panose="03000509000000000000" pitchFamily="65" charset="-120"/>
                <a:cs typeface="Tahoma"/>
              </a:rPr>
              <a:t>。 </a:t>
            </a:r>
            <a:r>
              <a:rPr lang="en-US" altLang="zh-TW" sz="5400" b="1" spc="120" dirty="0" smtClean="0">
                <a:solidFill>
                  <a:srgbClr val="365B6D"/>
                </a:solidFill>
                <a:latin typeface="DFKai-SB" panose="03000509000000000000" pitchFamily="65" charset="-120"/>
                <a:ea typeface="DFKai-SB" panose="03000509000000000000" pitchFamily="65" charset="-120"/>
                <a:cs typeface="Tahoma"/>
              </a:rPr>
              <a:t>(</a:t>
            </a:r>
            <a:r>
              <a:rPr lang="zh-TW" altLang="en-US" sz="5400" b="1" spc="120" dirty="0">
                <a:solidFill>
                  <a:srgbClr val="365B6D"/>
                </a:solidFill>
                <a:latin typeface="DFKai-SB" panose="03000509000000000000" pitchFamily="65" charset="-120"/>
                <a:ea typeface="DFKai-SB" panose="03000509000000000000" pitchFamily="65" charset="-120"/>
                <a:cs typeface="Tahoma"/>
              </a:rPr>
              <a:t>彼得前</a:t>
            </a:r>
            <a:r>
              <a:rPr lang="zh-TW" altLang="en-US" sz="5400" b="1" spc="120" dirty="0" smtClean="0">
                <a:solidFill>
                  <a:srgbClr val="365B6D"/>
                </a:solidFill>
                <a:latin typeface="DFKai-SB" panose="03000509000000000000" pitchFamily="65" charset="-120"/>
                <a:ea typeface="DFKai-SB" panose="03000509000000000000" pitchFamily="65" charset="-120"/>
                <a:cs typeface="Tahoma"/>
              </a:rPr>
              <a:t>書 </a:t>
            </a:r>
            <a:r>
              <a:rPr lang="en-US" altLang="zh-TW" sz="5400" b="1" spc="120" dirty="0" smtClean="0">
                <a:solidFill>
                  <a:srgbClr val="365B6D"/>
                </a:solidFill>
                <a:latin typeface="DFKai-SB" panose="03000509000000000000" pitchFamily="65" charset="-120"/>
                <a:ea typeface="DFKai-SB" panose="03000509000000000000" pitchFamily="65" charset="-120"/>
                <a:cs typeface="Tahoma"/>
              </a:rPr>
              <a:t>2:9)</a:t>
            </a:r>
            <a:r>
              <a:rPr lang="zh-TW" altLang="en-US" sz="5400" b="1" spc="120" dirty="0">
                <a:solidFill>
                  <a:srgbClr val="365B6D"/>
                </a:solidFill>
                <a:latin typeface="DFKai-SB" panose="03000509000000000000" pitchFamily="65" charset="-120"/>
                <a:ea typeface="DFKai-SB" panose="03000509000000000000" pitchFamily="65" charset="-120"/>
                <a:cs typeface="Tahoma"/>
              </a:rPr>
              <a:t> </a:t>
            </a:r>
            <a:endParaRPr lang="en-US" altLang="zh-TW" sz="5400" b="1" spc="120" dirty="0" smtClean="0">
              <a:solidFill>
                <a:srgbClr val="365B6D"/>
              </a:solidFill>
              <a:latin typeface="DFKai-SB" panose="03000509000000000000" pitchFamily="65" charset="-120"/>
              <a:ea typeface="DFKai-SB" panose="03000509000000000000" pitchFamily="65" charset="-120"/>
              <a:cs typeface="Tahoma"/>
            </a:endParaRPr>
          </a:p>
          <a:p>
            <a:pPr marL="12700">
              <a:lnSpc>
                <a:spcPct val="100000"/>
              </a:lnSpc>
              <a:spcBef>
                <a:spcPts val="700"/>
              </a:spcBef>
            </a:pPr>
            <a:endParaRPr lang="en-US" altLang="zh-TW" sz="5400" b="1" spc="120" dirty="0">
              <a:solidFill>
                <a:srgbClr val="365B6D"/>
              </a:solidFill>
              <a:latin typeface="DFKai-SB" panose="03000509000000000000" pitchFamily="65" charset="-120"/>
              <a:ea typeface="DFKai-SB" panose="03000509000000000000" pitchFamily="65" charset="-120"/>
              <a:cs typeface="Tahoma"/>
            </a:endParaRPr>
          </a:p>
          <a:p>
            <a:pPr marL="12700">
              <a:lnSpc>
                <a:spcPct val="100000"/>
              </a:lnSpc>
              <a:spcBef>
                <a:spcPts val="700"/>
              </a:spcBef>
            </a:pPr>
            <a:r>
              <a:rPr lang="zh-TW" altLang="en-US" sz="5400" b="1" spc="120" dirty="0" smtClean="0">
                <a:solidFill>
                  <a:srgbClr val="365B6D"/>
                </a:solidFill>
                <a:latin typeface="DFKai-SB" panose="03000509000000000000" pitchFamily="65" charset="-120"/>
                <a:ea typeface="DFKai-SB" panose="03000509000000000000" pitchFamily="65" charset="-120"/>
                <a:cs typeface="Tahoma"/>
              </a:rPr>
              <a:t>他</a:t>
            </a:r>
            <a:r>
              <a:rPr lang="zh-TW" altLang="en-US" sz="5400" b="1" spc="120" dirty="0">
                <a:solidFill>
                  <a:srgbClr val="365B6D"/>
                </a:solidFill>
                <a:latin typeface="DFKai-SB" panose="03000509000000000000" pitchFamily="65" charset="-120"/>
                <a:ea typeface="DFKai-SB" panose="03000509000000000000" pitchFamily="65" charset="-120"/>
                <a:cs typeface="Tahoma"/>
              </a:rPr>
              <a:t>所賜的，有使徒，有先知，有傳福音的，有牧師和教師， </a:t>
            </a:r>
            <a:r>
              <a:rPr lang="zh-TW" altLang="en-US" sz="5400" b="1" spc="120" dirty="0" smtClean="0">
                <a:solidFill>
                  <a:srgbClr val="365B6D"/>
                </a:solidFill>
                <a:latin typeface="DFKai-SB" panose="03000509000000000000" pitchFamily="65" charset="-120"/>
                <a:ea typeface="DFKai-SB" panose="03000509000000000000" pitchFamily="65" charset="-120"/>
                <a:cs typeface="Tahoma"/>
              </a:rPr>
              <a:t>為</a:t>
            </a:r>
            <a:r>
              <a:rPr lang="zh-TW" altLang="en-US" sz="5400" b="1" spc="120" dirty="0">
                <a:solidFill>
                  <a:srgbClr val="365B6D"/>
                </a:solidFill>
                <a:latin typeface="DFKai-SB" panose="03000509000000000000" pitchFamily="65" charset="-120"/>
                <a:ea typeface="DFKai-SB" panose="03000509000000000000" pitchFamily="65" charset="-120"/>
                <a:cs typeface="Tahoma"/>
              </a:rPr>
              <a:t>要成全聖徒，各盡其職，建立基督的身體， </a:t>
            </a:r>
            <a:endParaRPr lang="en-US" altLang="zh-TW" sz="5400" b="1" spc="120" dirty="0" smtClean="0">
              <a:solidFill>
                <a:srgbClr val="365B6D"/>
              </a:solidFill>
              <a:latin typeface="DFKai-SB" panose="03000509000000000000" pitchFamily="65" charset="-120"/>
              <a:ea typeface="DFKai-SB" panose="03000509000000000000" pitchFamily="65" charset="-120"/>
              <a:cs typeface="Tahoma"/>
            </a:endParaRPr>
          </a:p>
          <a:p>
            <a:pPr marL="12700">
              <a:lnSpc>
                <a:spcPct val="100000"/>
              </a:lnSpc>
              <a:spcBef>
                <a:spcPts val="700"/>
              </a:spcBef>
            </a:pPr>
            <a:r>
              <a:rPr lang="en-US" altLang="zh-TW" sz="5400" b="1" spc="120" dirty="0" smtClean="0">
                <a:solidFill>
                  <a:srgbClr val="365B6D"/>
                </a:solidFill>
                <a:latin typeface="DFKai-SB" panose="03000509000000000000" pitchFamily="65" charset="-120"/>
                <a:ea typeface="DFKai-SB" panose="03000509000000000000" pitchFamily="65" charset="-120"/>
                <a:cs typeface="Tahoma"/>
              </a:rPr>
              <a:t>(</a:t>
            </a:r>
            <a:r>
              <a:rPr lang="zh-TW" altLang="en-US" sz="5400" b="1" spc="120" dirty="0">
                <a:solidFill>
                  <a:srgbClr val="365B6D"/>
                </a:solidFill>
                <a:latin typeface="DFKai-SB" panose="03000509000000000000" pitchFamily="65" charset="-120"/>
                <a:ea typeface="DFKai-SB" panose="03000509000000000000" pitchFamily="65" charset="-120"/>
                <a:cs typeface="Tahoma"/>
              </a:rPr>
              <a:t>以弗所</a:t>
            </a:r>
            <a:r>
              <a:rPr lang="zh-TW" altLang="en-US" sz="5400" b="1" spc="120" dirty="0" smtClean="0">
                <a:solidFill>
                  <a:srgbClr val="365B6D"/>
                </a:solidFill>
                <a:latin typeface="DFKai-SB" panose="03000509000000000000" pitchFamily="65" charset="-120"/>
                <a:ea typeface="DFKai-SB" panose="03000509000000000000" pitchFamily="65" charset="-120"/>
                <a:cs typeface="Tahoma"/>
              </a:rPr>
              <a:t>書 </a:t>
            </a:r>
            <a:r>
              <a:rPr lang="en-US" altLang="zh-TW" sz="5400" b="1" spc="120" dirty="0" smtClean="0">
                <a:solidFill>
                  <a:srgbClr val="365B6D"/>
                </a:solidFill>
                <a:latin typeface="DFKai-SB" panose="03000509000000000000" pitchFamily="65" charset="-120"/>
                <a:ea typeface="DFKai-SB" panose="03000509000000000000" pitchFamily="65" charset="-120"/>
                <a:cs typeface="Tahoma"/>
              </a:rPr>
              <a:t>4:11-12)</a:t>
            </a:r>
            <a:endParaRPr sz="5400" b="1" dirty="0">
              <a:latin typeface="DFKai-SB" panose="03000509000000000000" pitchFamily="65" charset="-120"/>
              <a:ea typeface="DFKai-SB" panose="03000509000000000000" pitchFamily="65" charset="-120"/>
              <a:cs typeface="Tahoma"/>
            </a:endParaRPr>
          </a:p>
        </p:txBody>
      </p:sp>
    </p:spTree>
    <p:extLst>
      <p:ext uri="{BB962C8B-B14F-4D97-AF65-F5344CB8AC3E}">
        <p14:creationId xmlns:p14="http://schemas.microsoft.com/office/powerpoint/2010/main" val="2564063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5800" y="6134100"/>
            <a:ext cx="17373600" cy="3791294"/>
          </a:xfrm>
          <a:prstGeom prst="rect">
            <a:avLst/>
          </a:prstGeom>
        </p:spPr>
        <p:txBody>
          <a:bodyPr vert="horz" wrap="square" lIns="0" tIns="94615" rIns="0" bIns="0" rtlCol="0">
            <a:spAutoFit/>
          </a:bodyPr>
          <a:lstStyle/>
          <a:p>
            <a:pPr marL="12700">
              <a:lnSpc>
                <a:spcPct val="100000"/>
              </a:lnSpc>
              <a:spcBef>
                <a:spcPts val="745"/>
              </a:spcBef>
            </a:pPr>
            <a:r>
              <a:rPr sz="3600" b="1" spc="-120" dirty="0">
                <a:solidFill>
                  <a:srgbClr val="365B6D"/>
                </a:solidFill>
                <a:latin typeface="Tahoma"/>
                <a:cs typeface="Tahoma"/>
              </a:rPr>
              <a:t>E</a:t>
            </a:r>
            <a:r>
              <a:rPr sz="3600" b="1" spc="-220" dirty="0">
                <a:solidFill>
                  <a:srgbClr val="365B6D"/>
                </a:solidFill>
                <a:latin typeface="Tahoma"/>
                <a:cs typeface="Tahoma"/>
              </a:rPr>
              <a:t>p</a:t>
            </a:r>
            <a:r>
              <a:rPr sz="3600" b="1" spc="-300" dirty="0">
                <a:solidFill>
                  <a:srgbClr val="365B6D"/>
                </a:solidFill>
                <a:latin typeface="Tahoma"/>
                <a:cs typeface="Tahoma"/>
              </a:rPr>
              <a:t>h</a:t>
            </a:r>
            <a:r>
              <a:rPr sz="3600" b="1" spc="-135" dirty="0">
                <a:solidFill>
                  <a:srgbClr val="365B6D"/>
                </a:solidFill>
                <a:latin typeface="Tahoma"/>
                <a:cs typeface="Tahoma"/>
              </a:rPr>
              <a:t>e</a:t>
            </a:r>
            <a:r>
              <a:rPr sz="3600" b="1" spc="-5" dirty="0">
                <a:solidFill>
                  <a:srgbClr val="365B6D"/>
                </a:solidFill>
                <a:latin typeface="Tahoma"/>
                <a:cs typeface="Tahoma"/>
              </a:rPr>
              <a:t>s</a:t>
            </a:r>
            <a:r>
              <a:rPr sz="3600" b="1" spc="-114" dirty="0">
                <a:solidFill>
                  <a:srgbClr val="365B6D"/>
                </a:solidFill>
                <a:latin typeface="Tahoma"/>
                <a:cs typeface="Tahoma"/>
              </a:rPr>
              <a:t>i</a:t>
            </a:r>
            <a:r>
              <a:rPr sz="3600" b="1" spc="-210" dirty="0">
                <a:solidFill>
                  <a:srgbClr val="365B6D"/>
                </a:solidFill>
                <a:latin typeface="Tahoma"/>
                <a:cs typeface="Tahoma"/>
              </a:rPr>
              <a:t>a</a:t>
            </a:r>
            <a:r>
              <a:rPr sz="3600" b="1" spc="-300" dirty="0">
                <a:solidFill>
                  <a:srgbClr val="365B6D"/>
                </a:solidFill>
                <a:latin typeface="Tahoma"/>
                <a:cs typeface="Tahoma"/>
              </a:rPr>
              <a:t>n</a:t>
            </a:r>
            <a:r>
              <a:rPr sz="3600" b="1" spc="-15" dirty="0">
                <a:solidFill>
                  <a:srgbClr val="365B6D"/>
                </a:solidFill>
                <a:latin typeface="Tahoma"/>
                <a:cs typeface="Tahoma"/>
              </a:rPr>
              <a:t>s</a:t>
            </a:r>
            <a:r>
              <a:rPr sz="3600" b="1" spc="-290" dirty="0">
                <a:solidFill>
                  <a:srgbClr val="365B6D"/>
                </a:solidFill>
                <a:latin typeface="Tahoma"/>
                <a:cs typeface="Tahoma"/>
              </a:rPr>
              <a:t> </a:t>
            </a:r>
            <a:r>
              <a:rPr sz="3600" b="1" spc="-225" dirty="0">
                <a:solidFill>
                  <a:srgbClr val="365B6D"/>
                </a:solidFill>
                <a:latin typeface="Tahoma"/>
                <a:cs typeface="Tahoma"/>
              </a:rPr>
              <a:t>2</a:t>
            </a:r>
            <a:r>
              <a:rPr sz="3600" b="1" spc="40" dirty="0">
                <a:solidFill>
                  <a:srgbClr val="365B6D"/>
                </a:solidFill>
                <a:latin typeface="Tahoma"/>
                <a:cs typeface="Tahoma"/>
              </a:rPr>
              <a:t>:</a:t>
            </a:r>
            <a:r>
              <a:rPr sz="3600" b="1" spc="-1010" dirty="0">
                <a:solidFill>
                  <a:srgbClr val="365B6D"/>
                </a:solidFill>
                <a:latin typeface="Tahoma"/>
                <a:cs typeface="Tahoma"/>
              </a:rPr>
              <a:t>1</a:t>
            </a:r>
            <a:r>
              <a:rPr sz="3600" b="1" spc="-225" dirty="0">
                <a:solidFill>
                  <a:srgbClr val="365B6D"/>
                </a:solidFill>
                <a:latin typeface="Tahoma"/>
                <a:cs typeface="Tahoma"/>
              </a:rPr>
              <a:t>0</a:t>
            </a:r>
            <a:endParaRPr sz="3600" dirty="0">
              <a:latin typeface="Tahoma"/>
              <a:cs typeface="Tahoma"/>
            </a:endParaRPr>
          </a:p>
          <a:p>
            <a:pPr marL="12700" marR="5080">
              <a:lnSpc>
                <a:spcPct val="115799"/>
              </a:lnSpc>
            </a:pPr>
            <a:r>
              <a:rPr sz="4000" b="1" spc="65" dirty="0">
                <a:solidFill>
                  <a:srgbClr val="365B6D"/>
                </a:solidFill>
                <a:latin typeface="Tahoma"/>
                <a:cs typeface="Tahoma"/>
              </a:rPr>
              <a:t>For</a:t>
            </a:r>
            <a:r>
              <a:rPr sz="4000" b="1" spc="-360" dirty="0">
                <a:solidFill>
                  <a:srgbClr val="365B6D"/>
                </a:solidFill>
                <a:latin typeface="Tahoma"/>
                <a:cs typeface="Tahoma"/>
              </a:rPr>
              <a:t> </a:t>
            </a:r>
            <a:r>
              <a:rPr sz="4000" b="1" spc="-20" dirty="0">
                <a:solidFill>
                  <a:srgbClr val="365B6D"/>
                </a:solidFill>
                <a:latin typeface="Tahoma"/>
                <a:cs typeface="Tahoma"/>
              </a:rPr>
              <a:t>we</a:t>
            </a:r>
            <a:r>
              <a:rPr sz="4000" b="1" spc="-355" dirty="0">
                <a:solidFill>
                  <a:srgbClr val="365B6D"/>
                </a:solidFill>
                <a:latin typeface="Tahoma"/>
                <a:cs typeface="Tahoma"/>
              </a:rPr>
              <a:t> </a:t>
            </a:r>
            <a:r>
              <a:rPr sz="4000" b="1" dirty="0">
                <a:solidFill>
                  <a:srgbClr val="365B6D"/>
                </a:solidFill>
                <a:latin typeface="Tahoma"/>
                <a:cs typeface="Tahoma"/>
              </a:rPr>
              <a:t>are</a:t>
            </a:r>
            <a:r>
              <a:rPr sz="4000" b="1" spc="-355" dirty="0">
                <a:solidFill>
                  <a:srgbClr val="365B6D"/>
                </a:solidFill>
                <a:latin typeface="Tahoma"/>
                <a:cs typeface="Tahoma"/>
              </a:rPr>
              <a:t> </a:t>
            </a:r>
            <a:r>
              <a:rPr sz="4000" b="1" spc="40" dirty="0">
                <a:solidFill>
                  <a:srgbClr val="365B6D"/>
                </a:solidFill>
                <a:latin typeface="Tahoma"/>
                <a:cs typeface="Tahoma"/>
              </a:rPr>
              <a:t>his</a:t>
            </a:r>
            <a:r>
              <a:rPr sz="4000" b="1" spc="-355" dirty="0">
                <a:solidFill>
                  <a:srgbClr val="365B6D"/>
                </a:solidFill>
                <a:latin typeface="Tahoma"/>
                <a:cs typeface="Tahoma"/>
              </a:rPr>
              <a:t> </a:t>
            </a:r>
            <a:r>
              <a:rPr sz="4000" b="1" spc="-10" dirty="0">
                <a:solidFill>
                  <a:srgbClr val="365B6D"/>
                </a:solidFill>
                <a:latin typeface="Tahoma"/>
                <a:cs typeface="Tahoma"/>
              </a:rPr>
              <a:t>workmanship,</a:t>
            </a:r>
            <a:r>
              <a:rPr sz="4000" b="1" spc="-355" dirty="0">
                <a:solidFill>
                  <a:srgbClr val="365B6D"/>
                </a:solidFill>
                <a:latin typeface="Tahoma"/>
                <a:cs typeface="Tahoma"/>
              </a:rPr>
              <a:t> </a:t>
            </a:r>
            <a:r>
              <a:rPr sz="4000" b="1" spc="45" dirty="0">
                <a:solidFill>
                  <a:srgbClr val="365B6D"/>
                </a:solidFill>
                <a:latin typeface="Tahoma"/>
                <a:cs typeface="Tahoma"/>
              </a:rPr>
              <a:t>created</a:t>
            </a:r>
            <a:r>
              <a:rPr sz="4000" b="1" spc="-355" dirty="0">
                <a:solidFill>
                  <a:srgbClr val="365B6D"/>
                </a:solidFill>
                <a:latin typeface="Tahoma"/>
                <a:cs typeface="Tahoma"/>
              </a:rPr>
              <a:t> </a:t>
            </a:r>
            <a:r>
              <a:rPr sz="4000" b="1" dirty="0">
                <a:solidFill>
                  <a:srgbClr val="365B6D"/>
                </a:solidFill>
                <a:latin typeface="Tahoma"/>
                <a:cs typeface="Tahoma"/>
              </a:rPr>
              <a:t>in</a:t>
            </a:r>
            <a:r>
              <a:rPr sz="4000" b="1" spc="-355" dirty="0">
                <a:solidFill>
                  <a:srgbClr val="365B6D"/>
                </a:solidFill>
                <a:latin typeface="Tahoma"/>
                <a:cs typeface="Tahoma"/>
              </a:rPr>
              <a:t> </a:t>
            </a:r>
            <a:r>
              <a:rPr sz="4000" b="1" spc="45" dirty="0">
                <a:solidFill>
                  <a:srgbClr val="365B6D"/>
                </a:solidFill>
                <a:latin typeface="Tahoma"/>
                <a:cs typeface="Tahoma"/>
              </a:rPr>
              <a:t>Christ</a:t>
            </a:r>
            <a:r>
              <a:rPr sz="4000" b="1" spc="-355" dirty="0">
                <a:solidFill>
                  <a:srgbClr val="365B6D"/>
                </a:solidFill>
                <a:latin typeface="Tahoma"/>
                <a:cs typeface="Tahoma"/>
              </a:rPr>
              <a:t> </a:t>
            </a:r>
            <a:r>
              <a:rPr sz="4000" b="1" spc="155" dirty="0">
                <a:solidFill>
                  <a:srgbClr val="365B6D"/>
                </a:solidFill>
                <a:latin typeface="Tahoma"/>
                <a:cs typeface="Tahoma"/>
              </a:rPr>
              <a:t>Jesus</a:t>
            </a:r>
            <a:r>
              <a:rPr sz="4000" b="1" spc="-355" dirty="0">
                <a:solidFill>
                  <a:srgbClr val="365B6D"/>
                </a:solidFill>
                <a:latin typeface="Tahoma"/>
                <a:cs typeface="Tahoma"/>
              </a:rPr>
              <a:t> </a:t>
            </a:r>
            <a:r>
              <a:rPr sz="4000" b="1" spc="55" dirty="0">
                <a:solidFill>
                  <a:srgbClr val="365B6D"/>
                </a:solidFill>
                <a:latin typeface="Tahoma"/>
                <a:cs typeface="Tahoma"/>
              </a:rPr>
              <a:t>for</a:t>
            </a:r>
            <a:r>
              <a:rPr sz="4000" b="1" spc="-355" dirty="0">
                <a:solidFill>
                  <a:srgbClr val="365B6D"/>
                </a:solidFill>
                <a:latin typeface="Tahoma"/>
                <a:cs typeface="Tahoma"/>
              </a:rPr>
              <a:t> </a:t>
            </a:r>
            <a:r>
              <a:rPr sz="4000" b="1" spc="-15" dirty="0">
                <a:solidFill>
                  <a:srgbClr val="365B6D"/>
                </a:solidFill>
                <a:latin typeface="Tahoma"/>
                <a:cs typeface="Tahoma"/>
              </a:rPr>
              <a:t>good</a:t>
            </a:r>
            <a:r>
              <a:rPr sz="4000" b="1" spc="-355" dirty="0">
                <a:solidFill>
                  <a:srgbClr val="365B6D"/>
                </a:solidFill>
                <a:latin typeface="Tahoma"/>
                <a:cs typeface="Tahoma"/>
              </a:rPr>
              <a:t> </a:t>
            </a:r>
            <a:r>
              <a:rPr sz="4000" b="1" dirty="0">
                <a:solidFill>
                  <a:srgbClr val="365B6D"/>
                </a:solidFill>
                <a:latin typeface="Tahoma"/>
                <a:cs typeface="Tahoma"/>
              </a:rPr>
              <a:t>works,</a:t>
            </a:r>
            <a:r>
              <a:rPr sz="4000" b="1" spc="-355" dirty="0">
                <a:solidFill>
                  <a:srgbClr val="365B6D"/>
                </a:solidFill>
                <a:latin typeface="Tahoma"/>
                <a:cs typeface="Tahoma"/>
              </a:rPr>
              <a:t> </a:t>
            </a:r>
            <a:r>
              <a:rPr sz="4000" b="1" spc="15" dirty="0">
                <a:solidFill>
                  <a:srgbClr val="365B6D"/>
                </a:solidFill>
                <a:latin typeface="Tahoma"/>
                <a:cs typeface="Tahoma"/>
              </a:rPr>
              <a:t>which</a:t>
            </a:r>
            <a:r>
              <a:rPr sz="4000" b="1" spc="-355" dirty="0">
                <a:solidFill>
                  <a:srgbClr val="365B6D"/>
                </a:solidFill>
                <a:latin typeface="Tahoma"/>
                <a:cs typeface="Tahoma"/>
              </a:rPr>
              <a:t> </a:t>
            </a:r>
            <a:r>
              <a:rPr sz="4000" b="1" spc="-75" dirty="0">
                <a:solidFill>
                  <a:srgbClr val="365B6D"/>
                </a:solidFill>
                <a:latin typeface="Tahoma"/>
                <a:cs typeface="Tahoma"/>
              </a:rPr>
              <a:t>God </a:t>
            </a:r>
            <a:r>
              <a:rPr sz="4000" b="1" spc="-1050" dirty="0">
                <a:solidFill>
                  <a:srgbClr val="365B6D"/>
                </a:solidFill>
                <a:latin typeface="Tahoma"/>
                <a:cs typeface="Tahoma"/>
              </a:rPr>
              <a:t> </a:t>
            </a:r>
            <a:r>
              <a:rPr sz="4000" b="1" dirty="0">
                <a:solidFill>
                  <a:srgbClr val="365B6D"/>
                </a:solidFill>
                <a:latin typeface="Tahoma"/>
                <a:cs typeface="Tahoma"/>
              </a:rPr>
              <a:t>prepared</a:t>
            </a:r>
            <a:r>
              <a:rPr sz="4000" b="1" spc="-360" dirty="0">
                <a:solidFill>
                  <a:srgbClr val="365B6D"/>
                </a:solidFill>
                <a:latin typeface="Tahoma"/>
                <a:cs typeface="Tahoma"/>
              </a:rPr>
              <a:t> </a:t>
            </a:r>
            <a:r>
              <a:rPr sz="4000" b="1" spc="-10" dirty="0">
                <a:solidFill>
                  <a:srgbClr val="365B6D"/>
                </a:solidFill>
                <a:latin typeface="Tahoma"/>
                <a:cs typeface="Tahoma"/>
              </a:rPr>
              <a:t>beforehand,</a:t>
            </a:r>
            <a:r>
              <a:rPr sz="4000" b="1" spc="-360" dirty="0">
                <a:solidFill>
                  <a:srgbClr val="365B6D"/>
                </a:solidFill>
                <a:latin typeface="Tahoma"/>
                <a:cs typeface="Tahoma"/>
              </a:rPr>
              <a:t> </a:t>
            </a:r>
            <a:r>
              <a:rPr sz="4000" b="1" spc="30" dirty="0">
                <a:solidFill>
                  <a:srgbClr val="365B6D"/>
                </a:solidFill>
                <a:latin typeface="Tahoma"/>
                <a:cs typeface="Tahoma"/>
              </a:rPr>
              <a:t>that</a:t>
            </a:r>
            <a:r>
              <a:rPr sz="4000" b="1" spc="-360" dirty="0">
                <a:solidFill>
                  <a:srgbClr val="365B6D"/>
                </a:solidFill>
                <a:latin typeface="Tahoma"/>
                <a:cs typeface="Tahoma"/>
              </a:rPr>
              <a:t> </a:t>
            </a:r>
            <a:r>
              <a:rPr sz="4000" b="1" spc="-20" dirty="0">
                <a:solidFill>
                  <a:srgbClr val="365B6D"/>
                </a:solidFill>
                <a:latin typeface="Tahoma"/>
                <a:cs typeface="Tahoma"/>
              </a:rPr>
              <a:t>we</a:t>
            </a:r>
            <a:r>
              <a:rPr sz="4000" b="1" spc="-360" dirty="0">
                <a:solidFill>
                  <a:srgbClr val="365B6D"/>
                </a:solidFill>
                <a:latin typeface="Tahoma"/>
                <a:cs typeface="Tahoma"/>
              </a:rPr>
              <a:t> </a:t>
            </a:r>
            <a:r>
              <a:rPr sz="4000" b="1" dirty="0">
                <a:solidFill>
                  <a:srgbClr val="365B6D"/>
                </a:solidFill>
                <a:latin typeface="Tahoma"/>
                <a:cs typeface="Tahoma"/>
              </a:rPr>
              <a:t>should</a:t>
            </a:r>
            <a:r>
              <a:rPr sz="4000" b="1" spc="-360" dirty="0">
                <a:solidFill>
                  <a:srgbClr val="365B6D"/>
                </a:solidFill>
                <a:latin typeface="Tahoma"/>
                <a:cs typeface="Tahoma"/>
              </a:rPr>
              <a:t> </a:t>
            </a:r>
            <a:r>
              <a:rPr sz="4000" b="1" spc="-20" dirty="0">
                <a:solidFill>
                  <a:srgbClr val="365B6D"/>
                </a:solidFill>
                <a:latin typeface="Tahoma"/>
                <a:cs typeface="Tahoma"/>
              </a:rPr>
              <a:t>walk</a:t>
            </a:r>
            <a:r>
              <a:rPr sz="4000" b="1" spc="-360" dirty="0">
                <a:solidFill>
                  <a:srgbClr val="365B6D"/>
                </a:solidFill>
                <a:latin typeface="Tahoma"/>
                <a:cs typeface="Tahoma"/>
              </a:rPr>
              <a:t> </a:t>
            </a:r>
            <a:r>
              <a:rPr sz="4000" b="1" dirty="0">
                <a:solidFill>
                  <a:srgbClr val="365B6D"/>
                </a:solidFill>
                <a:latin typeface="Tahoma"/>
                <a:cs typeface="Tahoma"/>
              </a:rPr>
              <a:t>in</a:t>
            </a:r>
            <a:r>
              <a:rPr sz="4000" b="1" spc="-360" dirty="0">
                <a:solidFill>
                  <a:srgbClr val="365B6D"/>
                </a:solidFill>
                <a:latin typeface="Tahoma"/>
                <a:cs typeface="Tahoma"/>
              </a:rPr>
              <a:t> </a:t>
            </a:r>
            <a:r>
              <a:rPr sz="4000" b="1" spc="-10" dirty="0">
                <a:solidFill>
                  <a:srgbClr val="365B6D"/>
                </a:solidFill>
                <a:latin typeface="Tahoma"/>
                <a:cs typeface="Tahoma"/>
              </a:rPr>
              <a:t>them</a:t>
            </a:r>
            <a:r>
              <a:rPr sz="4000" b="1" spc="-10" dirty="0" smtClean="0">
                <a:solidFill>
                  <a:srgbClr val="365B6D"/>
                </a:solidFill>
                <a:latin typeface="Tahoma"/>
                <a:cs typeface="Tahoma"/>
              </a:rPr>
              <a:t>.</a:t>
            </a:r>
            <a:endParaRPr lang="en-US" sz="4000" b="1" spc="-10" dirty="0" smtClean="0">
              <a:solidFill>
                <a:srgbClr val="365B6D"/>
              </a:solidFill>
              <a:latin typeface="Tahoma"/>
              <a:cs typeface="Tahoma"/>
            </a:endParaRPr>
          </a:p>
          <a:p>
            <a:pPr marL="12700" marR="5080">
              <a:lnSpc>
                <a:spcPct val="115799"/>
              </a:lnSpc>
            </a:pPr>
            <a:r>
              <a:rPr lang="zh-TW" altLang="en-US" sz="4800" b="1" dirty="0">
                <a:latin typeface="DFKai-SB" panose="03000509000000000000" pitchFamily="65" charset="-120"/>
                <a:ea typeface="DFKai-SB" panose="03000509000000000000" pitchFamily="65" charset="-120"/>
                <a:cs typeface="Tahoma"/>
              </a:rPr>
              <a:t>我們原是他的工作，在基督耶穌裡造成的，為要叫我們行善，就是　神所預備叫我們行的</a:t>
            </a:r>
            <a:r>
              <a:rPr lang="zh-TW" altLang="en-US" sz="4800" b="1" dirty="0" smtClean="0">
                <a:latin typeface="DFKai-SB" panose="03000509000000000000" pitchFamily="65" charset="-120"/>
                <a:ea typeface="DFKai-SB" panose="03000509000000000000" pitchFamily="65" charset="-120"/>
                <a:cs typeface="Tahoma"/>
              </a:rPr>
              <a:t>。 </a:t>
            </a:r>
            <a:r>
              <a:rPr lang="en-US" altLang="zh-TW" sz="4800" b="1" dirty="0" smtClean="0">
                <a:latin typeface="DFKai-SB" panose="03000509000000000000" pitchFamily="65" charset="-120"/>
                <a:ea typeface="DFKai-SB" panose="03000509000000000000" pitchFamily="65" charset="-120"/>
                <a:cs typeface="Tahoma"/>
              </a:rPr>
              <a:t>(</a:t>
            </a:r>
            <a:r>
              <a:rPr lang="zh-TW" altLang="en-US" sz="4800" b="1" dirty="0">
                <a:latin typeface="DFKai-SB" panose="03000509000000000000" pitchFamily="65" charset="-120"/>
                <a:ea typeface="DFKai-SB" panose="03000509000000000000" pitchFamily="65" charset="-120"/>
                <a:cs typeface="Tahoma"/>
              </a:rPr>
              <a:t>以弗所</a:t>
            </a:r>
            <a:r>
              <a:rPr lang="zh-TW" altLang="en-US" sz="4800" b="1" dirty="0" smtClean="0">
                <a:latin typeface="DFKai-SB" panose="03000509000000000000" pitchFamily="65" charset="-120"/>
                <a:ea typeface="DFKai-SB" panose="03000509000000000000" pitchFamily="65" charset="-120"/>
                <a:cs typeface="Tahoma"/>
              </a:rPr>
              <a:t>書 </a:t>
            </a:r>
            <a:r>
              <a:rPr lang="en-US" altLang="zh-TW" sz="4800" b="1" dirty="0" smtClean="0">
                <a:latin typeface="DFKai-SB" panose="03000509000000000000" pitchFamily="65" charset="-120"/>
                <a:ea typeface="DFKai-SB" panose="03000509000000000000" pitchFamily="65" charset="-120"/>
                <a:cs typeface="Tahoma"/>
              </a:rPr>
              <a:t>2:10)</a:t>
            </a:r>
            <a:endParaRPr sz="4800" b="1" dirty="0">
              <a:latin typeface="DFKai-SB" panose="03000509000000000000" pitchFamily="65" charset="-120"/>
              <a:ea typeface="DFKai-SB" panose="03000509000000000000" pitchFamily="65" charset="-120"/>
              <a:cs typeface="Tahoma"/>
            </a:endParaRPr>
          </a:p>
        </p:txBody>
      </p:sp>
      <p:sp>
        <p:nvSpPr>
          <p:cNvPr id="3" name="object 3"/>
          <p:cNvSpPr txBox="1">
            <a:spLocks noGrp="1"/>
          </p:cNvSpPr>
          <p:nvPr>
            <p:ph type="title"/>
          </p:nvPr>
        </p:nvSpPr>
        <p:spPr>
          <a:xfrm>
            <a:off x="1456370" y="190500"/>
            <a:ext cx="14961235" cy="5829545"/>
          </a:xfrm>
          <a:prstGeom prst="rect">
            <a:avLst/>
          </a:prstGeom>
        </p:spPr>
        <p:txBody>
          <a:bodyPr vert="horz" wrap="square" lIns="0" tIns="97790" rIns="0" bIns="0" rtlCol="0">
            <a:spAutoFit/>
          </a:bodyPr>
          <a:lstStyle/>
          <a:p>
            <a:pPr marL="12700">
              <a:lnSpc>
                <a:spcPct val="100000"/>
              </a:lnSpc>
              <a:spcBef>
                <a:spcPts val="770"/>
              </a:spcBef>
            </a:pPr>
            <a:r>
              <a:rPr sz="7000" spc="-425" dirty="0">
                <a:solidFill>
                  <a:srgbClr val="365B6D"/>
                </a:solidFill>
              </a:rPr>
              <a:t>2.</a:t>
            </a:r>
            <a:endParaRPr sz="7000" dirty="0"/>
          </a:p>
          <a:p>
            <a:pPr marL="12700" marR="5080">
              <a:lnSpc>
                <a:spcPct val="108000"/>
              </a:lnSpc>
              <a:spcBef>
                <a:spcPts val="5"/>
              </a:spcBef>
            </a:pPr>
            <a:r>
              <a:rPr sz="7000" spc="-965" dirty="0">
                <a:solidFill>
                  <a:srgbClr val="365B6D"/>
                </a:solidFill>
                <a:latin typeface="Swis721 BT" panose="020B0504020202020204" pitchFamily="34" charset="0"/>
              </a:rPr>
              <a:t>G</a:t>
            </a:r>
            <a:r>
              <a:rPr sz="7000" spc="-420" dirty="0">
                <a:solidFill>
                  <a:srgbClr val="365B6D"/>
                </a:solidFill>
                <a:latin typeface="Swis721 BT" panose="020B0504020202020204" pitchFamily="34" charset="0"/>
              </a:rPr>
              <a:t>o</a:t>
            </a:r>
            <a:r>
              <a:rPr sz="7000" spc="-500" dirty="0">
                <a:solidFill>
                  <a:srgbClr val="365B6D"/>
                </a:solidFill>
                <a:latin typeface="Swis721 BT" panose="020B0504020202020204" pitchFamily="34" charset="0"/>
              </a:rPr>
              <a:t>d</a:t>
            </a:r>
            <a:r>
              <a:rPr sz="7000" spc="-650" dirty="0">
                <a:solidFill>
                  <a:srgbClr val="365B6D"/>
                </a:solidFill>
                <a:latin typeface="Swis721 BT" panose="020B0504020202020204" pitchFamily="34" charset="0"/>
              </a:rPr>
              <a:t> h</a:t>
            </a:r>
            <a:r>
              <a:rPr sz="7000" spc="-495" dirty="0">
                <a:solidFill>
                  <a:srgbClr val="365B6D"/>
                </a:solidFill>
                <a:latin typeface="Swis721 BT" panose="020B0504020202020204" pitchFamily="34" charset="0"/>
              </a:rPr>
              <a:t>a</a:t>
            </a:r>
            <a:r>
              <a:rPr sz="7000" spc="-75" dirty="0">
                <a:solidFill>
                  <a:srgbClr val="365B6D"/>
                </a:solidFill>
                <a:latin typeface="Swis721 BT" panose="020B0504020202020204" pitchFamily="34" charset="0"/>
              </a:rPr>
              <a:t>s</a:t>
            </a:r>
            <a:r>
              <a:rPr sz="7000" spc="-650" dirty="0">
                <a:solidFill>
                  <a:srgbClr val="365B6D"/>
                </a:solidFill>
                <a:latin typeface="Swis721 BT" panose="020B0504020202020204" pitchFamily="34" charset="0"/>
              </a:rPr>
              <a:t> </a:t>
            </a:r>
            <a:r>
              <a:rPr sz="7000" spc="-825" dirty="0">
                <a:solidFill>
                  <a:srgbClr val="365B6D"/>
                </a:solidFill>
                <a:latin typeface="Swis721 BT" panose="020B0504020202020204" pitchFamily="34" charset="0"/>
              </a:rPr>
              <a:t>m</a:t>
            </a:r>
            <a:r>
              <a:rPr sz="7000" spc="-495" dirty="0">
                <a:solidFill>
                  <a:srgbClr val="365B6D"/>
                </a:solidFill>
                <a:latin typeface="Swis721 BT" panose="020B0504020202020204" pitchFamily="34" charset="0"/>
              </a:rPr>
              <a:t>a</a:t>
            </a:r>
            <a:r>
              <a:rPr sz="7000" spc="-505" dirty="0">
                <a:solidFill>
                  <a:srgbClr val="365B6D"/>
                </a:solidFill>
                <a:latin typeface="Swis721 BT" panose="020B0504020202020204" pitchFamily="34" charset="0"/>
              </a:rPr>
              <a:t>d</a:t>
            </a:r>
            <a:r>
              <a:rPr sz="7000" spc="-320" dirty="0">
                <a:solidFill>
                  <a:srgbClr val="365B6D"/>
                </a:solidFill>
                <a:latin typeface="Swis721 BT" panose="020B0504020202020204" pitchFamily="34" charset="0"/>
              </a:rPr>
              <a:t>e</a:t>
            </a:r>
            <a:r>
              <a:rPr sz="7000" spc="-650" dirty="0">
                <a:solidFill>
                  <a:srgbClr val="365B6D"/>
                </a:solidFill>
                <a:latin typeface="Swis721 BT" panose="020B0504020202020204" pitchFamily="34" charset="0"/>
              </a:rPr>
              <a:t> </a:t>
            </a:r>
            <a:r>
              <a:rPr sz="7000" spc="-665" dirty="0">
                <a:solidFill>
                  <a:srgbClr val="365B6D"/>
                </a:solidFill>
                <a:latin typeface="Swis721 BT" panose="020B0504020202020204" pitchFamily="34" charset="0"/>
              </a:rPr>
              <a:t>u</a:t>
            </a:r>
            <a:r>
              <a:rPr sz="7000" spc="-75" dirty="0">
                <a:solidFill>
                  <a:srgbClr val="365B6D"/>
                </a:solidFill>
                <a:latin typeface="Swis721 BT" panose="020B0504020202020204" pitchFamily="34" charset="0"/>
              </a:rPr>
              <a:t>s</a:t>
            </a:r>
            <a:r>
              <a:rPr sz="7000" spc="-650" dirty="0">
                <a:solidFill>
                  <a:srgbClr val="365B6D"/>
                </a:solidFill>
                <a:latin typeface="Swis721 BT" panose="020B0504020202020204" pitchFamily="34" charset="0"/>
              </a:rPr>
              <a:t> </a:t>
            </a:r>
            <a:r>
              <a:rPr sz="7000" spc="-295" dirty="0">
                <a:solidFill>
                  <a:srgbClr val="365B6D"/>
                </a:solidFill>
                <a:latin typeface="Swis721 BT" panose="020B0504020202020204" pitchFamily="34" charset="0"/>
              </a:rPr>
              <a:t>i</a:t>
            </a:r>
            <a:r>
              <a:rPr sz="7000" spc="-650" dirty="0">
                <a:solidFill>
                  <a:srgbClr val="365B6D"/>
                </a:solidFill>
                <a:latin typeface="Swis721 BT" panose="020B0504020202020204" pitchFamily="34" charset="0"/>
              </a:rPr>
              <a:t>n</a:t>
            </a:r>
            <a:r>
              <a:rPr sz="7000" spc="-250" dirty="0">
                <a:solidFill>
                  <a:srgbClr val="365B6D"/>
                </a:solidFill>
                <a:latin typeface="Swis721 BT" panose="020B0504020202020204" pitchFamily="34" charset="0"/>
              </a:rPr>
              <a:t>t</a:t>
            </a:r>
            <a:r>
              <a:rPr sz="7000" spc="-325" dirty="0">
                <a:solidFill>
                  <a:srgbClr val="365B6D"/>
                </a:solidFill>
                <a:latin typeface="Swis721 BT" panose="020B0504020202020204" pitchFamily="34" charset="0"/>
              </a:rPr>
              <a:t>e</a:t>
            </a:r>
            <a:r>
              <a:rPr sz="7000" spc="-650" dirty="0">
                <a:solidFill>
                  <a:srgbClr val="365B6D"/>
                </a:solidFill>
                <a:latin typeface="Swis721 BT" panose="020B0504020202020204" pitchFamily="34" charset="0"/>
              </a:rPr>
              <a:t>n</a:t>
            </a:r>
            <a:r>
              <a:rPr sz="7000" spc="-250" dirty="0">
                <a:solidFill>
                  <a:srgbClr val="365B6D"/>
                </a:solidFill>
                <a:latin typeface="Swis721 BT" panose="020B0504020202020204" pitchFamily="34" charset="0"/>
              </a:rPr>
              <a:t>t</a:t>
            </a:r>
            <a:r>
              <a:rPr sz="7000" spc="-295" dirty="0">
                <a:solidFill>
                  <a:srgbClr val="365B6D"/>
                </a:solidFill>
                <a:latin typeface="Swis721 BT" panose="020B0504020202020204" pitchFamily="34" charset="0"/>
              </a:rPr>
              <a:t>i</a:t>
            </a:r>
            <a:r>
              <a:rPr sz="7000" spc="-420" dirty="0">
                <a:solidFill>
                  <a:srgbClr val="365B6D"/>
                </a:solidFill>
                <a:latin typeface="Swis721 BT" panose="020B0504020202020204" pitchFamily="34" charset="0"/>
              </a:rPr>
              <a:t>o</a:t>
            </a:r>
            <a:r>
              <a:rPr sz="7000" spc="-650" dirty="0">
                <a:solidFill>
                  <a:srgbClr val="365B6D"/>
                </a:solidFill>
                <a:latin typeface="Swis721 BT" panose="020B0504020202020204" pitchFamily="34" charset="0"/>
              </a:rPr>
              <a:t>n</a:t>
            </a:r>
            <a:r>
              <a:rPr sz="7000" spc="-495" dirty="0">
                <a:solidFill>
                  <a:srgbClr val="365B6D"/>
                </a:solidFill>
                <a:latin typeface="Swis721 BT" panose="020B0504020202020204" pitchFamily="34" charset="0"/>
              </a:rPr>
              <a:t>a</a:t>
            </a:r>
            <a:r>
              <a:rPr sz="7000" spc="-375" dirty="0">
                <a:solidFill>
                  <a:srgbClr val="365B6D"/>
                </a:solidFill>
                <a:latin typeface="Swis721 BT" panose="020B0504020202020204" pitchFamily="34" charset="0"/>
              </a:rPr>
              <a:t>ll</a:t>
            </a:r>
            <a:r>
              <a:rPr sz="7000" spc="-495" dirty="0">
                <a:solidFill>
                  <a:srgbClr val="365B6D"/>
                </a:solidFill>
                <a:latin typeface="Swis721 BT" panose="020B0504020202020204" pitchFamily="34" charset="0"/>
              </a:rPr>
              <a:t>y</a:t>
            </a:r>
            <a:r>
              <a:rPr sz="7000" spc="-315" dirty="0">
                <a:solidFill>
                  <a:srgbClr val="365B6D"/>
                </a:solidFill>
                <a:latin typeface="Swis721 BT" panose="020B0504020202020204" pitchFamily="34" charset="0"/>
              </a:rPr>
              <a:t>,  </a:t>
            </a:r>
            <a:r>
              <a:rPr sz="7000" spc="-665" dirty="0">
                <a:solidFill>
                  <a:srgbClr val="365B6D"/>
                </a:solidFill>
                <a:latin typeface="Swis721 BT" panose="020B0504020202020204" pitchFamily="34" charset="0"/>
              </a:rPr>
              <a:t>u</a:t>
            </a:r>
            <a:r>
              <a:rPr sz="7000" spc="-650" dirty="0">
                <a:solidFill>
                  <a:srgbClr val="365B6D"/>
                </a:solidFill>
                <a:latin typeface="Swis721 BT" panose="020B0504020202020204" pitchFamily="34" charset="0"/>
              </a:rPr>
              <a:t>n</a:t>
            </a:r>
            <a:r>
              <a:rPr sz="7000" spc="-295" dirty="0">
                <a:solidFill>
                  <a:srgbClr val="365B6D"/>
                </a:solidFill>
                <a:latin typeface="Swis721 BT" panose="020B0504020202020204" pitchFamily="34" charset="0"/>
              </a:rPr>
              <a:t>i</a:t>
            </a:r>
            <a:r>
              <a:rPr sz="7000" spc="-490" dirty="0">
                <a:solidFill>
                  <a:srgbClr val="365B6D"/>
                </a:solidFill>
                <a:latin typeface="Swis721 BT" panose="020B0504020202020204" pitchFamily="34" charset="0"/>
              </a:rPr>
              <a:t>q</a:t>
            </a:r>
            <a:r>
              <a:rPr sz="7000" spc="-665" dirty="0">
                <a:solidFill>
                  <a:srgbClr val="365B6D"/>
                </a:solidFill>
                <a:latin typeface="Swis721 BT" panose="020B0504020202020204" pitchFamily="34" charset="0"/>
              </a:rPr>
              <a:t>u</a:t>
            </a:r>
            <a:r>
              <a:rPr sz="7000" spc="-325" dirty="0">
                <a:solidFill>
                  <a:srgbClr val="365B6D"/>
                </a:solidFill>
                <a:latin typeface="Swis721 BT" panose="020B0504020202020204" pitchFamily="34" charset="0"/>
              </a:rPr>
              <a:t>e</a:t>
            </a:r>
            <a:r>
              <a:rPr sz="7000" spc="-375" dirty="0">
                <a:solidFill>
                  <a:srgbClr val="365B6D"/>
                </a:solidFill>
                <a:latin typeface="Swis721 BT" panose="020B0504020202020204" pitchFamily="34" charset="0"/>
              </a:rPr>
              <a:t>l</a:t>
            </a:r>
            <a:r>
              <a:rPr sz="7000" spc="-495" dirty="0">
                <a:solidFill>
                  <a:srgbClr val="365B6D"/>
                </a:solidFill>
                <a:latin typeface="Swis721 BT" panose="020B0504020202020204" pitchFamily="34" charset="0"/>
              </a:rPr>
              <a:t>y</a:t>
            </a:r>
            <a:r>
              <a:rPr sz="7000" spc="-330" dirty="0">
                <a:solidFill>
                  <a:srgbClr val="365B6D"/>
                </a:solidFill>
                <a:latin typeface="Swis721 BT" panose="020B0504020202020204" pitchFamily="34" charset="0"/>
              </a:rPr>
              <a:t>,</a:t>
            </a:r>
            <a:r>
              <a:rPr sz="7000" spc="-650" dirty="0">
                <a:solidFill>
                  <a:srgbClr val="365B6D"/>
                </a:solidFill>
                <a:latin typeface="Swis721 BT" panose="020B0504020202020204" pitchFamily="34" charset="0"/>
              </a:rPr>
              <a:t> </a:t>
            </a:r>
            <a:r>
              <a:rPr sz="7000" spc="-495" dirty="0">
                <a:solidFill>
                  <a:srgbClr val="365B6D"/>
                </a:solidFill>
                <a:latin typeface="Swis721 BT" panose="020B0504020202020204" pitchFamily="34" charset="0"/>
              </a:rPr>
              <a:t>a</a:t>
            </a:r>
            <a:r>
              <a:rPr sz="7000" spc="-650" dirty="0">
                <a:solidFill>
                  <a:srgbClr val="365B6D"/>
                </a:solidFill>
                <a:latin typeface="Swis721 BT" panose="020B0504020202020204" pitchFamily="34" charset="0"/>
              </a:rPr>
              <a:t>n</a:t>
            </a:r>
            <a:r>
              <a:rPr sz="7000" spc="-500" dirty="0">
                <a:solidFill>
                  <a:srgbClr val="365B6D"/>
                </a:solidFill>
                <a:latin typeface="Swis721 BT" panose="020B0504020202020204" pitchFamily="34" charset="0"/>
              </a:rPr>
              <a:t>d</a:t>
            </a:r>
            <a:r>
              <a:rPr sz="7000" spc="-650" dirty="0">
                <a:solidFill>
                  <a:srgbClr val="365B6D"/>
                </a:solidFill>
                <a:latin typeface="Swis721 BT" panose="020B0504020202020204" pitchFamily="34" charset="0"/>
              </a:rPr>
              <a:t> </a:t>
            </a:r>
            <a:r>
              <a:rPr sz="7000" spc="-490" dirty="0">
                <a:solidFill>
                  <a:srgbClr val="365B6D"/>
                </a:solidFill>
                <a:latin typeface="Swis721 BT" panose="020B0504020202020204" pitchFamily="34" charset="0"/>
              </a:rPr>
              <a:t>p</a:t>
            </a:r>
            <a:r>
              <a:rPr sz="7000" spc="-355" dirty="0">
                <a:solidFill>
                  <a:srgbClr val="365B6D"/>
                </a:solidFill>
                <a:latin typeface="Swis721 BT" panose="020B0504020202020204" pitchFamily="34" charset="0"/>
              </a:rPr>
              <a:t>r</a:t>
            </a:r>
            <a:r>
              <a:rPr sz="7000" spc="-325" dirty="0">
                <a:solidFill>
                  <a:srgbClr val="365B6D"/>
                </a:solidFill>
                <a:latin typeface="Swis721 BT" panose="020B0504020202020204" pitchFamily="34" charset="0"/>
              </a:rPr>
              <a:t>e</a:t>
            </a:r>
            <a:r>
              <a:rPr sz="7000" spc="-490" dirty="0">
                <a:solidFill>
                  <a:srgbClr val="365B6D"/>
                </a:solidFill>
                <a:latin typeface="Swis721 BT" panose="020B0504020202020204" pitchFamily="34" charset="0"/>
              </a:rPr>
              <a:t>p</a:t>
            </a:r>
            <a:r>
              <a:rPr sz="7000" spc="-495" dirty="0">
                <a:solidFill>
                  <a:srgbClr val="365B6D"/>
                </a:solidFill>
                <a:latin typeface="Swis721 BT" panose="020B0504020202020204" pitchFamily="34" charset="0"/>
              </a:rPr>
              <a:t>a</a:t>
            </a:r>
            <a:r>
              <a:rPr sz="7000" spc="-355" dirty="0">
                <a:solidFill>
                  <a:srgbClr val="365B6D"/>
                </a:solidFill>
                <a:latin typeface="Swis721 BT" panose="020B0504020202020204" pitchFamily="34" charset="0"/>
              </a:rPr>
              <a:t>r</a:t>
            </a:r>
            <a:r>
              <a:rPr sz="7000" spc="-325" dirty="0">
                <a:solidFill>
                  <a:srgbClr val="365B6D"/>
                </a:solidFill>
                <a:latin typeface="Swis721 BT" panose="020B0504020202020204" pitchFamily="34" charset="0"/>
              </a:rPr>
              <a:t>e</a:t>
            </a:r>
            <a:r>
              <a:rPr sz="7000" spc="-500" dirty="0">
                <a:solidFill>
                  <a:srgbClr val="365B6D"/>
                </a:solidFill>
                <a:latin typeface="Swis721 BT" panose="020B0504020202020204" pitchFamily="34" charset="0"/>
              </a:rPr>
              <a:t>d</a:t>
            </a:r>
            <a:r>
              <a:rPr sz="7000" spc="-650" dirty="0">
                <a:solidFill>
                  <a:srgbClr val="365B6D"/>
                </a:solidFill>
                <a:latin typeface="Swis721 BT" panose="020B0504020202020204" pitchFamily="34" charset="0"/>
              </a:rPr>
              <a:t> </a:t>
            </a:r>
            <a:r>
              <a:rPr sz="7000" spc="-665" dirty="0">
                <a:solidFill>
                  <a:srgbClr val="365B6D"/>
                </a:solidFill>
                <a:latin typeface="Swis721 BT" panose="020B0504020202020204" pitchFamily="34" charset="0"/>
              </a:rPr>
              <a:t>u</a:t>
            </a:r>
            <a:r>
              <a:rPr sz="7000" spc="-75" dirty="0">
                <a:solidFill>
                  <a:srgbClr val="365B6D"/>
                </a:solidFill>
                <a:latin typeface="Swis721 BT" panose="020B0504020202020204" pitchFamily="34" charset="0"/>
              </a:rPr>
              <a:t>s</a:t>
            </a:r>
            <a:r>
              <a:rPr sz="7000" spc="-650" dirty="0">
                <a:solidFill>
                  <a:srgbClr val="365B6D"/>
                </a:solidFill>
                <a:latin typeface="Swis721 BT" panose="020B0504020202020204" pitchFamily="34" charset="0"/>
              </a:rPr>
              <a:t> </a:t>
            </a:r>
            <a:r>
              <a:rPr sz="7000" spc="30" dirty="0">
                <a:solidFill>
                  <a:srgbClr val="365B6D"/>
                </a:solidFill>
                <a:latin typeface="Swis721 BT" panose="020B0504020202020204" pitchFamily="34" charset="0"/>
              </a:rPr>
              <a:t>f</a:t>
            </a:r>
            <a:r>
              <a:rPr sz="7000" spc="-420" dirty="0">
                <a:solidFill>
                  <a:srgbClr val="365B6D"/>
                </a:solidFill>
                <a:latin typeface="Swis721 BT" panose="020B0504020202020204" pitchFamily="34" charset="0"/>
              </a:rPr>
              <a:t>o</a:t>
            </a:r>
            <a:r>
              <a:rPr sz="7000" spc="-350" dirty="0">
                <a:solidFill>
                  <a:srgbClr val="365B6D"/>
                </a:solidFill>
                <a:latin typeface="Swis721 BT" panose="020B0504020202020204" pitchFamily="34" charset="0"/>
              </a:rPr>
              <a:t>r</a:t>
            </a:r>
            <a:r>
              <a:rPr sz="7000" spc="-650" dirty="0">
                <a:solidFill>
                  <a:srgbClr val="365B6D"/>
                </a:solidFill>
                <a:latin typeface="Swis721 BT" panose="020B0504020202020204" pitchFamily="34" charset="0"/>
              </a:rPr>
              <a:t> </a:t>
            </a:r>
            <a:r>
              <a:rPr sz="7000" spc="-825" dirty="0" smtClean="0">
                <a:solidFill>
                  <a:srgbClr val="365B6D"/>
                </a:solidFill>
                <a:latin typeface="Swis721 BT" panose="020B0504020202020204" pitchFamily="34" charset="0"/>
              </a:rPr>
              <a:t>m</a:t>
            </a:r>
            <a:r>
              <a:rPr sz="7000" spc="-295" dirty="0" smtClean="0">
                <a:solidFill>
                  <a:srgbClr val="365B6D"/>
                </a:solidFill>
                <a:latin typeface="Swis721 BT" panose="020B0504020202020204" pitchFamily="34" charset="0"/>
              </a:rPr>
              <a:t>i</a:t>
            </a:r>
            <a:r>
              <a:rPr sz="7000" spc="-650" dirty="0" smtClean="0">
                <a:solidFill>
                  <a:srgbClr val="365B6D"/>
                </a:solidFill>
                <a:latin typeface="Swis721 BT" panose="020B0504020202020204" pitchFamily="34" charset="0"/>
              </a:rPr>
              <a:t>n</a:t>
            </a:r>
            <a:r>
              <a:rPr sz="7000" spc="-295" dirty="0" smtClean="0">
                <a:solidFill>
                  <a:srgbClr val="365B6D"/>
                </a:solidFill>
                <a:latin typeface="Swis721 BT" panose="020B0504020202020204" pitchFamily="34" charset="0"/>
              </a:rPr>
              <a:t>i</a:t>
            </a:r>
            <a:r>
              <a:rPr sz="7000" spc="-80" dirty="0" smtClean="0">
                <a:solidFill>
                  <a:srgbClr val="365B6D"/>
                </a:solidFill>
                <a:latin typeface="Swis721 BT" panose="020B0504020202020204" pitchFamily="34" charset="0"/>
              </a:rPr>
              <a:t>s</a:t>
            </a:r>
            <a:r>
              <a:rPr sz="7000" spc="-250" dirty="0" smtClean="0">
                <a:solidFill>
                  <a:srgbClr val="365B6D"/>
                </a:solidFill>
                <a:latin typeface="Swis721 BT" panose="020B0504020202020204" pitchFamily="34" charset="0"/>
              </a:rPr>
              <a:t>t</a:t>
            </a:r>
            <a:r>
              <a:rPr sz="7000" spc="-355" dirty="0" smtClean="0">
                <a:solidFill>
                  <a:srgbClr val="365B6D"/>
                </a:solidFill>
                <a:latin typeface="Swis721 BT" panose="020B0504020202020204" pitchFamily="34" charset="0"/>
              </a:rPr>
              <a:t>r</a:t>
            </a:r>
            <a:r>
              <a:rPr sz="7000" spc="-490" dirty="0" smtClean="0">
                <a:solidFill>
                  <a:srgbClr val="365B6D"/>
                </a:solidFill>
                <a:latin typeface="Swis721 BT" panose="020B0504020202020204" pitchFamily="34" charset="0"/>
              </a:rPr>
              <a:t>y</a:t>
            </a:r>
            <a:r>
              <a:rPr lang="en-US" sz="7000" spc="-490" dirty="0" smtClean="0">
                <a:solidFill>
                  <a:srgbClr val="365B6D"/>
                </a:solidFill>
              </a:rPr>
              <a:t/>
            </a:r>
            <a:br>
              <a:rPr lang="en-US" sz="7000" spc="-490" dirty="0" smtClean="0">
                <a:solidFill>
                  <a:srgbClr val="365B6D"/>
                </a:solidFill>
              </a:rPr>
            </a:br>
            <a:r>
              <a:rPr lang="zh-TW" altLang="en-US" sz="7000" spc="-490" dirty="0" smtClean="0">
                <a:solidFill>
                  <a:srgbClr val="365B6D"/>
                </a:solidFill>
                <a:latin typeface="DFKai-SB" panose="03000509000000000000" pitchFamily="65" charset="-120"/>
                <a:ea typeface="DFKai-SB" panose="03000509000000000000" pitchFamily="65" charset="-120"/>
              </a:rPr>
              <a:t>神按著祂的美意獨</a:t>
            </a:r>
            <a:r>
              <a:rPr lang="zh-TW" altLang="en-US" sz="7000" spc="-490" dirty="0">
                <a:solidFill>
                  <a:srgbClr val="365B6D"/>
                </a:solidFill>
                <a:latin typeface="DFKai-SB" panose="03000509000000000000" pitchFamily="65" charset="-120"/>
                <a:ea typeface="DFKai-SB" panose="03000509000000000000" pitchFamily="65" charset="-120"/>
              </a:rPr>
              <a:t>特的製作了我們，並且預備我們來服事祂</a:t>
            </a:r>
            <a:endParaRPr sz="70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400" y="1"/>
            <a:ext cx="18287997" cy="10286999"/>
          </a:xfrm>
          <a:prstGeom prst="rect">
            <a:avLst/>
          </a:prstGeom>
        </p:spPr>
      </p:pic>
      <p:sp>
        <p:nvSpPr>
          <p:cNvPr id="3" name="object 3"/>
          <p:cNvSpPr txBox="1"/>
          <p:nvPr/>
        </p:nvSpPr>
        <p:spPr>
          <a:xfrm>
            <a:off x="1383664" y="647700"/>
            <a:ext cx="15075536" cy="4562211"/>
          </a:xfrm>
          <a:prstGeom prst="rect">
            <a:avLst/>
          </a:prstGeom>
        </p:spPr>
        <p:txBody>
          <a:bodyPr vert="horz" wrap="square" lIns="0" tIns="12065" rIns="0" bIns="0" rtlCol="0">
            <a:spAutoFit/>
          </a:bodyPr>
          <a:lstStyle/>
          <a:p>
            <a:pPr marL="12700" marR="5080">
              <a:lnSpc>
                <a:spcPct val="116500"/>
              </a:lnSpc>
              <a:spcBef>
                <a:spcPts val="95"/>
              </a:spcBef>
            </a:pPr>
            <a:r>
              <a:rPr sz="4400" b="1" spc="-240" dirty="0">
                <a:solidFill>
                  <a:srgbClr val="F1F1EC"/>
                </a:solidFill>
                <a:latin typeface="Swis721 BT" panose="020B0504020202020204" pitchFamily="34" charset="0"/>
                <a:cs typeface="Tahoma"/>
              </a:rPr>
              <a:t>Y</a:t>
            </a:r>
            <a:r>
              <a:rPr sz="4400" b="1" spc="-270" dirty="0">
                <a:solidFill>
                  <a:srgbClr val="F1F1EC"/>
                </a:solidFill>
                <a:latin typeface="Swis721 BT" panose="020B0504020202020204" pitchFamily="34" charset="0"/>
                <a:cs typeface="Tahoma"/>
              </a:rPr>
              <a:t>o</a:t>
            </a:r>
            <a:r>
              <a:rPr sz="4400" b="1" spc="-420" dirty="0">
                <a:solidFill>
                  <a:srgbClr val="F1F1EC"/>
                </a:solidFill>
                <a:latin typeface="Swis721 BT" panose="020B0504020202020204" pitchFamily="34" charset="0"/>
                <a:cs typeface="Tahoma"/>
              </a:rPr>
              <a:t>u</a:t>
            </a:r>
            <a:r>
              <a:rPr sz="4400" b="1" spc="-409" dirty="0">
                <a:solidFill>
                  <a:srgbClr val="F1F1EC"/>
                </a:solidFill>
                <a:latin typeface="Swis721 BT" panose="020B0504020202020204" pitchFamily="34" charset="0"/>
                <a:cs typeface="Tahoma"/>
              </a:rPr>
              <a:t> </a:t>
            </a:r>
            <a:r>
              <a:rPr sz="4400" b="1" spc="-320" dirty="0">
                <a:solidFill>
                  <a:srgbClr val="F1F1EC"/>
                </a:solidFill>
                <a:latin typeface="Swis721 BT" panose="020B0504020202020204" pitchFamily="34" charset="0"/>
                <a:cs typeface="Tahoma"/>
              </a:rPr>
              <a:t>a</a:t>
            </a:r>
            <a:r>
              <a:rPr sz="4400" b="1" spc="-229" dirty="0">
                <a:solidFill>
                  <a:srgbClr val="F1F1EC"/>
                </a:solidFill>
                <a:latin typeface="Swis721 BT" panose="020B0504020202020204" pitchFamily="34" charset="0"/>
                <a:cs typeface="Tahoma"/>
              </a:rPr>
              <a:t>r</a:t>
            </a:r>
            <a:r>
              <a:rPr sz="4400" b="1" spc="-210" dirty="0">
                <a:solidFill>
                  <a:srgbClr val="F1F1EC"/>
                </a:solidFill>
                <a:latin typeface="Swis721 BT" panose="020B0504020202020204" pitchFamily="34" charset="0"/>
                <a:cs typeface="Tahoma"/>
              </a:rPr>
              <a:t>e</a:t>
            </a:r>
            <a:r>
              <a:rPr sz="4400" b="1" spc="-409" dirty="0">
                <a:solidFill>
                  <a:srgbClr val="F1F1EC"/>
                </a:solidFill>
                <a:latin typeface="Swis721 BT" panose="020B0504020202020204" pitchFamily="34" charset="0"/>
                <a:cs typeface="Tahoma"/>
              </a:rPr>
              <a:t> </a:t>
            </a:r>
            <a:r>
              <a:rPr sz="4400" b="1" spc="-315" dirty="0">
                <a:solidFill>
                  <a:srgbClr val="F1F1EC"/>
                </a:solidFill>
                <a:latin typeface="Swis721 BT" panose="020B0504020202020204" pitchFamily="34" charset="0"/>
                <a:cs typeface="Tahoma"/>
              </a:rPr>
              <a:t>a</a:t>
            </a:r>
            <a:r>
              <a:rPr sz="4400" b="1" spc="-409" dirty="0">
                <a:solidFill>
                  <a:srgbClr val="F1F1EC"/>
                </a:solidFill>
                <a:latin typeface="Swis721 BT" panose="020B0504020202020204" pitchFamily="34" charset="0"/>
                <a:cs typeface="Tahoma"/>
              </a:rPr>
              <a:t> </a:t>
            </a:r>
            <a:r>
              <a:rPr sz="4400" b="1" spc="-415" dirty="0">
                <a:solidFill>
                  <a:srgbClr val="F1F1EC"/>
                </a:solidFill>
                <a:latin typeface="Swis721 BT" panose="020B0504020202020204" pitchFamily="34" charset="0"/>
                <a:cs typeface="Tahoma"/>
              </a:rPr>
              <a:t>h</a:t>
            </a:r>
            <a:r>
              <a:rPr sz="4400" b="1" spc="-320" dirty="0">
                <a:solidFill>
                  <a:srgbClr val="F1F1EC"/>
                </a:solidFill>
                <a:latin typeface="Swis721 BT" panose="020B0504020202020204" pitchFamily="34" charset="0"/>
                <a:cs typeface="Tahoma"/>
              </a:rPr>
              <a:t>a</a:t>
            </a:r>
            <a:r>
              <a:rPr sz="4400" b="1" spc="-415" dirty="0">
                <a:solidFill>
                  <a:srgbClr val="F1F1EC"/>
                </a:solidFill>
                <a:latin typeface="Swis721 BT" panose="020B0504020202020204" pitchFamily="34" charset="0"/>
                <a:cs typeface="Tahoma"/>
              </a:rPr>
              <a:t>n</a:t>
            </a:r>
            <a:r>
              <a:rPr sz="4400" b="1" spc="-325" dirty="0">
                <a:solidFill>
                  <a:srgbClr val="F1F1EC"/>
                </a:solidFill>
                <a:latin typeface="Swis721 BT" panose="020B0504020202020204" pitchFamily="34" charset="0"/>
                <a:cs typeface="Tahoma"/>
              </a:rPr>
              <a:t>d</a:t>
            </a:r>
            <a:r>
              <a:rPr sz="4400" b="1" spc="35" dirty="0">
                <a:solidFill>
                  <a:srgbClr val="F1F1EC"/>
                </a:solidFill>
                <a:latin typeface="Swis721 BT" panose="020B0504020202020204" pitchFamily="34" charset="0"/>
                <a:cs typeface="Tahoma"/>
              </a:rPr>
              <a:t>c</a:t>
            </a:r>
            <a:r>
              <a:rPr sz="4400" b="1" spc="-229" dirty="0">
                <a:solidFill>
                  <a:srgbClr val="F1F1EC"/>
                </a:solidFill>
                <a:latin typeface="Swis721 BT" panose="020B0504020202020204" pitchFamily="34" charset="0"/>
                <a:cs typeface="Tahoma"/>
              </a:rPr>
              <a:t>r</a:t>
            </a:r>
            <a:r>
              <a:rPr sz="4400" b="1" spc="-320" dirty="0">
                <a:solidFill>
                  <a:srgbClr val="F1F1EC"/>
                </a:solidFill>
                <a:latin typeface="Swis721 BT" panose="020B0504020202020204" pitchFamily="34" charset="0"/>
                <a:cs typeface="Tahoma"/>
              </a:rPr>
              <a:t>a</a:t>
            </a:r>
            <a:r>
              <a:rPr sz="4400" b="1" spc="15" dirty="0">
                <a:solidFill>
                  <a:srgbClr val="F1F1EC"/>
                </a:solidFill>
                <a:latin typeface="Swis721 BT" panose="020B0504020202020204" pitchFamily="34" charset="0"/>
                <a:cs typeface="Tahoma"/>
              </a:rPr>
              <a:t>f</a:t>
            </a:r>
            <a:r>
              <a:rPr sz="4400" b="1" spc="-165" dirty="0">
                <a:solidFill>
                  <a:srgbClr val="F1F1EC"/>
                </a:solidFill>
                <a:latin typeface="Swis721 BT" panose="020B0504020202020204" pitchFamily="34" charset="0"/>
                <a:cs typeface="Tahoma"/>
              </a:rPr>
              <a:t>t</a:t>
            </a:r>
            <a:r>
              <a:rPr sz="4400" b="1" spc="-215" dirty="0">
                <a:solidFill>
                  <a:srgbClr val="F1F1EC"/>
                </a:solidFill>
                <a:latin typeface="Swis721 BT" panose="020B0504020202020204" pitchFamily="34" charset="0"/>
                <a:cs typeface="Tahoma"/>
              </a:rPr>
              <a:t>e</a:t>
            </a:r>
            <a:r>
              <a:rPr sz="4400" b="1" spc="-320" dirty="0">
                <a:solidFill>
                  <a:srgbClr val="F1F1EC"/>
                </a:solidFill>
                <a:latin typeface="Swis721 BT" panose="020B0504020202020204" pitchFamily="34" charset="0"/>
                <a:cs typeface="Tahoma"/>
              </a:rPr>
              <a:t>d</a:t>
            </a:r>
            <a:r>
              <a:rPr sz="4400" b="1" spc="-409" dirty="0">
                <a:solidFill>
                  <a:srgbClr val="F1F1EC"/>
                </a:solidFill>
                <a:latin typeface="Swis721 BT" panose="020B0504020202020204" pitchFamily="34" charset="0"/>
                <a:cs typeface="Tahoma"/>
              </a:rPr>
              <a:t> </a:t>
            </a:r>
            <a:r>
              <a:rPr sz="4400" b="1" spc="-530" dirty="0">
                <a:solidFill>
                  <a:srgbClr val="F1F1EC"/>
                </a:solidFill>
                <a:latin typeface="Swis721 BT" panose="020B0504020202020204" pitchFamily="34" charset="0"/>
                <a:cs typeface="Tahoma"/>
              </a:rPr>
              <a:t>m</a:t>
            </a:r>
            <a:r>
              <a:rPr sz="4400" b="1" spc="-320" dirty="0">
                <a:solidFill>
                  <a:srgbClr val="F1F1EC"/>
                </a:solidFill>
                <a:latin typeface="Swis721 BT" panose="020B0504020202020204" pitchFamily="34" charset="0"/>
                <a:cs typeface="Tahoma"/>
              </a:rPr>
              <a:t>a</a:t>
            </a:r>
            <a:r>
              <a:rPr sz="4400" b="1" spc="-60" dirty="0">
                <a:solidFill>
                  <a:srgbClr val="F1F1EC"/>
                </a:solidFill>
                <a:latin typeface="Swis721 BT" panose="020B0504020202020204" pitchFamily="34" charset="0"/>
                <a:cs typeface="Tahoma"/>
              </a:rPr>
              <a:t>s</a:t>
            </a:r>
            <a:r>
              <a:rPr sz="4400" b="1" spc="-165" dirty="0">
                <a:solidFill>
                  <a:srgbClr val="F1F1EC"/>
                </a:solidFill>
                <a:latin typeface="Swis721 BT" panose="020B0504020202020204" pitchFamily="34" charset="0"/>
                <a:cs typeface="Tahoma"/>
              </a:rPr>
              <a:t>t</a:t>
            </a:r>
            <a:r>
              <a:rPr sz="4400" b="1" spc="-215" dirty="0">
                <a:solidFill>
                  <a:srgbClr val="F1F1EC"/>
                </a:solidFill>
                <a:latin typeface="Swis721 BT" panose="020B0504020202020204" pitchFamily="34" charset="0"/>
                <a:cs typeface="Tahoma"/>
              </a:rPr>
              <a:t>e</a:t>
            </a:r>
            <a:r>
              <a:rPr sz="4400" b="1" spc="-229" dirty="0">
                <a:solidFill>
                  <a:srgbClr val="F1F1EC"/>
                </a:solidFill>
                <a:latin typeface="Swis721 BT" panose="020B0504020202020204" pitchFamily="34" charset="0"/>
                <a:cs typeface="Tahoma"/>
              </a:rPr>
              <a:t>r</a:t>
            </a:r>
            <a:r>
              <a:rPr sz="4400" b="1" spc="-315" dirty="0">
                <a:solidFill>
                  <a:srgbClr val="F1F1EC"/>
                </a:solidFill>
                <a:latin typeface="Swis721 BT" panose="020B0504020202020204" pitchFamily="34" charset="0"/>
                <a:cs typeface="Tahoma"/>
              </a:rPr>
              <a:t>p</a:t>
            </a:r>
            <a:r>
              <a:rPr sz="4400" b="1" spc="-190" dirty="0">
                <a:solidFill>
                  <a:srgbClr val="F1F1EC"/>
                </a:solidFill>
                <a:latin typeface="Swis721 BT" panose="020B0504020202020204" pitchFamily="34" charset="0"/>
                <a:cs typeface="Tahoma"/>
              </a:rPr>
              <a:t>i</a:t>
            </a:r>
            <a:r>
              <a:rPr sz="4400" b="1" spc="-215" dirty="0">
                <a:solidFill>
                  <a:srgbClr val="F1F1EC"/>
                </a:solidFill>
                <a:latin typeface="Swis721 BT" panose="020B0504020202020204" pitchFamily="34" charset="0"/>
                <a:cs typeface="Tahoma"/>
              </a:rPr>
              <a:t>e</a:t>
            </a:r>
            <a:r>
              <a:rPr sz="4400" b="1" spc="35" dirty="0">
                <a:solidFill>
                  <a:srgbClr val="F1F1EC"/>
                </a:solidFill>
                <a:latin typeface="Swis721 BT" panose="020B0504020202020204" pitchFamily="34" charset="0"/>
                <a:cs typeface="Tahoma"/>
              </a:rPr>
              <a:t>c</a:t>
            </a:r>
            <a:r>
              <a:rPr sz="4400" b="1" spc="-210" dirty="0">
                <a:solidFill>
                  <a:srgbClr val="F1F1EC"/>
                </a:solidFill>
                <a:latin typeface="Swis721 BT" panose="020B0504020202020204" pitchFamily="34" charset="0"/>
                <a:cs typeface="Tahoma"/>
              </a:rPr>
              <a:t>e</a:t>
            </a:r>
            <a:r>
              <a:rPr sz="4400" b="1" spc="-409" dirty="0">
                <a:solidFill>
                  <a:srgbClr val="F1F1EC"/>
                </a:solidFill>
                <a:latin typeface="Swis721 BT" panose="020B0504020202020204" pitchFamily="34" charset="0"/>
                <a:cs typeface="Tahoma"/>
              </a:rPr>
              <a:t> </a:t>
            </a:r>
            <a:r>
              <a:rPr sz="4400" b="1" spc="-270" dirty="0">
                <a:solidFill>
                  <a:srgbClr val="F1F1EC"/>
                </a:solidFill>
                <a:latin typeface="Swis721 BT" panose="020B0504020202020204" pitchFamily="34" charset="0"/>
                <a:cs typeface="Tahoma"/>
              </a:rPr>
              <a:t>o</a:t>
            </a:r>
            <a:r>
              <a:rPr sz="4400" b="1" spc="20" dirty="0">
                <a:solidFill>
                  <a:srgbClr val="F1F1EC"/>
                </a:solidFill>
                <a:latin typeface="Swis721 BT" panose="020B0504020202020204" pitchFamily="34" charset="0"/>
                <a:cs typeface="Tahoma"/>
              </a:rPr>
              <a:t>f</a:t>
            </a:r>
            <a:r>
              <a:rPr sz="4400" b="1" spc="-409" dirty="0">
                <a:solidFill>
                  <a:srgbClr val="F1F1EC"/>
                </a:solidFill>
                <a:latin typeface="Swis721 BT" panose="020B0504020202020204" pitchFamily="34" charset="0"/>
                <a:cs typeface="Tahoma"/>
              </a:rPr>
              <a:t> </a:t>
            </a:r>
            <a:r>
              <a:rPr sz="4400" b="1" spc="-615" dirty="0">
                <a:solidFill>
                  <a:srgbClr val="F1F1EC"/>
                </a:solidFill>
                <a:latin typeface="Swis721 BT" panose="020B0504020202020204" pitchFamily="34" charset="0"/>
                <a:cs typeface="Tahoma"/>
              </a:rPr>
              <a:t>G</a:t>
            </a:r>
            <a:r>
              <a:rPr sz="4400" b="1" spc="-270" dirty="0">
                <a:solidFill>
                  <a:srgbClr val="F1F1EC"/>
                </a:solidFill>
                <a:latin typeface="Swis721 BT" panose="020B0504020202020204" pitchFamily="34" charset="0"/>
                <a:cs typeface="Tahoma"/>
              </a:rPr>
              <a:t>o</a:t>
            </a:r>
            <a:r>
              <a:rPr sz="4400" b="1" spc="-325" dirty="0">
                <a:solidFill>
                  <a:srgbClr val="F1F1EC"/>
                </a:solidFill>
                <a:latin typeface="Swis721 BT" panose="020B0504020202020204" pitchFamily="34" charset="0"/>
                <a:cs typeface="Tahoma"/>
              </a:rPr>
              <a:t>d</a:t>
            </a:r>
            <a:r>
              <a:rPr sz="4400" b="1" spc="-204" dirty="0">
                <a:solidFill>
                  <a:srgbClr val="F1F1EC"/>
                </a:solidFill>
                <a:latin typeface="Swis721 BT" panose="020B0504020202020204" pitchFamily="34" charset="0"/>
                <a:cs typeface="Tahoma"/>
              </a:rPr>
              <a:t>,  </a:t>
            </a:r>
            <a:r>
              <a:rPr sz="4400" b="1" spc="-530" dirty="0">
                <a:solidFill>
                  <a:srgbClr val="F1F1EC"/>
                </a:solidFill>
                <a:latin typeface="Swis721 BT" panose="020B0504020202020204" pitchFamily="34" charset="0"/>
                <a:cs typeface="Tahoma"/>
              </a:rPr>
              <a:t>m</a:t>
            </a:r>
            <a:r>
              <a:rPr sz="4400" b="1" spc="-320" dirty="0">
                <a:solidFill>
                  <a:srgbClr val="F1F1EC"/>
                </a:solidFill>
                <a:latin typeface="Swis721 BT" panose="020B0504020202020204" pitchFamily="34" charset="0"/>
                <a:cs typeface="Tahoma"/>
              </a:rPr>
              <a:t>a</a:t>
            </a:r>
            <a:r>
              <a:rPr sz="4400" b="1" spc="-325" dirty="0">
                <a:solidFill>
                  <a:srgbClr val="F1F1EC"/>
                </a:solidFill>
                <a:latin typeface="Swis721 BT" panose="020B0504020202020204" pitchFamily="34" charset="0"/>
                <a:cs typeface="Tahoma"/>
              </a:rPr>
              <a:t>d</a:t>
            </a:r>
            <a:r>
              <a:rPr sz="4400" b="1" spc="-210" dirty="0">
                <a:solidFill>
                  <a:srgbClr val="F1F1EC"/>
                </a:solidFill>
                <a:latin typeface="Swis721 BT" panose="020B0504020202020204" pitchFamily="34" charset="0"/>
                <a:cs typeface="Tahoma"/>
              </a:rPr>
              <a:t>e</a:t>
            </a:r>
            <a:r>
              <a:rPr sz="4400" b="1" spc="-409" dirty="0">
                <a:solidFill>
                  <a:srgbClr val="F1F1EC"/>
                </a:solidFill>
                <a:latin typeface="Swis721 BT" panose="020B0504020202020204" pitchFamily="34" charset="0"/>
                <a:cs typeface="Tahoma"/>
              </a:rPr>
              <a:t> </a:t>
            </a:r>
            <a:r>
              <a:rPr sz="4400" b="1" spc="-165" dirty="0">
                <a:solidFill>
                  <a:srgbClr val="F1F1EC"/>
                </a:solidFill>
                <a:latin typeface="Swis721 BT" panose="020B0504020202020204" pitchFamily="34" charset="0"/>
                <a:cs typeface="Tahoma"/>
              </a:rPr>
              <a:t>t</a:t>
            </a:r>
            <a:r>
              <a:rPr sz="4400" b="1" spc="-265" dirty="0">
                <a:solidFill>
                  <a:srgbClr val="F1F1EC"/>
                </a:solidFill>
                <a:latin typeface="Swis721 BT" panose="020B0504020202020204" pitchFamily="34" charset="0"/>
                <a:cs typeface="Tahoma"/>
              </a:rPr>
              <a:t>o</a:t>
            </a:r>
            <a:r>
              <a:rPr sz="4400" b="1" spc="-409" dirty="0">
                <a:solidFill>
                  <a:srgbClr val="F1F1EC"/>
                </a:solidFill>
                <a:latin typeface="Swis721 BT" panose="020B0504020202020204" pitchFamily="34" charset="0"/>
                <a:cs typeface="Tahoma"/>
              </a:rPr>
              <a:t> </a:t>
            </a:r>
            <a:r>
              <a:rPr sz="4400" b="1" spc="-335" dirty="0">
                <a:solidFill>
                  <a:srgbClr val="F1F1EC"/>
                </a:solidFill>
                <a:latin typeface="Swis721 BT" panose="020B0504020202020204" pitchFamily="34" charset="0"/>
                <a:cs typeface="Tahoma"/>
              </a:rPr>
              <a:t>b</a:t>
            </a:r>
            <a:r>
              <a:rPr sz="4400" b="1" spc="-210" dirty="0">
                <a:solidFill>
                  <a:srgbClr val="F1F1EC"/>
                </a:solidFill>
                <a:latin typeface="Swis721 BT" panose="020B0504020202020204" pitchFamily="34" charset="0"/>
                <a:cs typeface="Tahoma"/>
              </a:rPr>
              <a:t>e</a:t>
            </a:r>
            <a:r>
              <a:rPr sz="4400" b="1" spc="-409" dirty="0">
                <a:solidFill>
                  <a:srgbClr val="F1F1EC"/>
                </a:solidFill>
                <a:latin typeface="Swis721 BT" panose="020B0504020202020204" pitchFamily="34" charset="0"/>
                <a:cs typeface="Tahoma"/>
              </a:rPr>
              <a:t> </a:t>
            </a:r>
            <a:r>
              <a:rPr sz="4400" b="1" spc="-190" dirty="0">
                <a:solidFill>
                  <a:srgbClr val="F1F1EC"/>
                </a:solidFill>
                <a:latin typeface="Swis721 BT" panose="020B0504020202020204" pitchFamily="34" charset="0"/>
                <a:cs typeface="Tahoma"/>
              </a:rPr>
              <a:t>i</a:t>
            </a:r>
            <a:r>
              <a:rPr sz="4400" b="1" spc="-409" dirty="0">
                <a:solidFill>
                  <a:srgbClr val="F1F1EC"/>
                </a:solidFill>
                <a:latin typeface="Swis721 BT" panose="020B0504020202020204" pitchFamily="34" charset="0"/>
                <a:cs typeface="Tahoma"/>
              </a:rPr>
              <a:t>n </a:t>
            </a:r>
            <a:r>
              <a:rPr sz="4400" b="1" spc="-270" dirty="0">
                <a:solidFill>
                  <a:srgbClr val="F1F1EC"/>
                </a:solidFill>
                <a:latin typeface="Swis721 BT" panose="020B0504020202020204" pitchFamily="34" charset="0"/>
                <a:cs typeface="Tahoma"/>
              </a:rPr>
              <a:t>C</a:t>
            </a:r>
            <a:r>
              <a:rPr sz="4400" b="1" spc="-415" dirty="0">
                <a:solidFill>
                  <a:srgbClr val="F1F1EC"/>
                </a:solidFill>
                <a:latin typeface="Swis721 BT" panose="020B0504020202020204" pitchFamily="34" charset="0"/>
                <a:cs typeface="Tahoma"/>
              </a:rPr>
              <a:t>h</a:t>
            </a:r>
            <a:r>
              <a:rPr sz="4400" b="1" spc="-229" dirty="0">
                <a:solidFill>
                  <a:srgbClr val="F1F1EC"/>
                </a:solidFill>
                <a:latin typeface="Swis721 BT" panose="020B0504020202020204" pitchFamily="34" charset="0"/>
                <a:cs typeface="Tahoma"/>
              </a:rPr>
              <a:t>r</a:t>
            </a:r>
            <a:r>
              <a:rPr sz="4400" b="1" spc="-190" dirty="0">
                <a:solidFill>
                  <a:srgbClr val="F1F1EC"/>
                </a:solidFill>
                <a:latin typeface="Swis721 BT" panose="020B0504020202020204" pitchFamily="34" charset="0"/>
                <a:cs typeface="Tahoma"/>
              </a:rPr>
              <a:t>i</a:t>
            </a:r>
            <a:r>
              <a:rPr sz="4400" b="1" spc="-60" dirty="0">
                <a:solidFill>
                  <a:srgbClr val="F1F1EC"/>
                </a:solidFill>
                <a:latin typeface="Swis721 BT" panose="020B0504020202020204" pitchFamily="34" charset="0"/>
                <a:cs typeface="Tahoma"/>
              </a:rPr>
              <a:t>s</a:t>
            </a:r>
            <a:r>
              <a:rPr sz="4400" b="1" spc="-160" dirty="0">
                <a:solidFill>
                  <a:srgbClr val="F1F1EC"/>
                </a:solidFill>
                <a:latin typeface="Swis721 BT" panose="020B0504020202020204" pitchFamily="34" charset="0"/>
                <a:cs typeface="Tahoma"/>
              </a:rPr>
              <a:t>t</a:t>
            </a:r>
            <a:r>
              <a:rPr sz="4400" b="1" spc="-409" dirty="0">
                <a:solidFill>
                  <a:srgbClr val="F1F1EC"/>
                </a:solidFill>
                <a:latin typeface="Swis721 BT" panose="020B0504020202020204" pitchFamily="34" charset="0"/>
                <a:cs typeface="Tahoma"/>
              </a:rPr>
              <a:t> </a:t>
            </a:r>
            <a:r>
              <a:rPr sz="4400" b="1" spc="-320" dirty="0">
                <a:solidFill>
                  <a:srgbClr val="F1F1EC"/>
                </a:solidFill>
                <a:latin typeface="Swis721 BT" panose="020B0504020202020204" pitchFamily="34" charset="0"/>
                <a:cs typeface="Tahoma"/>
              </a:rPr>
              <a:t>a</a:t>
            </a:r>
            <a:r>
              <a:rPr sz="4400" b="1" spc="-415" dirty="0">
                <a:solidFill>
                  <a:srgbClr val="F1F1EC"/>
                </a:solidFill>
                <a:latin typeface="Swis721 BT" panose="020B0504020202020204" pitchFamily="34" charset="0"/>
                <a:cs typeface="Tahoma"/>
              </a:rPr>
              <a:t>n</a:t>
            </a:r>
            <a:r>
              <a:rPr sz="4400" b="1" spc="-320" dirty="0">
                <a:solidFill>
                  <a:srgbClr val="F1F1EC"/>
                </a:solidFill>
                <a:latin typeface="Swis721 BT" panose="020B0504020202020204" pitchFamily="34" charset="0"/>
                <a:cs typeface="Tahoma"/>
              </a:rPr>
              <a:t>d</a:t>
            </a:r>
            <a:r>
              <a:rPr sz="4400" b="1" spc="-409" dirty="0">
                <a:solidFill>
                  <a:srgbClr val="F1F1EC"/>
                </a:solidFill>
                <a:latin typeface="Swis721 BT" panose="020B0504020202020204" pitchFamily="34" charset="0"/>
                <a:cs typeface="Tahoma"/>
              </a:rPr>
              <a:t> </a:t>
            </a:r>
            <a:r>
              <a:rPr sz="4400" b="1" spc="-165" dirty="0">
                <a:solidFill>
                  <a:srgbClr val="F1F1EC"/>
                </a:solidFill>
                <a:latin typeface="Swis721 BT" panose="020B0504020202020204" pitchFamily="34" charset="0"/>
                <a:cs typeface="Tahoma"/>
              </a:rPr>
              <a:t>t</a:t>
            </a:r>
            <a:r>
              <a:rPr sz="4400" b="1" spc="-415" dirty="0">
                <a:solidFill>
                  <a:srgbClr val="F1F1EC"/>
                </a:solidFill>
                <a:latin typeface="Swis721 BT" panose="020B0504020202020204" pitchFamily="34" charset="0"/>
                <a:cs typeface="Tahoma"/>
              </a:rPr>
              <a:t>h</a:t>
            </a:r>
            <a:r>
              <a:rPr sz="4400" b="1" spc="-210" dirty="0">
                <a:solidFill>
                  <a:srgbClr val="F1F1EC"/>
                </a:solidFill>
                <a:latin typeface="Swis721 BT" panose="020B0504020202020204" pitchFamily="34" charset="0"/>
                <a:cs typeface="Tahoma"/>
              </a:rPr>
              <a:t>e</a:t>
            </a:r>
            <a:r>
              <a:rPr sz="4400" b="1" spc="-409" dirty="0">
                <a:solidFill>
                  <a:srgbClr val="F1F1EC"/>
                </a:solidFill>
                <a:latin typeface="Swis721 BT" panose="020B0504020202020204" pitchFamily="34" charset="0"/>
                <a:cs typeface="Tahoma"/>
              </a:rPr>
              <a:t> </a:t>
            </a:r>
            <a:r>
              <a:rPr sz="4400" b="1" spc="-270" dirty="0">
                <a:solidFill>
                  <a:srgbClr val="F1F1EC"/>
                </a:solidFill>
                <a:latin typeface="Swis721 BT" panose="020B0504020202020204" pitchFamily="34" charset="0"/>
                <a:cs typeface="Tahoma"/>
              </a:rPr>
              <a:t>C</a:t>
            </a:r>
            <a:r>
              <a:rPr sz="4400" b="1" spc="-415" dirty="0">
                <a:solidFill>
                  <a:srgbClr val="F1F1EC"/>
                </a:solidFill>
                <a:latin typeface="Swis721 BT" panose="020B0504020202020204" pitchFamily="34" charset="0"/>
                <a:cs typeface="Tahoma"/>
              </a:rPr>
              <a:t>h</a:t>
            </a:r>
            <a:r>
              <a:rPr sz="4400" b="1" spc="-425" dirty="0">
                <a:solidFill>
                  <a:srgbClr val="F1F1EC"/>
                </a:solidFill>
                <a:latin typeface="Swis721 BT" panose="020B0504020202020204" pitchFamily="34" charset="0"/>
                <a:cs typeface="Tahoma"/>
              </a:rPr>
              <a:t>u</a:t>
            </a:r>
            <a:r>
              <a:rPr sz="4400" b="1" spc="-229" dirty="0">
                <a:solidFill>
                  <a:srgbClr val="F1F1EC"/>
                </a:solidFill>
                <a:latin typeface="Swis721 BT" panose="020B0504020202020204" pitchFamily="34" charset="0"/>
                <a:cs typeface="Tahoma"/>
              </a:rPr>
              <a:t>r</a:t>
            </a:r>
            <a:r>
              <a:rPr sz="4400" b="1" spc="35" dirty="0">
                <a:solidFill>
                  <a:srgbClr val="F1F1EC"/>
                </a:solidFill>
                <a:latin typeface="Swis721 BT" panose="020B0504020202020204" pitchFamily="34" charset="0"/>
                <a:cs typeface="Tahoma"/>
              </a:rPr>
              <a:t>c</a:t>
            </a:r>
            <a:r>
              <a:rPr sz="4400" b="1" spc="-415" dirty="0">
                <a:solidFill>
                  <a:srgbClr val="F1F1EC"/>
                </a:solidFill>
                <a:latin typeface="Swis721 BT" panose="020B0504020202020204" pitchFamily="34" charset="0"/>
                <a:cs typeface="Tahoma"/>
              </a:rPr>
              <a:t>h</a:t>
            </a:r>
            <a:r>
              <a:rPr sz="4400" b="1" spc="-210" dirty="0">
                <a:solidFill>
                  <a:srgbClr val="F1F1EC"/>
                </a:solidFill>
                <a:latin typeface="Swis721 BT" panose="020B0504020202020204" pitchFamily="34" charset="0"/>
                <a:cs typeface="Tahoma"/>
              </a:rPr>
              <a:t>,</a:t>
            </a:r>
            <a:r>
              <a:rPr sz="4400" b="1" spc="-409" dirty="0">
                <a:solidFill>
                  <a:srgbClr val="F1F1EC"/>
                </a:solidFill>
                <a:latin typeface="Swis721 BT" panose="020B0504020202020204" pitchFamily="34" charset="0"/>
                <a:cs typeface="Tahoma"/>
              </a:rPr>
              <a:t> </a:t>
            </a:r>
            <a:r>
              <a:rPr sz="4400" b="1" spc="15" dirty="0">
                <a:solidFill>
                  <a:srgbClr val="F1F1EC"/>
                </a:solidFill>
                <a:latin typeface="Swis721 BT" panose="020B0504020202020204" pitchFamily="34" charset="0"/>
                <a:cs typeface="Tahoma"/>
              </a:rPr>
              <a:t>f</a:t>
            </a:r>
            <a:r>
              <a:rPr sz="4400" b="1" spc="-270" dirty="0">
                <a:solidFill>
                  <a:srgbClr val="F1F1EC"/>
                </a:solidFill>
                <a:latin typeface="Swis721 BT" panose="020B0504020202020204" pitchFamily="34" charset="0"/>
                <a:cs typeface="Tahoma"/>
              </a:rPr>
              <a:t>o</a:t>
            </a:r>
            <a:r>
              <a:rPr sz="4400" b="1" spc="-225" dirty="0">
                <a:solidFill>
                  <a:srgbClr val="F1F1EC"/>
                </a:solidFill>
                <a:latin typeface="Swis721 BT" panose="020B0504020202020204" pitchFamily="34" charset="0"/>
                <a:cs typeface="Tahoma"/>
              </a:rPr>
              <a:t>r</a:t>
            </a:r>
            <a:r>
              <a:rPr sz="4400" b="1" spc="-409" dirty="0">
                <a:solidFill>
                  <a:srgbClr val="F1F1EC"/>
                </a:solidFill>
                <a:latin typeface="Swis721 BT" panose="020B0504020202020204" pitchFamily="34" charset="0"/>
                <a:cs typeface="Tahoma"/>
              </a:rPr>
              <a:t> </a:t>
            </a:r>
            <a:r>
              <a:rPr sz="4400" b="1" spc="-204" dirty="0">
                <a:solidFill>
                  <a:srgbClr val="F1F1EC"/>
                </a:solidFill>
                <a:latin typeface="Swis721 BT" panose="020B0504020202020204" pitchFamily="34" charset="0"/>
                <a:cs typeface="Tahoma"/>
              </a:rPr>
              <a:t>a  </a:t>
            </a:r>
            <a:r>
              <a:rPr sz="4400" b="1" spc="-315" dirty="0">
                <a:solidFill>
                  <a:srgbClr val="F1F1EC"/>
                </a:solidFill>
                <a:latin typeface="Swis721 BT" panose="020B0504020202020204" pitchFamily="34" charset="0"/>
                <a:cs typeface="Tahoma"/>
              </a:rPr>
              <a:t>p</a:t>
            </a:r>
            <a:r>
              <a:rPr sz="4400" b="1" spc="-425" dirty="0">
                <a:solidFill>
                  <a:srgbClr val="F1F1EC"/>
                </a:solidFill>
                <a:latin typeface="Swis721 BT" panose="020B0504020202020204" pitchFamily="34" charset="0"/>
                <a:cs typeface="Tahoma"/>
              </a:rPr>
              <a:t>u</a:t>
            </a:r>
            <a:r>
              <a:rPr sz="4400" b="1" spc="-229" dirty="0">
                <a:solidFill>
                  <a:srgbClr val="F1F1EC"/>
                </a:solidFill>
                <a:latin typeface="Swis721 BT" panose="020B0504020202020204" pitchFamily="34" charset="0"/>
                <a:cs typeface="Tahoma"/>
              </a:rPr>
              <a:t>r</a:t>
            </a:r>
            <a:r>
              <a:rPr sz="4400" b="1" spc="-315" dirty="0">
                <a:solidFill>
                  <a:srgbClr val="F1F1EC"/>
                </a:solidFill>
                <a:latin typeface="Swis721 BT" panose="020B0504020202020204" pitchFamily="34" charset="0"/>
                <a:cs typeface="Tahoma"/>
              </a:rPr>
              <a:t>p</a:t>
            </a:r>
            <a:r>
              <a:rPr sz="4400" b="1" spc="-270" dirty="0">
                <a:solidFill>
                  <a:srgbClr val="F1F1EC"/>
                </a:solidFill>
                <a:latin typeface="Swis721 BT" panose="020B0504020202020204" pitchFamily="34" charset="0"/>
                <a:cs typeface="Tahoma"/>
              </a:rPr>
              <a:t>o</a:t>
            </a:r>
            <a:r>
              <a:rPr sz="4400" b="1" spc="-60" dirty="0">
                <a:solidFill>
                  <a:srgbClr val="F1F1EC"/>
                </a:solidFill>
                <a:latin typeface="Swis721 BT" panose="020B0504020202020204" pitchFamily="34" charset="0"/>
                <a:cs typeface="Tahoma"/>
              </a:rPr>
              <a:t>s</a:t>
            </a:r>
            <a:r>
              <a:rPr sz="4400" b="1" spc="-210" dirty="0">
                <a:solidFill>
                  <a:srgbClr val="F1F1EC"/>
                </a:solidFill>
                <a:latin typeface="Swis721 BT" panose="020B0504020202020204" pitchFamily="34" charset="0"/>
                <a:cs typeface="Tahoma"/>
              </a:rPr>
              <a:t>e</a:t>
            </a:r>
            <a:r>
              <a:rPr sz="4400" b="1" spc="-409" dirty="0">
                <a:solidFill>
                  <a:srgbClr val="F1F1EC"/>
                </a:solidFill>
                <a:latin typeface="Swis721 BT" panose="020B0504020202020204" pitchFamily="34" charset="0"/>
                <a:cs typeface="Tahoma"/>
              </a:rPr>
              <a:t> </a:t>
            </a:r>
            <a:r>
              <a:rPr sz="4400" b="1" spc="-165" dirty="0">
                <a:solidFill>
                  <a:srgbClr val="F1F1EC"/>
                </a:solidFill>
                <a:latin typeface="Swis721 BT" panose="020B0504020202020204" pitchFamily="34" charset="0"/>
                <a:cs typeface="Tahoma"/>
              </a:rPr>
              <a:t>t</a:t>
            </a:r>
            <a:r>
              <a:rPr sz="4400" b="1" spc="-415" dirty="0">
                <a:solidFill>
                  <a:srgbClr val="F1F1EC"/>
                </a:solidFill>
                <a:latin typeface="Swis721 BT" panose="020B0504020202020204" pitchFamily="34" charset="0"/>
                <a:cs typeface="Tahoma"/>
              </a:rPr>
              <a:t>h</a:t>
            </a:r>
            <a:r>
              <a:rPr sz="4400" b="1" spc="-320" dirty="0">
                <a:solidFill>
                  <a:srgbClr val="F1F1EC"/>
                </a:solidFill>
                <a:latin typeface="Swis721 BT" panose="020B0504020202020204" pitchFamily="34" charset="0"/>
                <a:cs typeface="Tahoma"/>
              </a:rPr>
              <a:t>a</a:t>
            </a:r>
            <a:r>
              <a:rPr sz="4400" b="1" spc="-160" dirty="0">
                <a:solidFill>
                  <a:srgbClr val="F1F1EC"/>
                </a:solidFill>
                <a:latin typeface="Swis721 BT" panose="020B0504020202020204" pitchFamily="34" charset="0"/>
                <a:cs typeface="Tahoma"/>
              </a:rPr>
              <a:t>t</a:t>
            </a:r>
            <a:r>
              <a:rPr sz="4400" b="1" spc="-409" dirty="0">
                <a:solidFill>
                  <a:srgbClr val="F1F1EC"/>
                </a:solidFill>
                <a:latin typeface="Swis721 BT" panose="020B0504020202020204" pitchFamily="34" charset="0"/>
                <a:cs typeface="Tahoma"/>
              </a:rPr>
              <a:t> </a:t>
            </a:r>
            <a:r>
              <a:rPr sz="4400" b="1" spc="-615" dirty="0">
                <a:solidFill>
                  <a:srgbClr val="F1F1EC"/>
                </a:solidFill>
                <a:latin typeface="Swis721 BT" panose="020B0504020202020204" pitchFamily="34" charset="0"/>
                <a:cs typeface="Tahoma"/>
              </a:rPr>
              <a:t>G</a:t>
            </a:r>
            <a:r>
              <a:rPr sz="4400" b="1" spc="-270" dirty="0">
                <a:solidFill>
                  <a:srgbClr val="F1F1EC"/>
                </a:solidFill>
                <a:latin typeface="Swis721 BT" panose="020B0504020202020204" pitchFamily="34" charset="0"/>
                <a:cs typeface="Tahoma"/>
              </a:rPr>
              <a:t>o</a:t>
            </a:r>
            <a:r>
              <a:rPr sz="4400" b="1" spc="-320" dirty="0">
                <a:solidFill>
                  <a:srgbClr val="F1F1EC"/>
                </a:solidFill>
                <a:latin typeface="Swis721 BT" panose="020B0504020202020204" pitchFamily="34" charset="0"/>
                <a:cs typeface="Tahoma"/>
              </a:rPr>
              <a:t>d</a:t>
            </a:r>
            <a:r>
              <a:rPr sz="4400" b="1" spc="-409" dirty="0">
                <a:solidFill>
                  <a:srgbClr val="F1F1EC"/>
                </a:solidFill>
                <a:latin typeface="Swis721 BT" panose="020B0504020202020204" pitchFamily="34" charset="0"/>
                <a:cs typeface="Tahoma"/>
              </a:rPr>
              <a:t> </a:t>
            </a:r>
            <a:r>
              <a:rPr sz="4400" b="1" spc="-320" dirty="0">
                <a:solidFill>
                  <a:srgbClr val="F1F1EC"/>
                </a:solidFill>
                <a:latin typeface="Swis721 BT" panose="020B0504020202020204" pitchFamily="34" charset="0"/>
                <a:cs typeface="Tahoma"/>
              </a:rPr>
              <a:t>a</a:t>
            </a:r>
            <a:r>
              <a:rPr sz="4400" b="1" spc="-240" dirty="0">
                <a:solidFill>
                  <a:srgbClr val="F1F1EC"/>
                </a:solidFill>
                <a:latin typeface="Swis721 BT" panose="020B0504020202020204" pitchFamily="34" charset="0"/>
                <a:cs typeface="Tahoma"/>
              </a:rPr>
              <a:t>l</a:t>
            </a:r>
            <a:r>
              <a:rPr sz="4400" b="1" spc="-229" dirty="0">
                <a:solidFill>
                  <a:srgbClr val="F1F1EC"/>
                </a:solidFill>
                <a:latin typeface="Swis721 BT" panose="020B0504020202020204" pitchFamily="34" charset="0"/>
                <a:cs typeface="Tahoma"/>
              </a:rPr>
              <a:t>r</a:t>
            </a:r>
            <a:r>
              <a:rPr sz="4400" b="1" spc="-215" dirty="0">
                <a:solidFill>
                  <a:srgbClr val="F1F1EC"/>
                </a:solidFill>
                <a:latin typeface="Swis721 BT" panose="020B0504020202020204" pitchFamily="34" charset="0"/>
                <a:cs typeface="Tahoma"/>
              </a:rPr>
              <a:t>e</a:t>
            </a:r>
            <a:r>
              <a:rPr sz="4400" b="1" spc="-320" dirty="0">
                <a:solidFill>
                  <a:srgbClr val="F1F1EC"/>
                </a:solidFill>
                <a:latin typeface="Swis721 BT" panose="020B0504020202020204" pitchFamily="34" charset="0"/>
                <a:cs typeface="Tahoma"/>
              </a:rPr>
              <a:t>a</a:t>
            </a:r>
            <a:r>
              <a:rPr sz="4400" b="1" spc="-325" dirty="0">
                <a:solidFill>
                  <a:srgbClr val="F1F1EC"/>
                </a:solidFill>
                <a:latin typeface="Swis721 BT" panose="020B0504020202020204" pitchFamily="34" charset="0"/>
                <a:cs typeface="Tahoma"/>
              </a:rPr>
              <a:t>d</a:t>
            </a:r>
            <a:r>
              <a:rPr sz="4400" b="1" spc="-315" dirty="0">
                <a:solidFill>
                  <a:srgbClr val="F1F1EC"/>
                </a:solidFill>
                <a:latin typeface="Swis721 BT" panose="020B0504020202020204" pitchFamily="34" charset="0"/>
                <a:cs typeface="Tahoma"/>
              </a:rPr>
              <a:t>y</a:t>
            </a:r>
            <a:r>
              <a:rPr sz="4400" b="1" spc="-409" dirty="0">
                <a:solidFill>
                  <a:srgbClr val="F1F1EC"/>
                </a:solidFill>
                <a:latin typeface="Swis721 BT" panose="020B0504020202020204" pitchFamily="34" charset="0"/>
                <a:cs typeface="Tahoma"/>
              </a:rPr>
              <a:t> </a:t>
            </a:r>
            <a:r>
              <a:rPr sz="4400" b="1" spc="-415" dirty="0">
                <a:solidFill>
                  <a:srgbClr val="F1F1EC"/>
                </a:solidFill>
                <a:latin typeface="Swis721 BT" panose="020B0504020202020204" pitchFamily="34" charset="0"/>
                <a:cs typeface="Tahoma"/>
              </a:rPr>
              <a:t>h</a:t>
            </a:r>
            <a:r>
              <a:rPr sz="4400" b="1" spc="-320" dirty="0">
                <a:solidFill>
                  <a:srgbClr val="F1F1EC"/>
                </a:solidFill>
                <a:latin typeface="Swis721 BT" panose="020B0504020202020204" pitchFamily="34" charset="0"/>
                <a:cs typeface="Tahoma"/>
              </a:rPr>
              <a:t>a</a:t>
            </a:r>
            <a:r>
              <a:rPr sz="4400" b="1" spc="-55" dirty="0">
                <a:solidFill>
                  <a:srgbClr val="F1F1EC"/>
                </a:solidFill>
                <a:latin typeface="Swis721 BT" panose="020B0504020202020204" pitchFamily="34" charset="0"/>
                <a:cs typeface="Tahoma"/>
              </a:rPr>
              <a:t>s</a:t>
            </a:r>
            <a:r>
              <a:rPr sz="4400" b="1" spc="-409" dirty="0">
                <a:solidFill>
                  <a:srgbClr val="F1F1EC"/>
                </a:solidFill>
                <a:latin typeface="Swis721 BT" panose="020B0504020202020204" pitchFamily="34" charset="0"/>
                <a:cs typeface="Tahoma"/>
              </a:rPr>
              <a:t> </a:t>
            </a:r>
            <a:r>
              <a:rPr sz="4400" b="1" spc="-315" dirty="0">
                <a:solidFill>
                  <a:srgbClr val="F1F1EC"/>
                </a:solidFill>
                <a:latin typeface="Swis721 BT" panose="020B0504020202020204" pitchFamily="34" charset="0"/>
                <a:cs typeface="Tahoma"/>
              </a:rPr>
              <a:t>p</a:t>
            </a:r>
            <a:r>
              <a:rPr sz="4400" b="1" spc="-240" dirty="0">
                <a:solidFill>
                  <a:srgbClr val="F1F1EC"/>
                </a:solidFill>
                <a:latin typeface="Swis721 BT" panose="020B0504020202020204" pitchFamily="34" charset="0"/>
                <a:cs typeface="Tahoma"/>
              </a:rPr>
              <a:t>l</a:t>
            </a:r>
            <a:r>
              <a:rPr sz="4400" b="1" spc="-320" dirty="0">
                <a:solidFill>
                  <a:srgbClr val="F1F1EC"/>
                </a:solidFill>
                <a:latin typeface="Swis721 BT" panose="020B0504020202020204" pitchFamily="34" charset="0"/>
                <a:cs typeface="Tahoma"/>
              </a:rPr>
              <a:t>a</a:t>
            </a:r>
            <a:r>
              <a:rPr sz="4400" b="1" spc="-415" dirty="0">
                <a:solidFill>
                  <a:srgbClr val="F1F1EC"/>
                </a:solidFill>
                <a:latin typeface="Swis721 BT" panose="020B0504020202020204" pitchFamily="34" charset="0"/>
                <a:cs typeface="Tahoma"/>
              </a:rPr>
              <a:t>nn</a:t>
            </a:r>
            <a:r>
              <a:rPr sz="4400" b="1" spc="-215" dirty="0">
                <a:solidFill>
                  <a:srgbClr val="F1F1EC"/>
                </a:solidFill>
                <a:latin typeface="Swis721 BT" panose="020B0504020202020204" pitchFamily="34" charset="0"/>
                <a:cs typeface="Tahoma"/>
              </a:rPr>
              <a:t>e</a:t>
            </a:r>
            <a:r>
              <a:rPr sz="4400" b="1" spc="-320" dirty="0">
                <a:solidFill>
                  <a:srgbClr val="F1F1EC"/>
                </a:solidFill>
                <a:latin typeface="Swis721 BT" panose="020B0504020202020204" pitchFamily="34" charset="0"/>
                <a:cs typeface="Tahoma"/>
              </a:rPr>
              <a:t>d</a:t>
            </a:r>
            <a:r>
              <a:rPr sz="4400" b="1" spc="-409" dirty="0">
                <a:solidFill>
                  <a:srgbClr val="F1F1EC"/>
                </a:solidFill>
                <a:latin typeface="Swis721 BT" panose="020B0504020202020204" pitchFamily="34" charset="0"/>
                <a:cs typeface="Tahoma"/>
              </a:rPr>
              <a:t> </a:t>
            </a:r>
            <a:r>
              <a:rPr sz="4400" b="1" spc="-320" dirty="0">
                <a:solidFill>
                  <a:srgbClr val="F1F1EC"/>
                </a:solidFill>
                <a:latin typeface="Swis721 BT" panose="020B0504020202020204" pitchFamily="34" charset="0"/>
                <a:cs typeface="Tahoma"/>
              </a:rPr>
              <a:t>a</a:t>
            </a:r>
            <a:r>
              <a:rPr sz="4400" b="1" spc="-415" dirty="0">
                <a:solidFill>
                  <a:srgbClr val="F1F1EC"/>
                </a:solidFill>
                <a:latin typeface="Swis721 BT" panose="020B0504020202020204" pitchFamily="34" charset="0"/>
                <a:cs typeface="Tahoma"/>
              </a:rPr>
              <a:t>n</a:t>
            </a:r>
            <a:r>
              <a:rPr sz="4400" b="1" spc="-204" dirty="0">
                <a:solidFill>
                  <a:srgbClr val="F1F1EC"/>
                </a:solidFill>
                <a:latin typeface="Swis721 BT" panose="020B0504020202020204" pitchFamily="34" charset="0"/>
                <a:cs typeface="Tahoma"/>
              </a:rPr>
              <a:t>d  </a:t>
            </a:r>
            <a:r>
              <a:rPr sz="4400" b="1" spc="-315" dirty="0">
                <a:solidFill>
                  <a:srgbClr val="F1F1EC"/>
                </a:solidFill>
                <a:latin typeface="Swis721 BT" panose="020B0504020202020204" pitchFamily="34" charset="0"/>
                <a:cs typeface="Tahoma"/>
              </a:rPr>
              <a:t>p</a:t>
            </a:r>
            <a:r>
              <a:rPr sz="4400" b="1" spc="-229" dirty="0">
                <a:solidFill>
                  <a:srgbClr val="F1F1EC"/>
                </a:solidFill>
                <a:latin typeface="Swis721 BT" panose="020B0504020202020204" pitchFamily="34" charset="0"/>
                <a:cs typeface="Tahoma"/>
              </a:rPr>
              <a:t>r</a:t>
            </a:r>
            <a:r>
              <a:rPr sz="4400" b="1" spc="-215" dirty="0">
                <a:solidFill>
                  <a:srgbClr val="F1F1EC"/>
                </a:solidFill>
                <a:latin typeface="Swis721 BT" panose="020B0504020202020204" pitchFamily="34" charset="0"/>
                <a:cs typeface="Tahoma"/>
              </a:rPr>
              <a:t>e</a:t>
            </a:r>
            <a:r>
              <a:rPr sz="4400" b="1" spc="-315" dirty="0">
                <a:solidFill>
                  <a:srgbClr val="F1F1EC"/>
                </a:solidFill>
                <a:latin typeface="Swis721 BT" panose="020B0504020202020204" pitchFamily="34" charset="0"/>
                <a:cs typeface="Tahoma"/>
              </a:rPr>
              <a:t>p</a:t>
            </a:r>
            <a:r>
              <a:rPr sz="4400" b="1" spc="-320" dirty="0">
                <a:solidFill>
                  <a:srgbClr val="F1F1EC"/>
                </a:solidFill>
                <a:latin typeface="Swis721 BT" panose="020B0504020202020204" pitchFamily="34" charset="0"/>
                <a:cs typeface="Tahoma"/>
              </a:rPr>
              <a:t>a</a:t>
            </a:r>
            <a:r>
              <a:rPr sz="4400" b="1" spc="-229" dirty="0">
                <a:solidFill>
                  <a:srgbClr val="F1F1EC"/>
                </a:solidFill>
                <a:latin typeface="Swis721 BT" panose="020B0504020202020204" pitchFamily="34" charset="0"/>
                <a:cs typeface="Tahoma"/>
              </a:rPr>
              <a:t>r</a:t>
            </a:r>
            <a:r>
              <a:rPr sz="4400" b="1" spc="-215" dirty="0">
                <a:solidFill>
                  <a:srgbClr val="F1F1EC"/>
                </a:solidFill>
                <a:latin typeface="Swis721 BT" panose="020B0504020202020204" pitchFamily="34" charset="0"/>
                <a:cs typeface="Tahoma"/>
              </a:rPr>
              <a:t>e</a:t>
            </a:r>
            <a:r>
              <a:rPr sz="4400" b="1" spc="-320" dirty="0">
                <a:solidFill>
                  <a:srgbClr val="F1F1EC"/>
                </a:solidFill>
                <a:latin typeface="Swis721 BT" panose="020B0504020202020204" pitchFamily="34" charset="0"/>
                <a:cs typeface="Tahoma"/>
              </a:rPr>
              <a:t>d</a:t>
            </a:r>
            <a:r>
              <a:rPr sz="4400" b="1" spc="-409" dirty="0">
                <a:solidFill>
                  <a:srgbClr val="F1F1EC"/>
                </a:solidFill>
                <a:latin typeface="Swis721 BT" panose="020B0504020202020204" pitchFamily="34" charset="0"/>
                <a:cs typeface="Tahoma"/>
              </a:rPr>
              <a:t> </a:t>
            </a:r>
            <a:r>
              <a:rPr sz="4400" b="1" spc="15" dirty="0">
                <a:solidFill>
                  <a:srgbClr val="F1F1EC"/>
                </a:solidFill>
                <a:latin typeface="Swis721 BT" panose="020B0504020202020204" pitchFamily="34" charset="0"/>
                <a:cs typeface="Tahoma"/>
              </a:rPr>
              <a:t>f</a:t>
            </a:r>
            <a:r>
              <a:rPr sz="4400" b="1" spc="-270" dirty="0">
                <a:solidFill>
                  <a:srgbClr val="F1F1EC"/>
                </a:solidFill>
                <a:latin typeface="Swis721 BT" panose="020B0504020202020204" pitchFamily="34" charset="0"/>
                <a:cs typeface="Tahoma"/>
              </a:rPr>
              <a:t>o</a:t>
            </a:r>
            <a:r>
              <a:rPr sz="4400" b="1" spc="-225" dirty="0">
                <a:solidFill>
                  <a:srgbClr val="F1F1EC"/>
                </a:solidFill>
                <a:latin typeface="Swis721 BT" panose="020B0504020202020204" pitchFamily="34" charset="0"/>
                <a:cs typeface="Tahoma"/>
              </a:rPr>
              <a:t>r</a:t>
            </a:r>
            <a:r>
              <a:rPr sz="4400" b="1" spc="-409" dirty="0">
                <a:solidFill>
                  <a:srgbClr val="F1F1EC"/>
                </a:solidFill>
                <a:latin typeface="Swis721 BT" panose="020B0504020202020204" pitchFamily="34" charset="0"/>
                <a:cs typeface="Tahoma"/>
              </a:rPr>
              <a:t> </a:t>
            </a:r>
            <a:r>
              <a:rPr sz="4400" b="1" spc="-425" dirty="0">
                <a:solidFill>
                  <a:srgbClr val="F1F1EC"/>
                </a:solidFill>
                <a:latin typeface="Swis721 BT" panose="020B0504020202020204" pitchFamily="34" charset="0"/>
                <a:cs typeface="Tahoma"/>
              </a:rPr>
              <a:t>u</a:t>
            </a:r>
            <a:r>
              <a:rPr sz="4400" b="1" spc="-60" dirty="0">
                <a:solidFill>
                  <a:srgbClr val="F1F1EC"/>
                </a:solidFill>
                <a:latin typeface="Swis721 BT" panose="020B0504020202020204" pitchFamily="34" charset="0"/>
                <a:cs typeface="Tahoma"/>
              </a:rPr>
              <a:t>s</a:t>
            </a:r>
            <a:r>
              <a:rPr sz="4400" b="1" spc="-204" dirty="0" smtClean="0">
                <a:solidFill>
                  <a:srgbClr val="F1F1EC"/>
                </a:solidFill>
                <a:latin typeface="Swis721 BT" panose="020B0504020202020204" pitchFamily="34" charset="0"/>
                <a:cs typeface="Tahoma"/>
              </a:rPr>
              <a:t>.</a:t>
            </a:r>
            <a:endParaRPr lang="en-US" sz="4400" b="1" spc="-204" dirty="0" smtClean="0">
              <a:solidFill>
                <a:srgbClr val="F1F1EC"/>
              </a:solidFill>
              <a:latin typeface="Swis721 BT" panose="020B0504020202020204" pitchFamily="34" charset="0"/>
              <a:cs typeface="Tahoma"/>
            </a:endParaRPr>
          </a:p>
          <a:p>
            <a:pPr marL="12700" marR="5080">
              <a:lnSpc>
                <a:spcPct val="116500"/>
              </a:lnSpc>
              <a:spcBef>
                <a:spcPts val="95"/>
              </a:spcBef>
            </a:pPr>
            <a:r>
              <a:rPr lang="zh-TW" altLang="en-US" sz="6000" b="1" spc="-204" dirty="0">
                <a:solidFill>
                  <a:srgbClr val="F1F1EC"/>
                </a:solidFill>
                <a:latin typeface="DFKai-SB" panose="03000509000000000000" pitchFamily="65" charset="-120"/>
                <a:ea typeface="DFKai-SB" panose="03000509000000000000" pitchFamily="65" charset="-120"/>
                <a:cs typeface="Tahoma"/>
              </a:rPr>
              <a:t>你是</a:t>
            </a:r>
            <a:r>
              <a:rPr lang="zh-TW" altLang="en-US" sz="6000" b="1" spc="-204" dirty="0" smtClean="0">
                <a:solidFill>
                  <a:srgbClr val="F1F1EC"/>
                </a:solidFill>
                <a:latin typeface="DFKai-SB" panose="03000509000000000000" pitchFamily="65" charset="-120"/>
                <a:ea typeface="DFKai-SB" panose="03000509000000000000" pitchFamily="65" charset="-120"/>
                <a:cs typeface="Tahoma"/>
              </a:rPr>
              <a:t>神在基督與教會裡親</a:t>
            </a:r>
            <a:r>
              <a:rPr lang="zh-TW" altLang="en-US" sz="6000" b="1" spc="-204" dirty="0">
                <a:solidFill>
                  <a:srgbClr val="F1F1EC"/>
                </a:solidFill>
                <a:latin typeface="DFKai-SB" panose="03000509000000000000" pitchFamily="65" charset="-120"/>
                <a:ea typeface="DFKai-SB" panose="03000509000000000000" pitchFamily="65" charset="-120"/>
                <a:cs typeface="Tahoma"/>
              </a:rPr>
              <a:t>手製作的傑</a:t>
            </a:r>
            <a:r>
              <a:rPr lang="zh-TW" altLang="en-US" sz="6000" b="1" spc="-204" dirty="0" smtClean="0">
                <a:solidFill>
                  <a:srgbClr val="F1F1EC"/>
                </a:solidFill>
                <a:latin typeface="DFKai-SB" panose="03000509000000000000" pitchFamily="65" charset="-120"/>
                <a:ea typeface="DFKai-SB" panose="03000509000000000000" pitchFamily="65" charset="-120"/>
                <a:cs typeface="Tahoma"/>
              </a:rPr>
              <a:t>作，為的是神已經為我們計劃好和預備好的目的</a:t>
            </a:r>
            <a:endParaRPr sz="6000" dirty="0">
              <a:latin typeface="DFKai-SB" panose="03000509000000000000" pitchFamily="65" charset="-120"/>
              <a:ea typeface="DFKai-SB" panose="03000509000000000000" pitchFamily="65" charset="-120"/>
              <a:cs typeface="Tahoma"/>
            </a:endParaRPr>
          </a:p>
        </p:txBody>
      </p:sp>
      <p:sp>
        <p:nvSpPr>
          <p:cNvPr id="4" name="object 4"/>
          <p:cNvSpPr txBox="1"/>
          <p:nvPr/>
        </p:nvSpPr>
        <p:spPr>
          <a:xfrm>
            <a:off x="1447800" y="5857611"/>
            <a:ext cx="11125200" cy="4130105"/>
          </a:xfrm>
          <a:prstGeom prst="rect">
            <a:avLst/>
          </a:prstGeom>
        </p:spPr>
        <p:txBody>
          <a:bodyPr vert="horz" wrap="square" lIns="0" tIns="12065" rIns="0" bIns="0" rtlCol="0">
            <a:spAutoFit/>
          </a:bodyPr>
          <a:lstStyle/>
          <a:p>
            <a:pPr marL="12700" marR="5080">
              <a:lnSpc>
                <a:spcPct val="116500"/>
              </a:lnSpc>
              <a:spcBef>
                <a:spcPts val="95"/>
              </a:spcBef>
            </a:pPr>
            <a:r>
              <a:rPr sz="5400" b="1" spc="30" dirty="0">
                <a:solidFill>
                  <a:srgbClr val="F1F1EC"/>
                </a:solidFill>
                <a:latin typeface="Swis721 BT" panose="020B0504020202020204" pitchFamily="34" charset="0"/>
                <a:cs typeface="Tahoma"/>
              </a:rPr>
              <a:t>Y</a:t>
            </a:r>
            <a:r>
              <a:rPr sz="5400" b="1" spc="45" dirty="0">
                <a:solidFill>
                  <a:srgbClr val="F1F1EC"/>
                </a:solidFill>
                <a:latin typeface="Swis721 BT" panose="020B0504020202020204" pitchFamily="34" charset="0"/>
                <a:cs typeface="Tahoma"/>
              </a:rPr>
              <a:t>o</a:t>
            </a:r>
            <a:r>
              <a:rPr sz="5400" b="1" spc="-95" dirty="0">
                <a:solidFill>
                  <a:srgbClr val="F1F1EC"/>
                </a:solidFill>
                <a:latin typeface="Swis721 BT" panose="020B0504020202020204" pitchFamily="34" charset="0"/>
                <a:cs typeface="Tahoma"/>
              </a:rPr>
              <a:t>u</a:t>
            </a:r>
            <a:r>
              <a:rPr sz="5400" b="1" spc="45" dirty="0">
                <a:solidFill>
                  <a:srgbClr val="F1F1EC"/>
                </a:solidFill>
                <a:latin typeface="Swis721 BT" panose="020B0504020202020204" pitchFamily="34" charset="0"/>
                <a:cs typeface="Tahoma"/>
              </a:rPr>
              <a:t>r</a:t>
            </a:r>
            <a:r>
              <a:rPr sz="5400" b="1" spc="-500" dirty="0">
                <a:solidFill>
                  <a:srgbClr val="F1F1EC"/>
                </a:solidFill>
                <a:latin typeface="Swis721 BT" panose="020B0504020202020204" pitchFamily="34" charset="0"/>
                <a:cs typeface="Tahoma"/>
              </a:rPr>
              <a:t> </a:t>
            </a:r>
            <a:r>
              <a:rPr sz="5400" b="1" spc="35" dirty="0">
                <a:solidFill>
                  <a:srgbClr val="F1F1EC"/>
                </a:solidFill>
                <a:latin typeface="Swis721 BT" panose="020B0504020202020204" pitchFamily="34" charset="0"/>
                <a:cs typeface="Tahoma"/>
              </a:rPr>
              <a:t>l</a:t>
            </a:r>
            <a:r>
              <a:rPr sz="5400" b="1" spc="90" dirty="0">
                <a:solidFill>
                  <a:srgbClr val="F1F1EC"/>
                </a:solidFill>
                <a:latin typeface="Swis721 BT" panose="020B0504020202020204" pitchFamily="34" charset="0"/>
                <a:cs typeface="Tahoma"/>
              </a:rPr>
              <a:t>i</a:t>
            </a:r>
            <a:r>
              <a:rPr sz="5400" b="1" spc="204" dirty="0">
                <a:solidFill>
                  <a:srgbClr val="F1F1EC"/>
                </a:solidFill>
                <a:latin typeface="Swis721 BT" panose="020B0504020202020204" pitchFamily="34" charset="0"/>
                <a:cs typeface="Tahoma"/>
              </a:rPr>
              <a:t>f</a:t>
            </a:r>
            <a:r>
              <a:rPr sz="5400" b="1" spc="50" dirty="0">
                <a:solidFill>
                  <a:srgbClr val="F1F1EC"/>
                </a:solidFill>
                <a:latin typeface="Swis721 BT" panose="020B0504020202020204" pitchFamily="34" charset="0"/>
                <a:cs typeface="Tahoma"/>
              </a:rPr>
              <a:t>e</a:t>
            </a:r>
            <a:r>
              <a:rPr sz="5400" b="1" spc="-500" dirty="0">
                <a:solidFill>
                  <a:srgbClr val="F1F1EC"/>
                </a:solidFill>
                <a:latin typeface="Swis721 BT" panose="020B0504020202020204" pitchFamily="34" charset="0"/>
                <a:cs typeface="Tahoma"/>
              </a:rPr>
              <a:t> </a:t>
            </a:r>
            <a:r>
              <a:rPr sz="5400" b="1" spc="-5" dirty="0">
                <a:solidFill>
                  <a:srgbClr val="F1F1EC"/>
                </a:solidFill>
                <a:latin typeface="Swis721 BT" panose="020B0504020202020204" pitchFamily="34" charset="0"/>
                <a:cs typeface="Tahoma"/>
              </a:rPr>
              <a:t>w</a:t>
            </a:r>
            <a:r>
              <a:rPr sz="5400" b="1" spc="-40" dirty="0">
                <a:solidFill>
                  <a:srgbClr val="F1F1EC"/>
                </a:solidFill>
                <a:latin typeface="Swis721 BT" panose="020B0504020202020204" pitchFamily="34" charset="0"/>
                <a:cs typeface="Tahoma"/>
              </a:rPr>
              <a:t>a</a:t>
            </a:r>
            <a:r>
              <a:rPr sz="5400" b="1" spc="180" dirty="0">
                <a:solidFill>
                  <a:srgbClr val="F1F1EC"/>
                </a:solidFill>
                <a:latin typeface="Swis721 BT" panose="020B0504020202020204" pitchFamily="34" charset="0"/>
                <a:cs typeface="Tahoma"/>
              </a:rPr>
              <a:t>s</a:t>
            </a:r>
            <a:r>
              <a:rPr sz="5400" b="1" spc="-500" dirty="0">
                <a:solidFill>
                  <a:srgbClr val="F1F1EC"/>
                </a:solidFill>
                <a:latin typeface="Swis721 BT" panose="020B0504020202020204" pitchFamily="34" charset="0"/>
                <a:cs typeface="Tahoma"/>
              </a:rPr>
              <a:t> </a:t>
            </a:r>
            <a:r>
              <a:rPr sz="5400" b="1" spc="-70" dirty="0">
                <a:solidFill>
                  <a:srgbClr val="F1F1EC"/>
                </a:solidFill>
                <a:latin typeface="Swis721 BT" panose="020B0504020202020204" pitchFamily="34" charset="0"/>
                <a:cs typeface="Tahoma"/>
              </a:rPr>
              <a:t>m</a:t>
            </a:r>
            <a:r>
              <a:rPr sz="5400" b="1" spc="-40" dirty="0">
                <a:solidFill>
                  <a:srgbClr val="F1F1EC"/>
                </a:solidFill>
                <a:latin typeface="Swis721 BT" panose="020B0504020202020204" pitchFamily="34" charset="0"/>
                <a:cs typeface="Tahoma"/>
              </a:rPr>
              <a:t>a</a:t>
            </a:r>
            <a:r>
              <a:rPr sz="5400" b="1" spc="-35" dirty="0">
                <a:solidFill>
                  <a:srgbClr val="F1F1EC"/>
                </a:solidFill>
                <a:latin typeface="Swis721 BT" panose="020B0504020202020204" pitchFamily="34" charset="0"/>
                <a:cs typeface="Tahoma"/>
              </a:rPr>
              <a:t>d</a:t>
            </a:r>
            <a:r>
              <a:rPr sz="5400" b="1" spc="50" dirty="0">
                <a:solidFill>
                  <a:srgbClr val="F1F1EC"/>
                </a:solidFill>
                <a:latin typeface="Swis721 BT" panose="020B0504020202020204" pitchFamily="34" charset="0"/>
                <a:cs typeface="Tahoma"/>
              </a:rPr>
              <a:t>e</a:t>
            </a:r>
            <a:r>
              <a:rPr sz="5400" b="1" spc="-500" dirty="0">
                <a:solidFill>
                  <a:srgbClr val="F1F1EC"/>
                </a:solidFill>
                <a:latin typeface="Swis721 BT" panose="020B0504020202020204" pitchFamily="34" charset="0"/>
                <a:cs typeface="Tahoma"/>
              </a:rPr>
              <a:t> </a:t>
            </a:r>
            <a:r>
              <a:rPr sz="5400" b="1" spc="204" dirty="0">
                <a:solidFill>
                  <a:srgbClr val="F1F1EC"/>
                </a:solidFill>
                <a:latin typeface="Swis721 BT" panose="020B0504020202020204" pitchFamily="34" charset="0"/>
                <a:cs typeface="Tahoma"/>
              </a:rPr>
              <a:t>f</a:t>
            </a:r>
            <a:r>
              <a:rPr sz="5400" b="1" spc="45" dirty="0">
                <a:solidFill>
                  <a:srgbClr val="F1F1EC"/>
                </a:solidFill>
                <a:latin typeface="Swis721 BT" panose="020B0504020202020204" pitchFamily="34" charset="0"/>
                <a:cs typeface="Tahoma"/>
              </a:rPr>
              <a:t>or</a:t>
            </a:r>
            <a:r>
              <a:rPr sz="5400" b="1" spc="-500" dirty="0">
                <a:solidFill>
                  <a:srgbClr val="F1F1EC"/>
                </a:solidFill>
                <a:latin typeface="Swis721 BT" panose="020B0504020202020204" pitchFamily="34" charset="0"/>
                <a:cs typeface="Tahoma"/>
              </a:rPr>
              <a:t> </a:t>
            </a:r>
            <a:r>
              <a:rPr sz="5400" b="1" spc="145" dirty="0">
                <a:solidFill>
                  <a:srgbClr val="F1F1EC"/>
                </a:solidFill>
                <a:latin typeface="Swis721 BT" panose="020B0504020202020204" pitchFamily="34" charset="0"/>
                <a:cs typeface="Tahoma"/>
              </a:rPr>
              <a:t>t</a:t>
            </a:r>
            <a:r>
              <a:rPr sz="5400" b="1" spc="-75" dirty="0">
                <a:solidFill>
                  <a:srgbClr val="F1F1EC"/>
                </a:solidFill>
                <a:latin typeface="Swis721 BT" panose="020B0504020202020204" pitchFamily="34" charset="0"/>
                <a:cs typeface="Tahoma"/>
              </a:rPr>
              <a:t>h</a:t>
            </a:r>
            <a:r>
              <a:rPr sz="5400" b="1" spc="90" dirty="0">
                <a:solidFill>
                  <a:srgbClr val="F1F1EC"/>
                </a:solidFill>
                <a:latin typeface="Swis721 BT" panose="020B0504020202020204" pitchFamily="34" charset="0"/>
                <a:cs typeface="Tahoma"/>
              </a:rPr>
              <a:t>i</a:t>
            </a:r>
            <a:r>
              <a:rPr sz="5400" b="1" spc="180" dirty="0">
                <a:solidFill>
                  <a:srgbClr val="F1F1EC"/>
                </a:solidFill>
                <a:latin typeface="Swis721 BT" panose="020B0504020202020204" pitchFamily="34" charset="0"/>
                <a:cs typeface="Tahoma"/>
              </a:rPr>
              <a:t>s</a:t>
            </a:r>
            <a:r>
              <a:rPr sz="5400" b="1" spc="-500" dirty="0">
                <a:solidFill>
                  <a:srgbClr val="F1F1EC"/>
                </a:solidFill>
                <a:latin typeface="Swis721 BT" panose="020B0504020202020204" pitchFamily="34" charset="0"/>
                <a:cs typeface="Tahoma"/>
              </a:rPr>
              <a:t> </a:t>
            </a:r>
            <a:r>
              <a:rPr sz="5400" b="1" spc="-35" dirty="0">
                <a:solidFill>
                  <a:srgbClr val="F1F1EC"/>
                </a:solidFill>
                <a:latin typeface="Swis721 BT" panose="020B0504020202020204" pitchFamily="34" charset="0"/>
                <a:cs typeface="Tahoma"/>
              </a:rPr>
              <a:t>b</a:t>
            </a:r>
            <a:r>
              <a:rPr sz="5400" b="1" spc="-95" dirty="0">
                <a:solidFill>
                  <a:srgbClr val="F1F1EC"/>
                </a:solidFill>
                <a:latin typeface="Swis721 BT" panose="020B0504020202020204" pitchFamily="34" charset="0"/>
                <a:cs typeface="Tahoma"/>
              </a:rPr>
              <a:t>u</a:t>
            </a:r>
            <a:r>
              <a:rPr sz="5400" b="1" spc="150" dirty="0">
                <a:solidFill>
                  <a:srgbClr val="F1F1EC"/>
                </a:solidFill>
                <a:latin typeface="Swis721 BT" panose="020B0504020202020204" pitchFamily="34" charset="0"/>
                <a:cs typeface="Tahoma"/>
              </a:rPr>
              <a:t>t</a:t>
            </a:r>
            <a:r>
              <a:rPr sz="5400" b="1" spc="-500" dirty="0">
                <a:solidFill>
                  <a:srgbClr val="F1F1EC"/>
                </a:solidFill>
                <a:latin typeface="Swis721 BT" panose="020B0504020202020204" pitchFamily="34" charset="0"/>
                <a:cs typeface="Tahoma"/>
              </a:rPr>
              <a:t> </a:t>
            </a:r>
            <a:r>
              <a:rPr sz="5400" b="1" spc="-105" dirty="0">
                <a:solidFill>
                  <a:srgbClr val="F1F1EC"/>
                </a:solidFill>
                <a:latin typeface="Swis721 BT" panose="020B0504020202020204" pitchFamily="34" charset="0"/>
                <a:cs typeface="Tahoma"/>
              </a:rPr>
              <a:t>y</a:t>
            </a:r>
            <a:r>
              <a:rPr sz="5400" b="1" spc="45" dirty="0">
                <a:solidFill>
                  <a:srgbClr val="F1F1EC"/>
                </a:solidFill>
                <a:latin typeface="Swis721 BT" panose="020B0504020202020204" pitchFamily="34" charset="0"/>
                <a:cs typeface="Tahoma"/>
              </a:rPr>
              <a:t>o</a:t>
            </a:r>
            <a:r>
              <a:rPr sz="5400" b="1" spc="-90" dirty="0">
                <a:solidFill>
                  <a:srgbClr val="F1F1EC"/>
                </a:solidFill>
                <a:latin typeface="Swis721 BT" panose="020B0504020202020204" pitchFamily="34" charset="0"/>
                <a:cs typeface="Tahoma"/>
              </a:rPr>
              <a:t>u</a:t>
            </a:r>
            <a:r>
              <a:rPr sz="5400" b="1" spc="-500" dirty="0">
                <a:solidFill>
                  <a:srgbClr val="F1F1EC"/>
                </a:solidFill>
                <a:latin typeface="Swis721 BT" panose="020B0504020202020204" pitchFamily="34" charset="0"/>
                <a:cs typeface="Tahoma"/>
              </a:rPr>
              <a:t> </a:t>
            </a:r>
            <a:r>
              <a:rPr sz="5400" b="1" spc="-70" dirty="0">
                <a:solidFill>
                  <a:srgbClr val="F1F1EC"/>
                </a:solidFill>
                <a:latin typeface="Swis721 BT" panose="020B0504020202020204" pitchFamily="34" charset="0"/>
                <a:cs typeface="Tahoma"/>
              </a:rPr>
              <a:t>m</a:t>
            </a:r>
            <a:r>
              <a:rPr sz="5400" b="1" spc="-95" dirty="0">
                <a:solidFill>
                  <a:srgbClr val="F1F1EC"/>
                </a:solidFill>
                <a:latin typeface="Swis721 BT" panose="020B0504020202020204" pitchFamily="34" charset="0"/>
                <a:cs typeface="Tahoma"/>
              </a:rPr>
              <a:t>u</a:t>
            </a:r>
            <a:r>
              <a:rPr sz="5400" b="1" spc="175" dirty="0">
                <a:solidFill>
                  <a:srgbClr val="F1F1EC"/>
                </a:solidFill>
                <a:latin typeface="Swis721 BT" panose="020B0504020202020204" pitchFamily="34" charset="0"/>
                <a:cs typeface="Tahoma"/>
              </a:rPr>
              <a:t>s</a:t>
            </a:r>
            <a:r>
              <a:rPr sz="5400" b="1" spc="145" dirty="0">
                <a:solidFill>
                  <a:srgbClr val="F1F1EC"/>
                </a:solidFill>
                <a:latin typeface="Swis721 BT" panose="020B0504020202020204" pitchFamily="34" charset="0"/>
                <a:cs typeface="Tahoma"/>
              </a:rPr>
              <a:t>t </a:t>
            </a:r>
            <a:r>
              <a:rPr sz="5400" b="1" spc="275" dirty="0" smtClean="0">
                <a:solidFill>
                  <a:srgbClr val="F1F1EC"/>
                </a:solidFill>
                <a:latin typeface="Swis721 BT" panose="020B0504020202020204" pitchFamily="34" charset="0"/>
                <a:cs typeface="Tahoma"/>
              </a:rPr>
              <a:t>c</a:t>
            </a:r>
            <a:r>
              <a:rPr sz="5400" b="1" spc="-75" dirty="0" smtClean="0">
                <a:solidFill>
                  <a:srgbClr val="F1F1EC"/>
                </a:solidFill>
                <a:latin typeface="Swis721 BT" panose="020B0504020202020204" pitchFamily="34" charset="0"/>
                <a:cs typeface="Tahoma"/>
              </a:rPr>
              <a:t>h</a:t>
            </a:r>
            <a:r>
              <a:rPr sz="5400" b="1" spc="45" dirty="0" smtClean="0">
                <a:solidFill>
                  <a:srgbClr val="F1F1EC"/>
                </a:solidFill>
                <a:latin typeface="Swis721 BT" panose="020B0504020202020204" pitchFamily="34" charset="0"/>
                <a:cs typeface="Tahoma"/>
              </a:rPr>
              <a:t>oo</a:t>
            </a:r>
            <a:r>
              <a:rPr sz="5400" b="1" spc="175" dirty="0" smtClean="0">
                <a:solidFill>
                  <a:srgbClr val="F1F1EC"/>
                </a:solidFill>
                <a:latin typeface="Swis721 BT" panose="020B0504020202020204" pitchFamily="34" charset="0"/>
                <a:cs typeface="Tahoma"/>
              </a:rPr>
              <a:t>s</a:t>
            </a:r>
            <a:r>
              <a:rPr sz="5400" b="1" spc="50" dirty="0" smtClean="0">
                <a:solidFill>
                  <a:srgbClr val="F1F1EC"/>
                </a:solidFill>
                <a:latin typeface="Swis721 BT" panose="020B0504020202020204" pitchFamily="34" charset="0"/>
                <a:cs typeface="Tahoma"/>
              </a:rPr>
              <a:t>e</a:t>
            </a:r>
            <a:r>
              <a:rPr sz="5400" b="1" spc="-500" dirty="0" smtClean="0">
                <a:solidFill>
                  <a:srgbClr val="F1F1EC"/>
                </a:solidFill>
                <a:latin typeface="Swis721 BT" panose="020B0504020202020204" pitchFamily="34" charset="0"/>
                <a:cs typeface="Tahoma"/>
              </a:rPr>
              <a:t> </a:t>
            </a:r>
            <a:r>
              <a:rPr sz="5400" b="1" spc="145" dirty="0">
                <a:solidFill>
                  <a:srgbClr val="F1F1EC"/>
                </a:solidFill>
                <a:latin typeface="Swis721 BT" panose="020B0504020202020204" pitchFamily="34" charset="0"/>
                <a:cs typeface="Tahoma"/>
              </a:rPr>
              <a:t>t</a:t>
            </a:r>
            <a:r>
              <a:rPr sz="5400" b="1" spc="50" dirty="0">
                <a:solidFill>
                  <a:srgbClr val="F1F1EC"/>
                </a:solidFill>
                <a:latin typeface="Swis721 BT" panose="020B0504020202020204" pitchFamily="34" charset="0"/>
                <a:cs typeface="Tahoma"/>
              </a:rPr>
              <a:t>o</a:t>
            </a:r>
            <a:r>
              <a:rPr sz="5400" b="1" spc="-500" dirty="0">
                <a:solidFill>
                  <a:srgbClr val="F1F1EC"/>
                </a:solidFill>
                <a:latin typeface="Swis721 BT" panose="020B0504020202020204" pitchFamily="34" charset="0"/>
                <a:cs typeface="Tahoma"/>
              </a:rPr>
              <a:t> </a:t>
            </a:r>
            <a:r>
              <a:rPr sz="5400" b="1" spc="-5" dirty="0">
                <a:solidFill>
                  <a:srgbClr val="F1F1EC"/>
                </a:solidFill>
                <a:latin typeface="Swis721 BT" panose="020B0504020202020204" pitchFamily="34" charset="0"/>
                <a:cs typeface="Tahoma"/>
              </a:rPr>
              <a:t>w</a:t>
            </a:r>
            <a:r>
              <a:rPr sz="5400" b="1" spc="-40" dirty="0">
                <a:solidFill>
                  <a:srgbClr val="F1F1EC"/>
                </a:solidFill>
                <a:latin typeface="Swis721 BT" panose="020B0504020202020204" pitchFamily="34" charset="0"/>
                <a:cs typeface="Tahoma"/>
              </a:rPr>
              <a:t>a</a:t>
            </a:r>
            <a:r>
              <a:rPr sz="5400" b="1" spc="35" dirty="0">
                <a:solidFill>
                  <a:srgbClr val="F1F1EC"/>
                </a:solidFill>
                <a:latin typeface="Swis721 BT" panose="020B0504020202020204" pitchFamily="34" charset="0"/>
                <a:cs typeface="Tahoma"/>
              </a:rPr>
              <a:t>l</a:t>
            </a:r>
            <a:r>
              <a:rPr sz="5400" b="1" spc="60" dirty="0">
                <a:solidFill>
                  <a:srgbClr val="F1F1EC"/>
                </a:solidFill>
                <a:latin typeface="Swis721 BT" panose="020B0504020202020204" pitchFamily="34" charset="0"/>
                <a:cs typeface="Tahoma"/>
              </a:rPr>
              <a:t>k</a:t>
            </a:r>
            <a:r>
              <a:rPr sz="5400" b="1" spc="-500" dirty="0">
                <a:solidFill>
                  <a:srgbClr val="F1F1EC"/>
                </a:solidFill>
                <a:latin typeface="Swis721 BT" panose="020B0504020202020204" pitchFamily="34" charset="0"/>
                <a:cs typeface="Tahoma"/>
              </a:rPr>
              <a:t> </a:t>
            </a:r>
            <a:r>
              <a:rPr sz="5400" b="1" spc="90" dirty="0">
                <a:solidFill>
                  <a:srgbClr val="F1F1EC"/>
                </a:solidFill>
                <a:latin typeface="Swis721 BT" panose="020B0504020202020204" pitchFamily="34" charset="0"/>
                <a:cs typeface="Tahoma"/>
              </a:rPr>
              <a:t>i</a:t>
            </a:r>
            <a:r>
              <a:rPr sz="5400" b="1" spc="-70" dirty="0">
                <a:solidFill>
                  <a:srgbClr val="F1F1EC"/>
                </a:solidFill>
                <a:latin typeface="Swis721 BT" panose="020B0504020202020204" pitchFamily="34" charset="0"/>
                <a:cs typeface="Tahoma"/>
              </a:rPr>
              <a:t>n</a:t>
            </a:r>
            <a:r>
              <a:rPr sz="5400" b="1" spc="-500" dirty="0">
                <a:solidFill>
                  <a:srgbClr val="F1F1EC"/>
                </a:solidFill>
                <a:latin typeface="Swis721 BT" panose="020B0504020202020204" pitchFamily="34" charset="0"/>
                <a:cs typeface="Tahoma"/>
              </a:rPr>
              <a:t> </a:t>
            </a:r>
            <a:r>
              <a:rPr sz="5400" b="1" spc="90" dirty="0">
                <a:solidFill>
                  <a:srgbClr val="F1F1EC"/>
                </a:solidFill>
                <a:latin typeface="Swis721 BT" panose="020B0504020202020204" pitchFamily="34" charset="0"/>
                <a:cs typeface="Tahoma"/>
              </a:rPr>
              <a:t>i</a:t>
            </a:r>
            <a:r>
              <a:rPr sz="5400" b="1" spc="145" dirty="0">
                <a:solidFill>
                  <a:srgbClr val="F1F1EC"/>
                </a:solidFill>
                <a:latin typeface="Swis721 BT" panose="020B0504020202020204" pitchFamily="34" charset="0"/>
                <a:cs typeface="Tahoma"/>
              </a:rPr>
              <a:t>t</a:t>
            </a:r>
            <a:r>
              <a:rPr sz="5400" b="1" spc="-140" dirty="0" smtClean="0">
                <a:solidFill>
                  <a:srgbClr val="F1F1EC"/>
                </a:solidFill>
                <a:latin typeface="Swis721 BT" panose="020B0504020202020204" pitchFamily="34" charset="0"/>
                <a:cs typeface="Tahoma"/>
              </a:rPr>
              <a:t>.</a:t>
            </a:r>
            <a:endParaRPr lang="en-US" sz="5400" b="1" spc="-140" dirty="0" smtClean="0">
              <a:solidFill>
                <a:srgbClr val="F1F1EC"/>
              </a:solidFill>
              <a:latin typeface="Swis721 BT" panose="020B0504020202020204" pitchFamily="34" charset="0"/>
              <a:cs typeface="Tahoma"/>
            </a:endParaRPr>
          </a:p>
          <a:p>
            <a:pPr marL="12700" marR="5080">
              <a:lnSpc>
                <a:spcPct val="116500"/>
              </a:lnSpc>
              <a:spcBef>
                <a:spcPts val="95"/>
              </a:spcBef>
            </a:pPr>
            <a:r>
              <a:rPr lang="zh-TW" altLang="en-US" sz="6000" b="1" spc="-140" dirty="0">
                <a:solidFill>
                  <a:srgbClr val="F1F1EC"/>
                </a:solidFill>
                <a:latin typeface="DFKai-SB" panose="03000509000000000000" pitchFamily="65" charset="-120"/>
                <a:ea typeface="DFKai-SB" panose="03000509000000000000" pitchFamily="65" charset="-120"/>
                <a:cs typeface="Tahoma"/>
              </a:rPr>
              <a:t>你的生</a:t>
            </a:r>
            <a:r>
              <a:rPr lang="zh-TW" altLang="en-US" sz="6000" b="1" spc="-140" dirty="0" smtClean="0">
                <a:solidFill>
                  <a:srgbClr val="F1F1EC"/>
                </a:solidFill>
                <a:latin typeface="DFKai-SB" panose="03000509000000000000" pitchFamily="65" charset="-120"/>
                <a:ea typeface="DFKai-SB" panose="03000509000000000000" pitchFamily="65" charset="-120"/>
                <a:cs typeface="Tahoma"/>
              </a:rPr>
              <a:t>命乃是為此而受造，但你必須自己選擇走在這道路上</a:t>
            </a:r>
            <a:endParaRPr sz="6000" b="1" dirty="0">
              <a:latin typeface="DFKai-SB" panose="03000509000000000000" pitchFamily="65" charset="-120"/>
              <a:ea typeface="DFKai-SB" panose="03000509000000000000" pitchFamily="65" charset="-120"/>
              <a:cs typeface="Tahom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64755" cy="10287000"/>
          </a:xfrm>
          <a:custGeom>
            <a:avLst/>
            <a:gdLst/>
            <a:ahLst/>
            <a:cxnLst/>
            <a:rect l="l" t="t" r="r" b="b"/>
            <a:pathLst>
              <a:path w="7564755" h="10287000">
                <a:moveTo>
                  <a:pt x="0" y="10286999"/>
                </a:moveTo>
                <a:lnTo>
                  <a:pt x="7564380" y="10286999"/>
                </a:lnTo>
                <a:lnTo>
                  <a:pt x="7564380" y="0"/>
                </a:lnTo>
                <a:lnTo>
                  <a:pt x="0" y="0"/>
                </a:lnTo>
                <a:lnTo>
                  <a:pt x="0" y="10286999"/>
                </a:lnTo>
                <a:close/>
              </a:path>
            </a:pathLst>
          </a:custGeom>
          <a:solidFill>
            <a:srgbClr val="F1F1EC"/>
          </a:solidFill>
        </p:spPr>
        <p:txBody>
          <a:bodyPr wrap="square" lIns="0" tIns="0" rIns="0" bIns="0" rtlCol="0"/>
          <a:lstStyle/>
          <a:p>
            <a:endParaRPr/>
          </a:p>
        </p:txBody>
      </p:sp>
      <p:sp>
        <p:nvSpPr>
          <p:cNvPr id="3" name="object 3"/>
          <p:cNvSpPr txBox="1">
            <a:spLocks noGrp="1"/>
          </p:cNvSpPr>
          <p:nvPr>
            <p:ph type="title"/>
          </p:nvPr>
        </p:nvSpPr>
        <p:spPr>
          <a:xfrm>
            <a:off x="3314948" y="1235075"/>
            <a:ext cx="1009650" cy="1488440"/>
          </a:xfrm>
          <a:prstGeom prst="rect">
            <a:avLst/>
          </a:prstGeom>
        </p:spPr>
        <p:txBody>
          <a:bodyPr vert="horz" wrap="square" lIns="0" tIns="12700" rIns="0" bIns="0" rtlCol="0">
            <a:spAutoFit/>
          </a:bodyPr>
          <a:lstStyle/>
          <a:p>
            <a:pPr marL="12700">
              <a:lnSpc>
                <a:spcPct val="100000"/>
              </a:lnSpc>
              <a:spcBef>
                <a:spcPts val="100"/>
              </a:spcBef>
            </a:pPr>
            <a:r>
              <a:rPr sz="9600" spc="-930" dirty="0">
                <a:solidFill>
                  <a:srgbClr val="365B6D"/>
                </a:solidFill>
              </a:rPr>
              <a:t>3</a:t>
            </a:r>
            <a:r>
              <a:rPr sz="9600" spc="-440" dirty="0">
                <a:solidFill>
                  <a:srgbClr val="365B6D"/>
                </a:solidFill>
              </a:rPr>
              <a:t>.</a:t>
            </a:r>
            <a:endParaRPr sz="9600"/>
          </a:p>
        </p:txBody>
      </p:sp>
      <p:sp>
        <p:nvSpPr>
          <p:cNvPr id="4" name="object 4"/>
          <p:cNvSpPr txBox="1"/>
          <p:nvPr/>
        </p:nvSpPr>
        <p:spPr>
          <a:xfrm>
            <a:off x="1146671" y="2698115"/>
            <a:ext cx="5346065" cy="6350000"/>
          </a:xfrm>
          <a:prstGeom prst="rect">
            <a:avLst/>
          </a:prstGeom>
        </p:spPr>
        <p:txBody>
          <a:bodyPr vert="horz" wrap="square" lIns="0" tIns="12065" rIns="0" bIns="0" rtlCol="0">
            <a:spAutoFit/>
          </a:bodyPr>
          <a:lstStyle/>
          <a:p>
            <a:pPr marL="12700" marR="5080" indent="-635" algn="ctr">
              <a:lnSpc>
                <a:spcPct val="108100"/>
              </a:lnSpc>
              <a:spcBef>
                <a:spcPts val="95"/>
              </a:spcBef>
            </a:pPr>
            <a:r>
              <a:rPr sz="9600" b="1" spc="-1585" dirty="0">
                <a:solidFill>
                  <a:srgbClr val="365B6D"/>
                </a:solidFill>
                <a:latin typeface="Swis721 BT" panose="020B0504020202020204" pitchFamily="34" charset="0"/>
                <a:cs typeface="Tahoma"/>
              </a:rPr>
              <a:t>W</a:t>
            </a:r>
            <a:r>
              <a:rPr sz="9600" b="1" spc="-450" dirty="0">
                <a:solidFill>
                  <a:srgbClr val="365B6D"/>
                </a:solidFill>
                <a:latin typeface="Swis721 BT" panose="020B0504020202020204" pitchFamily="34" charset="0"/>
                <a:cs typeface="Tahoma"/>
              </a:rPr>
              <a:t>e</a:t>
            </a:r>
            <a:r>
              <a:rPr sz="9600" b="1" spc="-894" dirty="0">
                <a:solidFill>
                  <a:srgbClr val="365B6D"/>
                </a:solidFill>
                <a:latin typeface="Swis721 BT" panose="020B0504020202020204" pitchFamily="34" charset="0"/>
                <a:cs typeface="Tahoma"/>
              </a:rPr>
              <a:t> </a:t>
            </a:r>
            <a:r>
              <a:rPr sz="9600" b="1" spc="-1025" dirty="0">
                <a:solidFill>
                  <a:srgbClr val="365B6D"/>
                </a:solidFill>
                <a:latin typeface="Swis721 BT" panose="020B0504020202020204" pitchFamily="34" charset="0"/>
                <a:cs typeface="Tahoma"/>
              </a:rPr>
              <a:t>w</a:t>
            </a:r>
            <a:r>
              <a:rPr sz="9600" b="1" spc="-450" dirty="0">
                <a:solidFill>
                  <a:srgbClr val="365B6D"/>
                </a:solidFill>
                <a:latin typeface="Swis721 BT" panose="020B0504020202020204" pitchFamily="34" charset="0"/>
                <a:cs typeface="Tahoma"/>
              </a:rPr>
              <a:t>e</a:t>
            </a:r>
            <a:r>
              <a:rPr sz="9600" b="1" spc="-490" dirty="0">
                <a:solidFill>
                  <a:srgbClr val="365B6D"/>
                </a:solidFill>
                <a:latin typeface="Swis721 BT" panose="020B0504020202020204" pitchFamily="34" charset="0"/>
                <a:cs typeface="Tahoma"/>
              </a:rPr>
              <a:t>r</a:t>
            </a:r>
            <a:r>
              <a:rPr sz="9600" b="1" spc="-300" dirty="0">
                <a:solidFill>
                  <a:srgbClr val="365B6D"/>
                </a:solidFill>
                <a:latin typeface="Swis721 BT" panose="020B0504020202020204" pitchFamily="34" charset="0"/>
                <a:cs typeface="Tahoma"/>
              </a:rPr>
              <a:t>e  </a:t>
            </a:r>
            <a:r>
              <a:rPr sz="9600" b="1" spc="-1140" dirty="0">
                <a:solidFill>
                  <a:srgbClr val="365B6D"/>
                </a:solidFill>
                <a:latin typeface="Swis721 BT" panose="020B0504020202020204" pitchFamily="34" charset="0"/>
                <a:cs typeface="Tahoma"/>
              </a:rPr>
              <a:t>m</a:t>
            </a:r>
            <a:r>
              <a:rPr sz="9600" b="1" spc="-680" dirty="0">
                <a:solidFill>
                  <a:srgbClr val="365B6D"/>
                </a:solidFill>
                <a:latin typeface="Swis721 BT" panose="020B0504020202020204" pitchFamily="34" charset="0"/>
                <a:cs typeface="Tahoma"/>
              </a:rPr>
              <a:t>a</a:t>
            </a:r>
            <a:r>
              <a:rPr sz="9600" b="1" spc="-575" dirty="0">
                <a:solidFill>
                  <a:srgbClr val="365B6D"/>
                </a:solidFill>
                <a:latin typeface="Swis721 BT" panose="020B0504020202020204" pitchFamily="34" charset="0"/>
                <a:cs typeface="Tahoma"/>
              </a:rPr>
              <a:t>de</a:t>
            </a:r>
            <a:r>
              <a:rPr sz="9600" b="1" spc="-894" dirty="0">
                <a:solidFill>
                  <a:srgbClr val="365B6D"/>
                </a:solidFill>
                <a:latin typeface="Swis721 BT" panose="020B0504020202020204" pitchFamily="34" charset="0"/>
                <a:cs typeface="Tahoma"/>
              </a:rPr>
              <a:t> </a:t>
            </a:r>
            <a:r>
              <a:rPr sz="9600" b="1" spc="-345" dirty="0">
                <a:solidFill>
                  <a:srgbClr val="365B6D"/>
                </a:solidFill>
                <a:latin typeface="Swis721 BT" panose="020B0504020202020204" pitchFamily="34" charset="0"/>
                <a:cs typeface="Tahoma"/>
              </a:rPr>
              <a:t>t</a:t>
            </a:r>
            <a:r>
              <a:rPr sz="9600" b="1" spc="-380" dirty="0">
                <a:solidFill>
                  <a:srgbClr val="365B6D"/>
                </a:solidFill>
                <a:latin typeface="Swis721 BT" panose="020B0504020202020204" pitchFamily="34" charset="0"/>
                <a:cs typeface="Tahoma"/>
              </a:rPr>
              <a:t>o  </a:t>
            </a:r>
            <a:r>
              <a:rPr sz="9600" b="1" spc="-1140" dirty="0">
                <a:solidFill>
                  <a:srgbClr val="365B6D"/>
                </a:solidFill>
                <a:latin typeface="Swis721 BT" panose="020B0504020202020204" pitchFamily="34" charset="0"/>
                <a:cs typeface="Tahoma"/>
              </a:rPr>
              <a:t>m</a:t>
            </a:r>
            <a:r>
              <a:rPr sz="9600" b="1" spc="-680" dirty="0">
                <a:solidFill>
                  <a:srgbClr val="365B6D"/>
                </a:solidFill>
                <a:latin typeface="Swis721 BT" panose="020B0504020202020204" pitchFamily="34" charset="0"/>
                <a:cs typeface="Tahoma"/>
              </a:rPr>
              <a:t>a</a:t>
            </a:r>
            <a:r>
              <a:rPr sz="9600" b="1" spc="-670" dirty="0">
                <a:solidFill>
                  <a:srgbClr val="365B6D"/>
                </a:solidFill>
                <a:latin typeface="Swis721 BT" panose="020B0504020202020204" pitchFamily="34" charset="0"/>
                <a:cs typeface="Tahoma"/>
              </a:rPr>
              <a:t>k</a:t>
            </a:r>
            <a:r>
              <a:rPr sz="9600" b="1" spc="-450" dirty="0">
                <a:solidFill>
                  <a:srgbClr val="365B6D"/>
                </a:solidFill>
                <a:latin typeface="Swis721 BT" panose="020B0504020202020204" pitchFamily="34" charset="0"/>
                <a:cs typeface="Tahoma"/>
              </a:rPr>
              <a:t>e</a:t>
            </a:r>
            <a:r>
              <a:rPr sz="9600" b="1" spc="-894" dirty="0">
                <a:solidFill>
                  <a:srgbClr val="365B6D"/>
                </a:solidFill>
                <a:latin typeface="Swis721 BT" panose="020B0504020202020204" pitchFamily="34" charset="0"/>
                <a:cs typeface="Tahoma"/>
              </a:rPr>
              <a:t> </a:t>
            </a:r>
            <a:r>
              <a:rPr sz="9600" b="1" spc="-1330" dirty="0">
                <a:solidFill>
                  <a:srgbClr val="365B6D"/>
                </a:solidFill>
                <a:latin typeface="Swis721 BT" panose="020B0504020202020204" pitchFamily="34" charset="0"/>
                <a:cs typeface="Tahoma"/>
              </a:rPr>
              <a:t>G</a:t>
            </a:r>
            <a:r>
              <a:rPr sz="9600" b="1" spc="-580" dirty="0">
                <a:solidFill>
                  <a:srgbClr val="365B6D"/>
                </a:solidFill>
                <a:latin typeface="Swis721 BT" panose="020B0504020202020204" pitchFamily="34" charset="0"/>
                <a:cs typeface="Tahoma"/>
              </a:rPr>
              <a:t>o</a:t>
            </a:r>
            <a:r>
              <a:rPr sz="9600" b="1" spc="-450" dirty="0">
                <a:solidFill>
                  <a:srgbClr val="365B6D"/>
                </a:solidFill>
                <a:latin typeface="Swis721 BT" panose="020B0504020202020204" pitchFamily="34" charset="0"/>
                <a:cs typeface="Tahoma"/>
              </a:rPr>
              <a:t>d  </a:t>
            </a:r>
            <a:r>
              <a:rPr sz="9600" b="1" spc="-260" dirty="0">
                <a:solidFill>
                  <a:srgbClr val="365B6D"/>
                </a:solidFill>
                <a:latin typeface="Swis721 BT" panose="020B0504020202020204" pitchFamily="34" charset="0"/>
                <a:cs typeface="Tahoma"/>
              </a:rPr>
              <a:t>first</a:t>
            </a:r>
            <a:endParaRPr sz="9600" dirty="0">
              <a:latin typeface="Swis721 BT" panose="020B0504020202020204" pitchFamily="34" charset="0"/>
              <a:cs typeface="Tahoma"/>
            </a:endParaRPr>
          </a:p>
        </p:txBody>
      </p:sp>
      <p:sp>
        <p:nvSpPr>
          <p:cNvPr id="5" name="object 5"/>
          <p:cNvSpPr/>
          <p:nvPr/>
        </p:nvSpPr>
        <p:spPr>
          <a:xfrm>
            <a:off x="7564380" y="0"/>
            <a:ext cx="10725150" cy="10287000"/>
          </a:xfrm>
          <a:custGeom>
            <a:avLst/>
            <a:gdLst/>
            <a:ahLst/>
            <a:cxnLst/>
            <a:rect l="l" t="t" r="r" b="b"/>
            <a:pathLst>
              <a:path w="10725150" h="10287000">
                <a:moveTo>
                  <a:pt x="10725149" y="10286999"/>
                </a:moveTo>
                <a:lnTo>
                  <a:pt x="0" y="10286999"/>
                </a:lnTo>
                <a:lnTo>
                  <a:pt x="0" y="0"/>
                </a:lnTo>
                <a:lnTo>
                  <a:pt x="10725149" y="0"/>
                </a:lnTo>
                <a:lnTo>
                  <a:pt x="10725149" y="10286999"/>
                </a:lnTo>
                <a:close/>
              </a:path>
            </a:pathLst>
          </a:custGeom>
          <a:solidFill>
            <a:srgbClr val="365B6D"/>
          </a:solidFill>
        </p:spPr>
        <p:txBody>
          <a:bodyPr wrap="square" lIns="0" tIns="0" rIns="0" bIns="0" rtlCol="0"/>
          <a:lstStyle/>
          <a:p>
            <a:endParaRPr/>
          </a:p>
        </p:txBody>
      </p:sp>
      <p:sp>
        <p:nvSpPr>
          <p:cNvPr id="6" name="object 6"/>
          <p:cNvSpPr txBox="1"/>
          <p:nvPr/>
        </p:nvSpPr>
        <p:spPr>
          <a:xfrm>
            <a:off x="8789387" y="2589510"/>
            <a:ext cx="8339455" cy="5556885"/>
          </a:xfrm>
          <a:prstGeom prst="rect">
            <a:avLst/>
          </a:prstGeom>
        </p:spPr>
        <p:txBody>
          <a:bodyPr vert="horz" wrap="square" lIns="0" tIns="12700" rIns="0" bIns="0" rtlCol="0">
            <a:spAutoFit/>
          </a:bodyPr>
          <a:lstStyle/>
          <a:p>
            <a:pPr marL="12700" marR="5080">
              <a:lnSpc>
                <a:spcPct val="115900"/>
              </a:lnSpc>
              <a:spcBef>
                <a:spcPts val="100"/>
              </a:spcBef>
            </a:pPr>
            <a:r>
              <a:rPr sz="4800" b="1" spc="-270" dirty="0">
                <a:solidFill>
                  <a:srgbClr val="FFFFFF"/>
                </a:solidFill>
                <a:latin typeface="Swis721 BT" panose="020B0504020202020204" pitchFamily="34" charset="0"/>
                <a:cs typeface="Tahoma"/>
              </a:rPr>
              <a:t>Co</a:t>
            </a:r>
            <a:r>
              <a:rPr sz="4800" b="1" spc="-420" dirty="0">
                <a:solidFill>
                  <a:srgbClr val="FFFFFF"/>
                </a:solidFill>
                <a:latin typeface="Swis721 BT" panose="020B0504020202020204" pitchFamily="34" charset="0"/>
                <a:cs typeface="Tahoma"/>
              </a:rPr>
              <a:t>n</a:t>
            </a:r>
            <a:r>
              <a:rPr sz="4800" b="1" spc="-190" dirty="0">
                <a:solidFill>
                  <a:srgbClr val="FFFFFF"/>
                </a:solidFill>
                <a:latin typeface="Swis721 BT" panose="020B0504020202020204" pitchFamily="34" charset="0"/>
                <a:cs typeface="Tahoma"/>
              </a:rPr>
              <a:t>v</a:t>
            </a:r>
            <a:r>
              <a:rPr sz="4800" b="1" spc="-165" dirty="0">
                <a:solidFill>
                  <a:srgbClr val="FFFFFF"/>
                </a:solidFill>
                <a:latin typeface="Swis721 BT" panose="020B0504020202020204" pitchFamily="34" charset="0"/>
                <a:cs typeface="Tahoma"/>
              </a:rPr>
              <a:t>i</a:t>
            </a:r>
            <a:r>
              <a:rPr sz="4800" b="1" spc="95" dirty="0">
                <a:solidFill>
                  <a:srgbClr val="FFFFFF"/>
                </a:solidFill>
                <a:latin typeface="Swis721 BT" panose="020B0504020202020204" pitchFamily="34" charset="0"/>
                <a:cs typeface="Tahoma"/>
              </a:rPr>
              <a:t>c</a:t>
            </a:r>
            <a:r>
              <a:rPr sz="4800" b="1" spc="-130" dirty="0">
                <a:solidFill>
                  <a:srgbClr val="FFFFFF"/>
                </a:solidFill>
                <a:latin typeface="Swis721 BT" panose="020B0504020202020204" pitchFamily="34" charset="0"/>
                <a:cs typeface="Tahoma"/>
              </a:rPr>
              <a:t>t</a:t>
            </a:r>
            <a:r>
              <a:rPr sz="4800" b="1" spc="-165" dirty="0">
                <a:solidFill>
                  <a:srgbClr val="FFFFFF"/>
                </a:solidFill>
                <a:latin typeface="Swis721 BT" panose="020B0504020202020204" pitchFamily="34" charset="0"/>
                <a:cs typeface="Tahoma"/>
              </a:rPr>
              <a:t>i</a:t>
            </a:r>
            <a:r>
              <a:rPr sz="4800" b="1" spc="-270" dirty="0">
                <a:solidFill>
                  <a:srgbClr val="FFFFFF"/>
                </a:solidFill>
                <a:latin typeface="Swis721 BT" panose="020B0504020202020204" pitchFamily="34" charset="0"/>
                <a:cs typeface="Tahoma"/>
              </a:rPr>
              <a:t>o</a:t>
            </a:r>
            <a:r>
              <a:rPr sz="4800" b="1" spc="-434" dirty="0">
                <a:solidFill>
                  <a:srgbClr val="FFFFFF"/>
                </a:solidFill>
                <a:latin typeface="Swis721 BT" panose="020B0504020202020204" pitchFamily="34" charset="0"/>
                <a:cs typeface="Tahoma"/>
              </a:rPr>
              <a:t>n</a:t>
            </a:r>
            <a:r>
              <a:rPr sz="4800" b="1" spc="-409" dirty="0">
                <a:solidFill>
                  <a:srgbClr val="FFFFFF"/>
                </a:solidFill>
                <a:latin typeface="Swis721 BT" panose="020B0504020202020204" pitchFamily="34" charset="0"/>
                <a:cs typeface="Tahoma"/>
              </a:rPr>
              <a:t> </a:t>
            </a:r>
            <a:r>
              <a:rPr sz="4800" b="1" spc="-210" dirty="0">
                <a:solidFill>
                  <a:srgbClr val="FFFFFF"/>
                </a:solidFill>
                <a:latin typeface="Swis721 BT" panose="020B0504020202020204" pitchFamily="34" charset="0"/>
                <a:cs typeface="Tahoma"/>
              </a:rPr>
              <a:t>l</a:t>
            </a:r>
            <a:r>
              <a:rPr sz="4800" b="1" spc="-190" dirty="0">
                <a:solidFill>
                  <a:srgbClr val="FFFFFF"/>
                </a:solidFill>
                <a:latin typeface="Swis721 BT" panose="020B0504020202020204" pitchFamily="34" charset="0"/>
                <a:cs typeface="Tahoma"/>
              </a:rPr>
              <a:t>e</a:t>
            </a:r>
            <a:r>
              <a:rPr sz="4800" b="1" spc="-295" dirty="0">
                <a:solidFill>
                  <a:srgbClr val="FFFFFF"/>
                </a:solidFill>
                <a:latin typeface="Swis721 BT" panose="020B0504020202020204" pitchFamily="34" charset="0"/>
                <a:cs typeface="Tahoma"/>
              </a:rPr>
              <a:t>a</a:t>
            </a:r>
            <a:r>
              <a:rPr sz="4800" b="1" spc="-310" dirty="0">
                <a:solidFill>
                  <a:srgbClr val="FFFFFF"/>
                </a:solidFill>
                <a:latin typeface="Swis721 BT" panose="020B0504020202020204" pitchFamily="34" charset="0"/>
                <a:cs typeface="Tahoma"/>
              </a:rPr>
              <a:t>d</a:t>
            </a:r>
            <a:r>
              <a:rPr sz="4800" b="1" spc="-20" dirty="0">
                <a:solidFill>
                  <a:srgbClr val="FFFFFF"/>
                </a:solidFill>
                <a:latin typeface="Swis721 BT" panose="020B0504020202020204" pitchFamily="34" charset="0"/>
                <a:cs typeface="Tahoma"/>
              </a:rPr>
              <a:t>s</a:t>
            </a:r>
            <a:r>
              <a:rPr sz="4800" b="1" spc="-409" dirty="0">
                <a:solidFill>
                  <a:srgbClr val="FFFFFF"/>
                </a:solidFill>
                <a:latin typeface="Swis721 BT" panose="020B0504020202020204" pitchFamily="34" charset="0"/>
                <a:cs typeface="Tahoma"/>
              </a:rPr>
              <a:t> </a:t>
            </a:r>
            <a:r>
              <a:rPr sz="4800" b="1" spc="-130" dirty="0">
                <a:solidFill>
                  <a:srgbClr val="FFFFFF"/>
                </a:solidFill>
                <a:latin typeface="Swis721 BT" panose="020B0504020202020204" pitchFamily="34" charset="0"/>
                <a:cs typeface="Tahoma"/>
              </a:rPr>
              <a:t>t</a:t>
            </a:r>
            <a:r>
              <a:rPr sz="4800" b="1" spc="-285" dirty="0">
                <a:solidFill>
                  <a:srgbClr val="FFFFFF"/>
                </a:solidFill>
                <a:latin typeface="Swis721 BT" panose="020B0504020202020204" pitchFamily="34" charset="0"/>
                <a:cs typeface="Tahoma"/>
              </a:rPr>
              <a:t>o</a:t>
            </a:r>
            <a:r>
              <a:rPr sz="4800" b="1" spc="-409" dirty="0">
                <a:solidFill>
                  <a:srgbClr val="FFFFFF"/>
                </a:solidFill>
                <a:latin typeface="Swis721 BT" panose="020B0504020202020204" pitchFamily="34" charset="0"/>
                <a:cs typeface="Tahoma"/>
              </a:rPr>
              <a:t> </a:t>
            </a:r>
            <a:r>
              <a:rPr sz="2250" spc="2545" dirty="0" smtClean="0">
                <a:solidFill>
                  <a:srgbClr val="FFFFFF"/>
                </a:solidFill>
                <a:latin typeface="Swis721 BT" panose="020B0504020202020204" pitchFamily="34" charset="0"/>
                <a:cs typeface="Arial"/>
              </a:rPr>
              <a:t>→</a:t>
            </a:r>
            <a:r>
              <a:rPr sz="2250" dirty="0" smtClean="0">
                <a:solidFill>
                  <a:srgbClr val="FFFFFF"/>
                </a:solidFill>
                <a:latin typeface="Swis721 BT" panose="020B0504020202020204" pitchFamily="34" charset="0"/>
                <a:cs typeface="Arial"/>
              </a:rPr>
              <a:t> </a:t>
            </a:r>
            <a:r>
              <a:rPr sz="2250" spc="-254" dirty="0" smtClean="0">
                <a:solidFill>
                  <a:srgbClr val="FFFFFF"/>
                </a:solidFill>
                <a:latin typeface="Swis721 BT" panose="020B0504020202020204" pitchFamily="34" charset="0"/>
                <a:cs typeface="Arial"/>
              </a:rPr>
              <a:t> </a:t>
            </a:r>
            <a:r>
              <a:rPr sz="4800" b="1" spc="60" dirty="0" smtClean="0">
                <a:solidFill>
                  <a:srgbClr val="FFFFFF"/>
                </a:solidFill>
                <a:latin typeface="Swis721 BT" panose="020B0504020202020204" pitchFamily="34" charset="0"/>
                <a:cs typeface="Tahoma"/>
              </a:rPr>
              <a:t>A</a:t>
            </a:r>
            <a:r>
              <a:rPr sz="4800" b="1" spc="95" dirty="0" smtClean="0">
                <a:solidFill>
                  <a:srgbClr val="FFFFFF"/>
                </a:solidFill>
                <a:latin typeface="Swis721 BT" panose="020B0504020202020204" pitchFamily="34" charset="0"/>
                <a:cs typeface="Tahoma"/>
              </a:rPr>
              <a:t>c</a:t>
            </a:r>
            <a:r>
              <a:rPr sz="4800" b="1" spc="-130" dirty="0" smtClean="0">
                <a:solidFill>
                  <a:srgbClr val="FFFFFF"/>
                </a:solidFill>
                <a:latin typeface="Swis721 BT" panose="020B0504020202020204" pitchFamily="34" charset="0"/>
                <a:cs typeface="Tahoma"/>
              </a:rPr>
              <a:t>t</a:t>
            </a:r>
            <a:r>
              <a:rPr sz="4800" b="1" spc="-165" dirty="0" smtClean="0">
                <a:solidFill>
                  <a:srgbClr val="FFFFFF"/>
                </a:solidFill>
                <a:latin typeface="Swis721 BT" panose="020B0504020202020204" pitchFamily="34" charset="0"/>
                <a:cs typeface="Tahoma"/>
              </a:rPr>
              <a:t>i</a:t>
            </a:r>
            <a:r>
              <a:rPr sz="4800" b="1" spc="-270" dirty="0" smtClean="0">
                <a:solidFill>
                  <a:srgbClr val="FFFFFF"/>
                </a:solidFill>
                <a:latin typeface="Swis721 BT" panose="020B0504020202020204" pitchFamily="34" charset="0"/>
                <a:cs typeface="Tahoma"/>
              </a:rPr>
              <a:t>o</a:t>
            </a:r>
            <a:r>
              <a:rPr sz="4800" b="1" spc="-280" dirty="0" smtClean="0">
                <a:solidFill>
                  <a:srgbClr val="FFFFFF"/>
                </a:solidFill>
                <a:latin typeface="Swis721 BT" panose="020B0504020202020204" pitchFamily="34" charset="0"/>
                <a:cs typeface="Tahoma"/>
              </a:rPr>
              <a:t>n </a:t>
            </a:r>
            <a:endParaRPr lang="en-US" sz="4800" b="1" spc="-280" dirty="0" smtClean="0">
              <a:solidFill>
                <a:srgbClr val="FFFFFF"/>
              </a:solidFill>
              <a:latin typeface="Swis721 BT" panose="020B0504020202020204" pitchFamily="34" charset="0"/>
              <a:cs typeface="Tahoma"/>
            </a:endParaRPr>
          </a:p>
          <a:p>
            <a:pPr marL="12700" marR="5080">
              <a:lnSpc>
                <a:spcPct val="115900"/>
              </a:lnSpc>
              <a:spcBef>
                <a:spcPts val="100"/>
              </a:spcBef>
            </a:pPr>
            <a:r>
              <a:rPr lang="en-US" sz="4800" b="1" spc="-605" dirty="0" smtClean="0">
                <a:solidFill>
                  <a:srgbClr val="F1F1EC"/>
                </a:solidFill>
                <a:latin typeface="Swis721 BT" panose="020B0504020202020204" pitchFamily="34" charset="0"/>
                <a:cs typeface="Tahoma"/>
              </a:rPr>
              <a:t>If w</a:t>
            </a:r>
            <a:r>
              <a:rPr sz="4800" b="1" spc="-250" dirty="0" smtClean="0">
                <a:solidFill>
                  <a:srgbClr val="F1F1EC"/>
                </a:solidFill>
                <a:latin typeface="Swis721 BT" panose="020B0504020202020204" pitchFamily="34" charset="0"/>
                <a:cs typeface="Tahoma"/>
              </a:rPr>
              <a:t>e</a:t>
            </a:r>
            <a:r>
              <a:rPr sz="4800" b="1" spc="-409" dirty="0" smtClean="0">
                <a:solidFill>
                  <a:srgbClr val="F1F1EC"/>
                </a:solidFill>
                <a:latin typeface="Swis721 BT" panose="020B0504020202020204" pitchFamily="34" charset="0"/>
                <a:cs typeface="Tahoma"/>
              </a:rPr>
              <a:t> </a:t>
            </a:r>
            <a:r>
              <a:rPr sz="4800" b="1" spc="-265" dirty="0">
                <a:solidFill>
                  <a:srgbClr val="F1F1EC"/>
                </a:solidFill>
                <a:latin typeface="Swis721 BT" panose="020B0504020202020204" pitchFamily="34" charset="0"/>
                <a:cs typeface="Tahoma"/>
              </a:rPr>
              <a:t>r</a:t>
            </a:r>
            <a:r>
              <a:rPr sz="4800" b="1" spc="-235" dirty="0">
                <a:solidFill>
                  <a:srgbClr val="F1F1EC"/>
                </a:solidFill>
                <a:latin typeface="Swis721 BT" panose="020B0504020202020204" pitchFamily="34" charset="0"/>
                <a:cs typeface="Tahoma"/>
              </a:rPr>
              <a:t>e</a:t>
            </a:r>
            <a:r>
              <a:rPr sz="4800" b="1" spc="-355" dirty="0">
                <a:solidFill>
                  <a:srgbClr val="F1F1EC"/>
                </a:solidFill>
                <a:latin typeface="Swis721 BT" panose="020B0504020202020204" pitchFamily="34" charset="0"/>
                <a:cs typeface="Tahoma"/>
              </a:rPr>
              <a:t>a</a:t>
            </a:r>
            <a:r>
              <a:rPr sz="4800" b="1" spc="-270" dirty="0">
                <a:solidFill>
                  <a:srgbClr val="F1F1EC"/>
                </a:solidFill>
                <a:latin typeface="Swis721 BT" panose="020B0504020202020204" pitchFamily="34" charset="0"/>
                <a:cs typeface="Tahoma"/>
              </a:rPr>
              <a:t>ll</a:t>
            </a:r>
            <a:r>
              <a:rPr sz="4800" b="1" spc="-420" dirty="0">
                <a:solidFill>
                  <a:srgbClr val="F1F1EC"/>
                </a:solidFill>
                <a:latin typeface="Swis721 BT" panose="020B0504020202020204" pitchFamily="34" charset="0"/>
                <a:cs typeface="Tahoma"/>
              </a:rPr>
              <a:t>y</a:t>
            </a:r>
            <a:r>
              <a:rPr sz="4800" b="1" spc="-409" dirty="0">
                <a:solidFill>
                  <a:srgbClr val="F1F1EC"/>
                </a:solidFill>
                <a:latin typeface="Swis721 BT" panose="020B0504020202020204" pitchFamily="34" charset="0"/>
                <a:cs typeface="Tahoma"/>
              </a:rPr>
              <a:t> </a:t>
            </a:r>
            <a:r>
              <a:rPr sz="4800" b="1" spc="-375" dirty="0">
                <a:solidFill>
                  <a:srgbClr val="F1F1EC"/>
                </a:solidFill>
                <a:latin typeface="Swis721 BT" panose="020B0504020202020204" pitchFamily="34" charset="0"/>
                <a:cs typeface="Tahoma"/>
              </a:rPr>
              <a:t>b</a:t>
            </a:r>
            <a:r>
              <a:rPr sz="4800" b="1" spc="-235" dirty="0">
                <a:solidFill>
                  <a:srgbClr val="F1F1EC"/>
                </a:solidFill>
                <a:latin typeface="Swis721 BT" panose="020B0504020202020204" pitchFamily="34" charset="0"/>
                <a:cs typeface="Tahoma"/>
              </a:rPr>
              <a:t>e</a:t>
            </a:r>
            <a:r>
              <a:rPr sz="4800" b="1" spc="-270" dirty="0">
                <a:solidFill>
                  <a:srgbClr val="F1F1EC"/>
                </a:solidFill>
                <a:latin typeface="Swis721 BT" panose="020B0504020202020204" pitchFamily="34" charset="0"/>
                <a:cs typeface="Tahoma"/>
              </a:rPr>
              <a:t>l</a:t>
            </a:r>
            <a:r>
              <a:rPr sz="4800" b="1" spc="-210" dirty="0">
                <a:solidFill>
                  <a:srgbClr val="F1F1EC"/>
                </a:solidFill>
                <a:latin typeface="Swis721 BT" panose="020B0504020202020204" pitchFamily="34" charset="0"/>
                <a:cs typeface="Tahoma"/>
              </a:rPr>
              <a:t>i</a:t>
            </a:r>
            <a:r>
              <a:rPr sz="4800" b="1" spc="-235" dirty="0">
                <a:solidFill>
                  <a:srgbClr val="F1F1EC"/>
                </a:solidFill>
                <a:latin typeface="Swis721 BT" panose="020B0504020202020204" pitchFamily="34" charset="0"/>
                <a:cs typeface="Tahoma"/>
              </a:rPr>
              <a:t>e</a:t>
            </a:r>
            <a:r>
              <a:rPr sz="4800" b="1" spc="-345" dirty="0">
                <a:solidFill>
                  <a:srgbClr val="F1F1EC"/>
                </a:solidFill>
                <a:latin typeface="Swis721 BT" panose="020B0504020202020204" pitchFamily="34" charset="0"/>
                <a:cs typeface="Tahoma"/>
              </a:rPr>
              <a:t>v</a:t>
            </a:r>
            <a:r>
              <a:rPr sz="4800" b="1" spc="-250" dirty="0">
                <a:solidFill>
                  <a:srgbClr val="F1F1EC"/>
                </a:solidFill>
                <a:latin typeface="Swis721 BT" panose="020B0504020202020204" pitchFamily="34" charset="0"/>
                <a:cs typeface="Tahoma"/>
              </a:rPr>
              <a:t>e</a:t>
            </a:r>
            <a:r>
              <a:rPr sz="4800" b="1" spc="-409" dirty="0">
                <a:solidFill>
                  <a:srgbClr val="F1F1EC"/>
                </a:solidFill>
                <a:latin typeface="Swis721 BT" panose="020B0504020202020204" pitchFamily="34" charset="0"/>
                <a:cs typeface="Tahoma"/>
              </a:rPr>
              <a:t> </a:t>
            </a:r>
            <a:r>
              <a:rPr sz="4800" b="1" spc="-85" dirty="0">
                <a:solidFill>
                  <a:srgbClr val="F1F1EC"/>
                </a:solidFill>
                <a:latin typeface="Swis721 BT" panose="020B0504020202020204" pitchFamily="34" charset="0"/>
                <a:cs typeface="Tahoma"/>
              </a:rPr>
              <a:t>s</a:t>
            </a:r>
            <a:r>
              <a:rPr sz="4800" b="1" spc="-275" dirty="0">
                <a:solidFill>
                  <a:srgbClr val="F1F1EC"/>
                </a:solidFill>
                <a:latin typeface="Swis721 BT" panose="020B0504020202020204" pitchFamily="34" charset="0"/>
                <a:cs typeface="Tahoma"/>
              </a:rPr>
              <a:t>o</a:t>
            </a:r>
            <a:r>
              <a:rPr sz="4800" b="1" spc="-585" dirty="0">
                <a:solidFill>
                  <a:srgbClr val="F1F1EC"/>
                </a:solidFill>
                <a:latin typeface="Swis721 BT" panose="020B0504020202020204" pitchFamily="34" charset="0"/>
                <a:cs typeface="Tahoma"/>
              </a:rPr>
              <a:t>m</a:t>
            </a:r>
            <a:r>
              <a:rPr sz="4800" b="1" spc="-235" dirty="0">
                <a:solidFill>
                  <a:srgbClr val="F1F1EC"/>
                </a:solidFill>
                <a:latin typeface="Swis721 BT" panose="020B0504020202020204" pitchFamily="34" charset="0"/>
                <a:cs typeface="Tahoma"/>
              </a:rPr>
              <a:t>e</a:t>
            </a:r>
            <a:r>
              <a:rPr sz="4800" b="1" spc="-185" dirty="0">
                <a:solidFill>
                  <a:srgbClr val="F1F1EC"/>
                </a:solidFill>
                <a:latin typeface="Swis721 BT" panose="020B0504020202020204" pitchFamily="34" charset="0"/>
                <a:cs typeface="Tahoma"/>
              </a:rPr>
              <a:t>t</a:t>
            </a:r>
            <a:r>
              <a:rPr sz="4800" b="1" spc="-450" dirty="0">
                <a:solidFill>
                  <a:srgbClr val="F1F1EC"/>
                </a:solidFill>
                <a:latin typeface="Swis721 BT" panose="020B0504020202020204" pitchFamily="34" charset="0"/>
                <a:cs typeface="Tahoma"/>
              </a:rPr>
              <a:t>h</a:t>
            </a:r>
            <a:r>
              <a:rPr sz="4800" b="1" spc="-210" dirty="0">
                <a:solidFill>
                  <a:srgbClr val="F1F1EC"/>
                </a:solidFill>
                <a:latin typeface="Swis721 BT" panose="020B0504020202020204" pitchFamily="34" charset="0"/>
                <a:cs typeface="Tahoma"/>
              </a:rPr>
              <a:t>i</a:t>
            </a:r>
            <a:r>
              <a:rPr sz="4800" b="1" spc="-450" dirty="0">
                <a:solidFill>
                  <a:srgbClr val="F1F1EC"/>
                </a:solidFill>
                <a:latin typeface="Swis721 BT" panose="020B0504020202020204" pitchFamily="34" charset="0"/>
                <a:cs typeface="Tahoma"/>
              </a:rPr>
              <a:t>n</a:t>
            </a:r>
            <a:r>
              <a:rPr sz="4800" b="1" spc="-375" dirty="0">
                <a:solidFill>
                  <a:srgbClr val="F1F1EC"/>
                </a:solidFill>
                <a:latin typeface="Swis721 BT" panose="020B0504020202020204" pitchFamily="34" charset="0"/>
                <a:cs typeface="Tahoma"/>
              </a:rPr>
              <a:t>g</a:t>
            </a:r>
            <a:r>
              <a:rPr sz="4800" b="1" spc="-220" dirty="0">
                <a:solidFill>
                  <a:srgbClr val="F1F1EC"/>
                </a:solidFill>
                <a:latin typeface="Swis721 BT" panose="020B0504020202020204" pitchFamily="34" charset="0"/>
                <a:cs typeface="Tahoma"/>
              </a:rPr>
              <a:t>,  </a:t>
            </a:r>
            <a:r>
              <a:rPr sz="4800" b="1" spc="-185" dirty="0">
                <a:solidFill>
                  <a:srgbClr val="F1F1EC"/>
                </a:solidFill>
                <a:latin typeface="Swis721 BT" panose="020B0504020202020204" pitchFamily="34" charset="0"/>
                <a:cs typeface="Tahoma"/>
              </a:rPr>
              <a:t>t</a:t>
            </a:r>
            <a:r>
              <a:rPr sz="4800" b="1" spc="-450" dirty="0">
                <a:solidFill>
                  <a:srgbClr val="F1F1EC"/>
                </a:solidFill>
                <a:latin typeface="Swis721 BT" panose="020B0504020202020204" pitchFamily="34" charset="0"/>
                <a:cs typeface="Tahoma"/>
              </a:rPr>
              <a:t>h</a:t>
            </a:r>
            <a:r>
              <a:rPr sz="4800" b="1" spc="-355" dirty="0">
                <a:solidFill>
                  <a:srgbClr val="F1F1EC"/>
                </a:solidFill>
                <a:latin typeface="Swis721 BT" panose="020B0504020202020204" pitchFamily="34" charset="0"/>
                <a:cs typeface="Tahoma"/>
              </a:rPr>
              <a:t>a</a:t>
            </a:r>
            <a:r>
              <a:rPr sz="4800" b="1" spc="-200" dirty="0">
                <a:solidFill>
                  <a:srgbClr val="F1F1EC"/>
                </a:solidFill>
                <a:latin typeface="Swis721 BT" panose="020B0504020202020204" pitchFamily="34" charset="0"/>
                <a:cs typeface="Tahoma"/>
              </a:rPr>
              <a:t>t</a:t>
            </a:r>
            <a:r>
              <a:rPr sz="4800" b="1" spc="-409" dirty="0">
                <a:solidFill>
                  <a:srgbClr val="F1F1EC"/>
                </a:solidFill>
                <a:latin typeface="Swis721 BT" panose="020B0504020202020204" pitchFamily="34" charset="0"/>
                <a:cs typeface="Tahoma"/>
              </a:rPr>
              <a:t> </a:t>
            </a:r>
            <a:r>
              <a:rPr sz="4800" b="1" spc="-375" dirty="0">
                <a:solidFill>
                  <a:srgbClr val="F1F1EC"/>
                </a:solidFill>
                <a:latin typeface="Swis721 BT" panose="020B0504020202020204" pitchFamily="34" charset="0"/>
                <a:cs typeface="Tahoma"/>
              </a:rPr>
              <a:t>b</a:t>
            </a:r>
            <a:r>
              <a:rPr sz="4800" b="1" spc="-235" dirty="0">
                <a:solidFill>
                  <a:srgbClr val="F1F1EC"/>
                </a:solidFill>
                <a:latin typeface="Swis721 BT" panose="020B0504020202020204" pitchFamily="34" charset="0"/>
                <a:cs typeface="Tahoma"/>
              </a:rPr>
              <a:t>e</a:t>
            </a:r>
            <a:r>
              <a:rPr sz="4800" b="1" spc="-270" dirty="0">
                <a:solidFill>
                  <a:srgbClr val="F1F1EC"/>
                </a:solidFill>
                <a:latin typeface="Swis721 BT" panose="020B0504020202020204" pitchFamily="34" charset="0"/>
                <a:cs typeface="Tahoma"/>
              </a:rPr>
              <a:t>l</a:t>
            </a:r>
            <a:r>
              <a:rPr sz="4800" b="1" spc="-210" dirty="0">
                <a:solidFill>
                  <a:srgbClr val="F1F1EC"/>
                </a:solidFill>
                <a:latin typeface="Swis721 BT" panose="020B0504020202020204" pitchFamily="34" charset="0"/>
                <a:cs typeface="Tahoma"/>
              </a:rPr>
              <a:t>i</a:t>
            </a:r>
            <a:r>
              <a:rPr sz="4800" b="1" spc="-235" dirty="0">
                <a:solidFill>
                  <a:srgbClr val="F1F1EC"/>
                </a:solidFill>
                <a:latin typeface="Swis721 BT" panose="020B0504020202020204" pitchFamily="34" charset="0"/>
                <a:cs typeface="Tahoma"/>
              </a:rPr>
              <a:t>e</a:t>
            </a:r>
            <a:r>
              <a:rPr sz="4800" b="1" spc="-35" dirty="0">
                <a:solidFill>
                  <a:srgbClr val="F1F1EC"/>
                </a:solidFill>
                <a:latin typeface="Swis721 BT" panose="020B0504020202020204" pitchFamily="34" charset="0"/>
                <a:cs typeface="Tahoma"/>
              </a:rPr>
              <a:t>f</a:t>
            </a:r>
            <a:r>
              <a:rPr sz="4800" b="1" spc="-409" dirty="0">
                <a:solidFill>
                  <a:srgbClr val="F1F1EC"/>
                </a:solidFill>
                <a:latin typeface="Swis721 BT" panose="020B0504020202020204" pitchFamily="34" charset="0"/>
                <a:cs typeface="Tahoma"/>
              </a:rPr>
              <a:t> </a:t>
            </a:r>
            <a:r>
              <a:rPr sz="4800" b="1" spc="-355" dirty="0">
                <a:solidFill>
                  <a:srgbClr val="F1F1EC"/>
                </a:solidFill>
                <a:latin typeface="Swis721 BT" panose="020B0504020202020204" pitchFamily="34" charset="0"/>
                <a:cs typeface="Tahoma"/>
              </a:rPr>
              <a:t>a</a:t>
            </a:r>
            <a:r>
              <a:rPr sz="4800" b="1" spc="-20" dirty="0">
                <a:solidFill>
                  <a:srgbClr val="F1F1EC"/>
                </a:solidFill>
                <a:latin typeface="Swis721 BT" panose="020B0504020202020204" pitchFamily="34" charset="0"/>
                <a:cs typeface="Tahoma"/>
              </a:rPr>
              <a:t>ff</a:t>
            </a:r>
            <a:r>
              <a:rPr sz="4800" b="1" spc="-235" dirty="0">
                <a:solidFill>
                  <a:srgbClr val="F1F1EC"/>
                </a:solidFill>
                <a:latin typeface="Swis721 BT" panose="020B0504020202020204" pitchFamily="34" charset="0"/>
                <a:cs typeface="Tahoma"/>
              </a:rPr>
              <a:t>e</a:t>
            </a:r>
            <a:r>
              <a:rPr sz="4800" b="1" spc="30" dirty="0">
                <a:solidFill>
                  <a:srgbClr val="F1F1EC"/>
                </a:solidFill>
                <a:latin typeface="Swis721 BT" panose="020B0504020202020204" pitchFamily="34" charset="0"/>
                <a:cs typeface="Tahoma"/>
              </a:rPr>
              <a:t>c</a:t>
            </a:r>
            <a:r>
              <a:rPr sz="4800" b="1" spc="-185" dirty="0">
                <a:solidFill>
                  <a:srgbClr val="F1F1EC"/>
                </a:solidFill>
                <a:latin typeface="Swis721 BT" panose="020B0504020202020204" pitchFamily="34" charset="0"/>
                <a:cs typeface="Tahoma"/>
              </a:rPr>
              <a:t>t</a:t>
            </a:r>
            <a:r>
              <a:rPr sz="4800" b="1" spc="-100" dirty="0">
                <a:solidFill>
                  <a:srgbClr val="F1F1EC"/>
                </a:solidFill>
                <a:latin typeface="Swis721 BT" panose="020B0504020202020204" pitchFamily="34" charset="0"/>
                <a:cs typeface="Tahoma"/>
              </a:rPr>
              <a:t>s</a:t>
            </a:r>
            <a:r>
              <a:rPr sz="4800" b="1" spc="-409" dirty="0">
                <a:solidFill>
                  <a:srgbClr val="F1F1EC"/>
                </a:solidFill>
                <a:latin typeface="Swis721 BT" panose="020B0504020202020204" pitchFamily="34" charset="0"/>
                <a:cs typeface="Tahoma"/>
              </a:rPr>
              <a:t> </a:t>
            </a:r>
            <a:r>
              <a:rPr sz="4800" b="1" spc="-450" dirty="0">
                <a:solidFill>
                  <a:srgbClr val="F1F1EC"/>
                </a:solidFill>
                <a:latin typeface="Swis721 BT" panose="020B0504020202020204" pitchFamily="34" charset="0"/>
                <a:cs typeface="Tahoma"/>
              </a:rPr>
              <a:t>h</a:t>
            </a:r>
            <a:r>
              <a:rPr sz="4800" b="1" spc="-275" dirty="0">
                <a:solidFill>
                  <a:srgbClr val="F1F1EC"/>
                </a:solidFill>
                <a:latin typeface="Swis721 BT" panose="020B0504020202020204" pitchFamily="34" charset="0"/>
                <a:cs typeface="Tahoma"/>
              </a:rPr>
              <a:t>o</a:t>
            </a:r>
            <a:r>
              <a:rPr sz="4800" b="1" spc="-620" dirty="0">
                <a:solidFill>
                  <a:srgbClr val="F1F1EC"/>
                </a:solidFill>
                <a:latin typeface="Swis721 BT" panose="020B0504020202020204" pitchFamily="34" charset="0"/>
                <a:cs typeface="Tahoma"/>
              </a:rPr>
              <a:t>w</a:t>
            </a:r>
            <a:r>
              <a:rPr sz="4800" b="1" spc="-409" dirty="0">
                <a:solidFill>
                  <a:srgbClr val="F1F1EC"/>
                </a:solidFill>
                <a:latin typeface="Swis721 BT" panose="020B0504020202020204" pitchFamily="34" charset="0"/>
                <a:cs typeface="Tahoma"/>
              </a:rPr>
              <a:t> </a:t>
            </a:r>
            <a:r>
              <a:rPr sz="4800" b="1" spc="-605" dirty="0">
                <a:solidFill>
                  <a:srgbClr val="F1F1EC"/>
                </a:solidFill>
                <a:latin typeface="Swis721 BT" panose="020B0504020202020204" pitchFamily="34" charset="0"/>
                <a:cs typeface="Tahoma"/>
              </a:rPr>
              <a:t>w</a:t>
            </a:r>
            <a:r>
              <a:rPr sz="4800" b="1" spc="-250" dirty="0">
                <a:solidFill>
                  <a:srgbClr val="F1F1EC"/>
                </a:solidFill>
                <a:latin typeface="Swis721 BT" panose="020B0504020202020204" pitchFamily="34" charset="0"/>
                <a:cs typeface="Tahoma"/>
              </a:rPr>
              <a:t>e</a:t>
            </a:r>
            <a:r>
              <a:rPr sz="4800" b="1" spc="-409" dirty="0">
                <a:solidFill>
                  <a:srgbClr val="F1F1EC"/>
                </a:solidFill>
                <a:latin typeface="Swis721 BT" panose="020B0504020202020204" pitchFamily="34" charset="0"/>
                <a:cs typeface="Tahoma"/>
              </a:rPr>
              <a:t> </a:t>
            </a:r>
            <a:r>
              <a:rPr sz="4800" b="1" spc="-270" dirty="0">
                <a:solidFill>
                  <a:srgbClr val="F1F1EC"/>
                </a:solidFill>
                <a:latin typeface="Swis721 BT" panose="020B0504020202020204" pitchFamily="34" charset="0"/>
                <a:cs typeface="Tahoma"/>
              </a:rPr>
              <a:t>l</a:t>
            </a:r>
            <a:r>
              <a:rPr sz="4800" b="1" spc="-210" dirty="0">
                <a:solidFill>
                  <a:srgbClr val="F1F1EC"/>
                </a:solidFill>
                <a:latin typeface="Swis721 BT" panose="020B0504020202020204" pitchFamily="34" charset="0"/>
                <a:cs typeface="Tahoma"/>
              </a:rPr>
              <a:t>i</a:t>
            </a:r>
            <a:r>
              <a:rPr sz="4800" b="1" spc="-345" dirty="0">
                <a:solidFill>
                  <a:srgbClr val="F1F1EC"/>
                </a:solidFill>
                <a:latin typeface="Swis721 BT" panose="020B0504020202020204" pitchFamily="34" charset="0"/>
                <a:cs typeface="Tahoma"/>
              </a:rPr>
              <a:t>v</a:t>
            </a:r>
            <a:r>
              <a:rPr sz="4800" b="1" spc="-235" dirty="0">
                <a:solidFill>
                  <a:srgbClr val="F1F1EC"/>
                </a:solidFill>
                <a:latin typeface="Swis721 BT" panose="020B0504020202020204" pitchFamily="34" charset="0"/>
                <a:cs typeface="Tahoma"/>
              </a:rPr>
              <a:t>e</a:t>
            </a:r>
            <a:r>
              <a:rPr sz="4800" b="1" spc="-204" dirty="0">
                <a:solidFill>
                  <a:srgbClr val="F1F1EC"/>
                </a:solidFill>
                <a:latin typeface="Swis721 BT" panose="020B0504020202020204" pitchFamily="34" charset="0"/>
                <a:cs typeface="Tahoma"/>
              </a:rPr>
              <a:t>.</a:t>
            </a:r>
            <a:endParaRPr sz="4800" dirty="0">
              <a:latin typeface="Swis721 BT" panose="020B0504020202020204" pitchFamily="34" charset="0"/>
              <a:cs typeface="Tahoma"/>
            </a:endParaRPr>
          </a:p>
          <a:p>
            <a:pPr>
              <a:lnSpc>
                <a:spcPct val="100000"/>
              </a:lnSpc>
              <a:spcBef>
                <a:spcPts val="15"/>
              </a:spcBef>
            </a:pPr>
            <a:endParaRPr sz="4350" dirty="0">
              <a:latin typeface="Swis721 BT" panose="020B0504020202020204" pitchFamily="34" charset="0"/>
              <a:cs typeface="Tahoma"/>
            </a:endParaRPr>
          </a:p>
          <a:p>
            <a:pPr marL="12700" algn="just">
              <a:lnSpc>
                <a:spcPct val="100000"/>
              </a:lnSpc>
              <a:spcBef>
                <a:spcPts val="5"/>
              </a:spcBef>
            </a:pPr>
            <a:r>
              <a:rPr sz="3400" b="1" spc="-605" dirty="0">
                <a:solidFill>
                  <a:srgbClr val="F1F1EC"/>
                </a:solidFill>
                <a:latin typeface="Swis721 BT" panose="020B0504020202020204" pitchFamily="34" charset="0"/>
                <a:cs typeface="Tahoma"/>
              </a:rPr>
              <a:t>M</a:t>
            </a:r>
            <a:r>
              <a:rPr sz="3400" b="1" spc="-210" dirty="0">
                <a:solidFill>
                  <a:srgbClr val="F1F1EC"/>
                </a:solidFill>
                <a:latin typeface="Swis721 BT" panose="020B0504020202020204" pitchFamily="34" charset="0"/>
                <a:cs typeface="Tahoma"/>
              </a:rPr>
              <a:t>a</a:t>
            </a:r>
            <a:r>
              <a:rPr sz="3400" b="1" spc="-95" dirty="0">
                <a:solidFill>
                  <a:srgbClr val="F1F1EC"/>
                </a:solidFill>
                <a:latin typeface="Swis721 BT" panose="020B0504020202020204" pitchFamily="34" charset="0"/>
                <a:cs typeface="Tahoma"/>
              </a:rPr>
              <a:t>tt</a:t>
            </a:r>
            <a:r>
              <a:rPr sz="3400" b="1" spc="-300" dirty="0">
                <a:solidFill>
                  <a:srgbClr val="F1F1EC"/>
                </a:solidFill>
                <a:latin typeface="Swis721 BT" panose="020B0504020202020204" pitchFamily="34" charset="0"/>
                <a:cs typeface="Tahoma"/>
              </a:rPr>
              <a:t>h</a:t>
            </a:r>
            <a:r>
              <a:rPr sz="3400" b="1" spc="-135" dirty="0">
                <a:solidFill>
                  <a:srgbClr val="F1F1EC"/>
                </a:solidFill>
                <a:latin typeface="Swis721 BT" panose="020B0504020202020204" pitchFamily="34" charset="0"/>
                <a:cs typeface="Tahoma"/>
              </a:rPr>
              <a:t>e</a:t>
            </a:r>
            <a:r>
              <a:rPr sz="3400" b="1" spc="-290" dirty="0">
                <a:solidFill>
                  <a:srgbClr val="F1F1EC"/>
                </a:solidFill>
                <a:latin typeface="Swis721 BT" panose="020B0504020202020204" pitchFamily="34" charset="0"/>
                <a:cs typeface="Tahoma"/>
              </a:rPr>
              <a:t>w </a:t>
            </a:r>
            <a:r>
              <a:rPr sz="3400" b="1" spc="-305" dirty="0">
                <a:solidFill>
                  <a:srgbClr val="F1F1EC"/>
                </a:solidFill>
                <a:latin typeface="Swis721 BT" panose="020B0504020202020204" pitchFamily="34" charset="0"/>
                <a:cs typeface="Tahoma"/>
              </a:rPr>
              <a:t>6</a:t>
            </a:r>
            <a:r>
              <a:rPr sz="3400" b="1" spc="40" dirty="0">
                <a:solidFill>
                  <a:srgbClr val="F1F1EC"/>
                </a:solidFill>
                <a:latin typeface="Swis721 BT" panose="020B0504020202020204" pitchFamily="34" charset="0"/>
                <a:cs typeface="Tahoma"/>
              </a:rPr>
              <a:t>:</a:t>
            </a:r>
            <a:r>
              <a:rPr sz="3400" b="1" spc="-290" dirty="0">
                <a:solidFill>
                  <a:srgbClr val="F1F1EC"/>
                </a:solidFill>
                <a:latin typeface="Swis721 BT" panose="020B0504020202020204" pitchFamily="34" charset="0"/>
                <a:cs typeface="Tahoma"/>
              </a:rPr>
              <a:t>3</a:t>
            </a:r>
            <a:r>
              <a:rPr sz="3400" b="1" spc="-300" dirty="0">
                <a:solidFill>
                  <a:srgbClr val="F1F1EC"/>
                </a:solidFill>
                <a:latin typeface="Swis721 BT" panose="020B0504020202020204" pitchFamily="34" charset="0"/>
                <a:cs typeface="Tahoma"/>
              </a:rPr>
              <a:t>3</a:t>
            </a:r>
            <a:endParaRPr sz="3400" dirty="0">
              <a:latin typeface="Swis721 BT" panose="020B0504020202020204" pitchFamily="34" charset="0"/>
              <a:cs typeface="Tahoma"/>
            </a:endParaRPr>
          </a:p>
          <a:p>
            <a:pPr marL="12700" marR="527685" algn="just">
              <a:lnSpc>
                <a:spcPct val="115799"/>
              </a:lnSpc>
            </a:pPr>
            <a:r>
              <a:rPr sz="3400" spc="135" dirty="0">
                <a:solidFill>
                  <a:srgbClr val="F1F1EC"/>
                </a:solidFill>
                <a:latin typeface="Swis721 BT" panose="020B0504020202020204" pitchFamily="34" charset="0"/>
                <a:cs typeface="Tahoma"/>
              </a:rPr>
              <a:t>B</a:t>
            </a:r>
            <a:r>
              <a:rPr sz="3400" spc="-65" dirty="0">
                <a:solidFill>
                  <a:srgbClr val="F1F1EC"/>
                </a:solidFill>
                <a:latin typeface="Swis721 BT" panose="020B0504020202020204" pitchFamily="34" charset="0"/>
                <a:cs typeface="Tahoma"/>
              </a:rPr>
              <a:t>u</a:t>
            </a:r>
            <a:r>
              <a:rPr sz="3400" spc="100" dirty="0">
                <a:solidFill>
                  <a:srgbClr val="F1F1EC"/>
                </a:solidFill>
                <a:latin typeface="Swis721 BT" panose="020B0504020202020204" pitchFamily="34" charset="0"/>
                <a:cs typeface="Tahoma"/>
              </a:rPr>
              <a:t>t</a:t>
            </a:r>
            <a:r>
              <a:rPr sz="3400" spc="-360" dirty="0">
                <a:solidFill>
                  <a:srgbClr val="F1F1EC"/>
                </a:solidFill>
                <a:latin typeface="Swis721 BT" panose="020B0504020202020204" pitchFamily="34" charset="0"/>
                <a:cs typeface="Tahoma"/>
              </a:rPr>
              <a:t> </a:t>
            </a:r>
            <a:r>
              <a:rPr sz="3400" spc="130" dirty="0">
                <a:solidFill>
                  <a:srgbClr val="F1F1EC"/>
                </a:solidFill>
                <a:latin typeface="Swis721 BT" panose="020B0504020202020204" pitchFamily="34" charset="0"/>
                <a:cs typeface="Tahoma"/>
              </a:rPr>
              <a:t>s</a:t>
            </a:r>
            <a:r>
              <a:rPr sz="3400" spc="35" dirty="0">
                <a:solidFill>
                  <a:srgbClr val="F1F1EC"/>
                </a:solidFill>
                <a:latin typeface="Swis721 BT" panose="020B0504020202020204" pitchFamily="34" charset="0"/>
                <a:cs typeface="Tahoma"/>
              </a:rPr>
              <a:t>ee</a:t>
            </a:r>
            <a:r>
              <a:rPr sz="3400" spc="10" dirty="0">
                <a:solidFill>
                  <a:srgbClr val="F1F1EC"/>
                </a:solidFill>
                <a:latin typeface="Swis721 BT" panose="020B0504020202020204" pitchFamily="34" charset="0"/>
                <a:cs typeface="Tahoma"/>
              </a:rPr>
              <a:t>k</a:t>
            </a:r>
            <a:r>
              <a:rPr sz="3400" spc="-360" dirty="0">
                <a:solidFill>
                  <a:srgbClr val="F1F1EC"/>
                </a:solidFill>
                <a:latin typeface="Swis721 BT" panose="020B0504020202020204" pitchFamily="34" charset="0"/>
                <a:cs typeface="Tahoma"/>
              </a:rPr>
              <a:t> </a:t>
            </a:r>
            <a:r>
              <a:rPr sz="3400" spc="135" dirty="0">
                <a:solidFill>
                  <a:srgbClr val="F1F1EC"/>
                </a:solidFill>
                <a:latin typeface="Swis721 BT" panose="020B0504020202020204" pitchFamily="34" charset="0"/>
                <a:cs typeface="Tahoma"/>
              </a:rPr>
              <a:t>f</a:t>
            </a:r>
            <a:r>
              <a:rPr sz="3400" spc="65" dirty="0">
                <a:solidFill>
                  <a:srgbClr val="F1F1EC"/>
                </a:solidFill>
                <a:latin typeface="Swis721 BT" panose="020B0504020202020204" pitchFamily="34" charset="0"/>
                <a:cs typeface="Tahoma"/>
              </a:rPr>
              <a:t>i</a:t>
            </a:r>
            <a:r>
              <a:rPr sz="3400" spc="20" dirty="0">
                <a:solidFill>
                  <a:srgbClr val="F1F1EC"/>
                </a:solidFill>
                <a:latin typeface="Swis721 BT" panose="020B0504020202020204" pitchFamily="34" charset="0"/>
                <a:cs typeface="Tahoma"/>
              </a:rPr>
              <a:t>r</a:t>
            </a:r>
            <a:r>
              <a:rPr sz="3400" spc="130" dirty="0">
                <a:solidFill>
                  <a:srgbClr val="F1F1EC"/>
                </a:solidFill>
                <a:latin typeface="Swis721 BT" panose="020B0504020202020204" pitchFamily="34" charset="0"/>
                <a:cs typeface="Tahoma"/>
              </a:rPr>
              <a:t>s</a:t>
            </a:r>
            <a:r>
              <a:rPr sz="3400" spc="100" dirty="0">
                <a:solidFill>
                  <a:srgbClr val="F1F1EC"/>
                </a:solidFill>
                <a:latin typeface="Swis721 BT" panose="020B0504020202020204" pitchFamily="34" charset="0"/>
                <a:cs typeface="Tahoma"/>
              </a:rPr>
              <a:t>t</a:t>
            </a:r>
            <a:r>
              <a:rPr sz="3400" spc="-360" dirty="0">
                <a:solidFill>
                  <a:srgbClr val="F1F1EC"/>
                </a:solidFill>
                <a:latin typeface="Swis721 BT" panose="020B0504020202020204" pitchFamily="34" charset="0"/>
                <a:cs typeface="Tahoma"/>
              </a:rPr>
              <a:t> </a:t>
            </a:r>
            <a:r>
              <a:rPr sz="3400" spc="110" dirty="0">
                <a:solidFill>
                  <a:srgbClr val="F1F1EC"/>
                </a:solidFill>
                <a:latin typeface="Swis721 BT" panose="020B0504020202020204" pitchFamily="34" charset="0"/>
                <a:cs typeface="Tahoma"/>
              </a:rPr>
              <a:t>t</a:t>
            </a:r>
            <a:r>
              <a:rPr sz="3400" spc="-55" dirty="0">
                <a:solidFill>
                  <a:srgbClr val="F1F1EC"/>
                </a:solidFill>
                <a:latin typeface="Swis721 BT" panose="020B0504020202020204" pitchFamily="34" charset="0"/>
                <a:cs typeface="Tahoma"/>
              </a:rPr>
              <a:t>h</a:t>
            </a:r>
            <a:r>
              <a:rPr sz="3400" spc="25" dirty="0">
                <a:solidFill>
                  <a:srgbClr val="F1F1EC"/>
                </a:solidFill>
                <a:latin typeface="Swis721 BT" panose="020B0504020202020204" pitchFamily="34" charset="0"/>
                <a:cs typeface="Tahoma"/>
              </a:rPr>
              <a:t>e</a:t>
            </a:r>
            <a:r>
              <a:rPr sz="3400" spc="-360" dirty="0">
                <a:solidFill>
                  <a:srgbClr val="F1F1EC"/>
                </a:solidFill>
                <a:latin typeface="Swis721 BT" panose="020B0504020202020204" pitchFamily="34" charset="0"/>
                <a:cs typeface="Tahoma"/>
              </a:rPr>
              <a:t> </a:t>
            </a:r>
            <a:r>
              <a:rPr sz="3400" spc="20" dirty="0">
                <a:solidFill>
                  <a:srgbClr val="F1F1EC"/>
                </a:solidFill>
                <a:latin typeface="Swis721 BT" panose="020B0504020202020204" pitchFamily="34" charset="0"/>
                <a:cs typeface="Tahoma"/>
              </a:rPr>
              <a:t>k</a:t>
            </a:r>
            <a:r>
              <a:rPr sz="3400" spc="65" dirty="0">
                <a:solidFill>
                  <a:srgbClr val="F1F1EC"/>
                </a:solidFill>
                <a:latin typeface="Swis721 BT" panose="020B0504020202020204" pitchFamily="34" charset="0"/>
                <a:cs typeface="Tahoma"/>
              </a:rPr>
              <a:t>i</a:t>
            </a:r>
            <a:r>
              <a:rPr sz="3400" spc="-55" dirty="0">
                <a:solidFill>
                  <a:srgbClr val="F1F1EC"/>
                </a:solidFill>
                <a:latin typeface="Swis721 BT" panose="020B0504020202020204" pitchFamily="34" charset="0"/>
                <a:cs typeface="Tahoma"/>
              </a:rPr>
              <a:t>ng</a:t>
            </a:r>
            <a:r>
              <a:rPr sz="3400" spc="-30" dirty="0">
                <a:solidFill>
                  <a:srgbClr val="F1F1EC"/>
                </a:solidFill>
                <a:latin typeface="Swis721 BT" panose="020B0504020202020204" pitchFamily="34" charset="0"/>
                <a:cs typeface="Tahoma"/>
              </a:rPr>
              <a:t>d</a:t>
            </a:r>
            <a:r>
              <a:rPr sz="3400" spc="20" dirty="0">
                <a:solidFill>
                  <a:srgbClr val="F1F1EC"/>
                </a:solidFill>
                <a:latin typeface="Swis721 BT" panose="020B0504020202020204" pitchFamily="34" charset="0"/>
                <a:cs typeface="Tahoma"/>
              </a:rPr>
              <a:t>o</a:t>
            </a:r>
            <a:r>
              <a:rPr sz="3400" spc="-45" dirty="0">
                <a:solidFill>
                  <a:srgbClr val="F1F1EC"/>
                </a:solidFill>
                <a:latin typeface="Swis721 BT" panose="020B0504020202020204" pitchFamily="34" charset="0"/>
                <a:cs typeface="Tahoma"/>
              </a:rPr>
              <a:t>m</a:t>
            </a:r>
            <a:r>
              <a:rPr sz="3400" spc="-360" dirty="0">
                <a:solidFill>
                  <a:srgbClr val="F1F1EC"/>
                </a:solidFill>
                <a:latin typeface="Swis721 BT" panose="020B0504020202020204" pitchFamily="34" charset="0"/>
                <a:cs typeface="Tahoma"/>
              </a:rPr>
              <a:t> </a:t>
            </a:r>
            <a:r>
              <a:rPr sz="3400" spc="20" dirty="0">
                <a:solidFill>
                  <a:srgbClr val="F1F1EC"/>
                </a:solidFill>
                <a:latin typeface="Swis721 BT" panose="020B0504020202020204" pitchFamily="34" charset="0"/>
                <a:cs typeface="Tahoma"/>
              </a:rPr>
              <a:t>o</a:t>
            </a:r>
            <a:r>
              <a:rPr sz="3400" spc="125" dirty="0">
                <a:solidFill>
                  <a:srgbClr val="F1F1EC"/>
                </a:solidFill>
                <a:latin typeface="Swis721 BT" panose="020B0504020202020204" pitchFamily="34" charset="0"/>
                <a:cs typeface="Tahoma"/>
              </a:rPr>
              <a:t>f</a:t>
            </a:r>
            <a:r>
              <a:rPr sz="3400" spc="-360" dirty="0">
                <a:solidFill>
                  <a:srgbClr val="F1F1EC"/>
                </a:solidFill>
                <a:latin typeface="Swis721 BT" panose="020B0504020202020204" pitchFamily="34" charset="0"/>
                <a:cs typeface="Tahoma"/>
              </a:rPr>
              <a:t> </a:t>
            </a:r>
            <a:r>
              <a:rPr sz="3400" spc="-200" dirty="0">
                <a:solidFill>
                  <a:srgbClr val="F1F1EC"/>
                </a:solidFill>
                <a:latin typeface="Swis721 BT" panose="020B0504020202020204" pitchFamily="34" charset="0"/>
                <a:cs typeface="Tahoma"/>
              </a:rPr>
              <a:t>G</a:t>
            </a:r>
            <a:r>
              <a:rPr sz="3400" spc="20" dirty="0">
                <a:solidFill>
                  <a:srgbClr val="F1F1EC"/>
                </a:solidFill>
                <a:latin typeface="Swis721 BT" panose="020B0504020202020204" pitchFamily="34" charset="0"/>
                <a:cs typeface="Tahoma"/>
              </a:rPr>
              <a:t>o</a:t>
            </a:r>
            <a:r>
              <a:rPr sz="3400" spc="-40" dirty="0">
                <a:solidFill>
                  <a:srgbClr val="F1F1EC"/>
                </a:solidFill>
                <a:latin typeface="Swis721 BT" panose="020B0504020202020204" pitchFamily="34" charset="0"/>
                <a:cs typeface="Tahoma"/>
              </a:rPr>
              <a:t>d</a:t>
            </a:r>
            <a:r>
              <a:rPr sz="3400" spc="-360" dirty="0">
                <a:solidFill>
                  <a:srgbClr val="F1F1EC"/>
                </a:solidFill>
                <a:latin typeface="Swis721 BT" panose="020B0504020202020204" pitchFamily="34" charset="0"/>
                <a:cs typeface="Tahoma"/>
              </a:rPr>
              <a:t> </a:t>
            </a:r>
            <a:r>
              <a:rPr sz="3400" spc="-40" dirty="0">
                <a:solidFill>
                  <a:srgbClr val="F1F1EC"/>
                </a:solidFill>
                <a:latin typeface="Swis721 BT" panose="020B0504020202020204" pitchFamily="34" charset="0"/>
                <a:cs typeface="Tahoma"/>
              </a:rPr>
              <a:t>a</a:t>
            </a:r>
            <a:r>
              <a:rPr sz="3400" spc="-55" dirty="0">
                <a:solidFill>
                  <a:srgbClr val="F1F1EC"/>
                </a:solidFill>
                <a:latin typeface="Swis721 BT" panose="020B0504020202020204" pitchFamily="34" charset="0"/>
                <a:cs typeface="Tahoma"/>
              </a:rPr>
              <a:t>n</a:t>
            </a:r>
            <a:r>
              <a:rPr sz="3400" spc="-40" dirty="0">
                <a:solidFill>
                  <a:srgbClr val="F1F1EC"/>
                </a:solidFill>
                <a:latin typeface="Swis721 BT" panose="020B0504020202020204" pitchFamily="34" charset="0"/>
                <a:cs typeface="Tahoma"/>
              </a:rPr>
              <a:t>d</a:t>
            </a:r>
            <a:r>
              <a:rPr sz="3400" spc="-360" dirty="0">
                <a:solidFill>
                  <a:srgbClr val="F1F1EC"/>
                </a:solidFill>
                <a:latin typeface="Swis721 BT" panose="020B0504020202020204" pitchFamily="34" charset="0"/>
                <a:cs typeface="Tahoma"/>
              </a:rPr>
              <a:t> </a:t>
            </a:r>
            <a:r>
              <a:rPr sz="3400" spc="-55" dirty="0">
                <a:solidFill>
                  <a:srgbClr val="F1F1EC"/>
                </a:solidFill>
                <a:latin typeface="Swis721 BT" panose="020B0504020202020204" pitchFamily="34" charset="0"/>
                <a:cs typeface="Tahoma"/>
              </a:rPr>
              <a:t>h</a:t>
            </a:r>
            <a:r>
              <a:rPr sz="3400" spc="65" dirty="0">
                <a:solidFill>
                  <a:srgbClr val="F1F1EC"/>
                </a:solidFill>
                <a:latin typeface="Swis721 BT" panose="020B0504020202020204" pitchFamily="34" charset="0"/>
                <a:cs typeface="Tahoma"/>
              </a:rPr>
              <a:t>i</a:t>
            </a:r>
            <a:r>
              <a:rPr sz="3400" spc="95" dirty="0">
                <a:solidFill>
                  <a:srgbClr val="F1F1EC"/>
                </a:solidFill>
                <a:latin typeface="Swis721 BT" panose="020B0504020202020204" pitchFamily="34" charset="0"/>
                <a:cs typeface="Tahoma"/>
              </a:rPr>
              <a:t>s  </a:t>
            </a:r>
            <a:r>
              <a:rPr sz="3400" spc="20" dirty="0">
                <a:solidFill>
                  <a:srgbClr val="F1F1EC"/>
                </a:solidFill>
                <a:latin typeface="Swis721 BT" panose="020B0504020202020204" pitchFamily="34" charset="0"/>
                <a:cs typeface="Tahoma"/>
              </a:rPr>
              <a:t>righteousness,</a:t>
            </a:r>
            <a:r>
              <a:rPr sz="3400" spc="-360" dirty="0">
                <a:solidFill>
                  <a:srgbClr val="F1F1EC"/>
                </a:solidFill>
                <a:latin typeface="Swis721 BT" panose="020B0504020202020204" pitchFamily="34" charset="0"/>
                <a:cs typeface="Tahoma"/>
              </a:rPr>
              <a:t> </a:t>
            </a:r>
            <a:r>
              <a:rPr sz="3400" spc="-45" dirty="0">
                <a:solidFill>
                  <a:srgbClr val="F1F1EC"/>
                </a:solidFill>
                <a:latin typeface="Swis721 BT" panose="020B0504020202020204" pitchFamily="34" charset="0"/>
                <a:cs typeface="Tahoma"/>
              </a:rPr>
              <a:t>and</a:t>
            </a:r>
            <a:r>
              <a:rPr sz="3400" spc="-355" dirty="0">
                <a:solidFill>
                  <a:srgbClr val="F1F1EC"/>
                </a:solidFill>
                <a:latin typeface="Swis721 BT" panose="020B0504020202020204" pitchFamily="34" charset="0"/>
                <a:cs typeface="Tahoma"/>
              </a:rPr>
              <a:t> </a:t>
            </a:r>
            <a:r>
              <a:rPr sz="3400" spc="-5" dirty="0">
                <a:solidFill>
                  <a:srgbClr val="F1F1EC"/>
                </a:solidFill>
                <a:latin typeface="Swis721 BT" panose="020B0504020202020204" pitchFamily="34" charset="0"/>
                <a:cs typeface="Tahoma"/>
              </a:rPr>
              <a:t>all</a:t>
            </a:r>
            <a:r>
              <a:rPr sz="3400" spc="-355" dirty="0">
                <a:solidFill>
                  <a:srgbClr val="F1F1EC"/>
                </a:solidFill>
                <a:latin typeface="Swis721 BT" panose="020B0504020202020204" pitchFamily="34" charset="0"/>
                <a:cs typeface="Tahoma"/>
              </a:rPr>
              <a:t> </a:t>
            </a:r>
            <a:r>
              <a:rPr sz="3400" spc="50" dirty="0">
                <a:solidFill>
                  <a:srgbClr val="F1F1EC"/>
                </a:solidFill>
                <a:latin typeface="Swis721 BT" panose="020B0504020202020204" pitchFamily="34" charset="0"/>
                <a:cs typeface="Tahoma"/>
              </a:rPr>
              <a:t>these</a:t>
            </a:r>
            <a:r>
              <a:rPr sz="3400" spc="-360" dirty="0">
                <a:solidFill>
                  <a:srgbClr val="F1F1EC"/>
                </a:solidFill>
                <a:latin typeface="Swis721 BT" panose="020B0504020202020204" pitchFamily="34" charset="0"/>
                <a:cs typeface="Tahoma"/>
              </a:rPr>
              <a:t> </a:t>
            </a:r>
            <a:r>
              <a:rPr sz="3400" spc="20" dirty="0">
                <a:solidFill>
                  <a:srgbClr val="F1F1EC"/>
                </a:solidFill>
                <a:latin typeface="Swis721 BT" panose="020B0504020202020204" pitchFamily="34" charset="0"/>
                <a:cs typeface="Tahoma"/>
              </a:rPr>
              <a:t>things</a:t>
            </a:r>
            <a:r>
              <a:rPr sz="3400" spc="-355" dirty="0">
                <a:solidFill>
                  <a:srgbClr val="F1F1EC"/>
                </a:solidFill>
                <a:latin typeface="Swis721 BT" panose="020B0504020202020204" pitchFamily="34" charset="0"/>
                <a:cs typeface="Tahoma"/>
              </a:rPr>
              <a:t> </a:t>
            </a:r>
            <a:r>
              <a:rPr sz="3400" spc="5" dirty="0">
                <a:solidFill>
                  <a:srgbClr val="F1F1EC"/>
                </a:solidFill>
                <a:latin typeface="Swis721 BT" panose="020B0504020202020204" pitchFamily="34" charset="0"/>
                <a:cs typeface="Tahoma"/>
              </a:rPr>
              <a:t>will</a:t>
            </a:r>
            <a:r>
              <a:rPr sz="3400" spc="-355" dirty="0">
                <a:solidFill>
                  <a:srgbClr val="F1F1EC"/>
                </a:solidFill>
                <a:latin typeface="Swis721 BT" panose="020B0504020202020204" pitchFamily="34" charset="0"/>
                <a:cs typeface="Tahoma"/>
              </a:rPr>
              <a:t> </a:t>
            </a:r>
            <a:r>
              <a:rPr sz="3400" spc="-5" dirty="0">
                <a:solidFill>
                  <a:srgbClr val="F1F1EC"/>
                </a:solidFill>
                <a:latin typeface="Swis721 BT" panose="020B0504020202020204" pitchFamily="34" charset="0"/>
                <a:cs typeface="Tahoma"/>
              </a:rPr>
              <a:t>be </a:t>
            </a:r>
            <a:r>
              <a:rPr sz="3400" spc="-1055" dirty="0">
                <a:solidFill>
                  <a:srgbClr val="F1F1EC"/>
                </a:solidFill>
                <a:latin typeface="Swis721 BT" panose="020B0504020202020204" pitchFamily="34" charset="0"/>
                <a:cs typeface="Tahoma"/>
              </a:rPr>
              <a:t> </a:t>
            </a:r>
            <a:r>
              <a:rPr sz="3400" spc="-40" dirty="0">
                <a:solidFill>
                  <a:srgbClr val="F1F1EC"/>
                </a:solidFill>
                <a:latin typeface="Swis721 BT" panose="020B0504020202020204" pitchFamily="34" charset="0"/>
                <a:cs typeface="Tahoma"/>
              </a:rPr>
              <a:t>a</a:t>
            </a:r>
            <a:r>
              <a:rPr sz="3400" spc="-30" dirty="0">
                <a:solidFill>
                  <a:srgbClr val="F1F1EC"/>
                </a:solidFill>
                <a:latin typeface="Swis721 BT" panose="020B0504020202020204" pitchFamily="34" charset="0"/>
                <a:cs typeface="Tahoma"/>
              </a:rPr>
              <a:t>dd</a:t>
            </a:r>
            <a:r>
              <a:rPr sz="3400" spc="35" dirty="0">
                <a:solidFill>
                  <a:srgbClr val="F1F1EC"/>
                </a:solidFill>
                <a:latin typeface="Swis721 BT" panose="020B0504020202020204" pitchFamily="34" charset="0"/>
                <a:cs typeface="Tahoma"/>
              </a:rPr>
              <a:t>e</a:t>
            </a:r>
            <a:r>
              <a:rPr sz="3400" spc="-40" dirty="0">
                <a:solidFill>
                  <a:srgbClr val="F1F1EC"/>
                </a:solidFill>
                <a:latin typeface="Swis721 BT" panose="020B0504020202020204" pitchFamily="34" charset="0"/>
                <a:cs typeface="Tahoma"/>
              </a:rPr>
              <a:t>d</a:t>
            </a:r>
            <a:r>
              <a:rPr sz="3400" spc="-360" dirty="0">
                <a:solidFill>
                  <a:srgbClr val="F1F1EC"/>
                </a:solidFill>
                <a:latin typeface="Swis721 BT" panose="020B0504020202020204" pitchFamily="34" charset="0"/>
                <a:cs typeface="Tahoma"/>
              </a:rPr>
              <a:t> </a:t>
            </a:r>
            <a:r>
              <a:rPr sz="3400" spc="110" dirty="0">
                <a:solidFill>
                  <a:srgbClr val="F1F1EC"/>
                </a:solidFill>
                <a:latin typeface="Swis721 BT" panose="020B0504020202020204" pitchFamily="34" charset="0"/>
                <a:cs typeface="Tahoma"/>
              </a:rPr>
              <a:t>t</a:t>
            </a:r>
            <a:r>
              <a:rPr sz="3400" spc="10" dirty="0">
                <a:solidFill>
                  <a:srgbClr val="F1F1EC"/>
                </a:solidFill>
                <a:latin typeface="Swis721 BT" panose="020B0504020202020204" pitchFamily="34" charset="0"/>
                <a:cs typeface="Tahoma"/>
              </a:rPr>
              <a:t>o</a:t>
            </a:r>
            <a:r>
              <a:rPr sz="3400" spc="-360" dirty="0">
                <a:solidFill>
                  <a:srgbClr val="F1F1EC"/>
                </a:solidFill>
                <a:latin typeface="Swis721 BT" panose="020B0504020202020204" pitchFamily="34" charset="0"/>
                <a:cs typeface="Tahoma"/>
              </a:rPr>
              <a:t> </a:t>
            </a:r>
            <a:r>
              <a:rPr sz="3400" spc="-120" dirty="0">
                <a:solidFill>
                  <a:srgbClr val="F1F1EC"/>
                </a:solidFill>
                <a:latin typeface="Swis721 BT" panose="020B0504020202020204" pitchFamily="34" charset="0"/>
                <a:cs typeface="Tahoma"/>
              </a:rPr>
              <a:t>y</a:t>
            </a:r>
            <a:r>
              <a:rPr sz="3400" spc="20" dirty="0">
                <a:solidFill>
                  <a:srgbClr val="F1F1EC"/>
                </a:solidFill>
                <a:latin typeface="Swis721 BT" panose="020B0504020202020204" pitchFamily="34" charset="0"/>
                <a:cs typeface="Tahoma"/>
              </a:rPr>
              <a:t>o</a:t>
            </a:r>
            <a:r>
              <a:rPr sz="3400" spc="-65" dirty="0">
                <a:solidFill>
                  <a:srgbClr val="F1F1EC"/>
                </a:solidFill>
                <a:latin typeface="Swis721 BT" panose="020B0504020202020204" pitchFamily="34" charset="0"/>
                <a:cs typeface="Tahoma"/>
              </a:rPr>
              <a:t>u</a:t>
            </a:r>
            <a:r>
              <a:rPr sz="3400" spc="-100" dirty="0">
                <a:solidFill>
                  <a:srgbClr val="F1F1EC"/>
                </a:solidFill>
                <a:latin typeface="Swis721 BT" panose="020B0504020202020204" pitchFamily="34" charset="0"/>
                <a:cs typeface="Tahoma"/>
              </a:rPr>
              <a:t>.</a:t>
            </a:r>
            <a:endParaRPr sz="3400" dirty="0">
              <a:latin typeface="Swis721 BT" panose="020B0504020202020204" pitchFamily="34" charset="0"/>
              <a:cs typeface="Tahom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 y="0"/>
            <a:ext cx="7391400" cy="10287000"/>
          </a:xfrm>
          <a:custGeom>
            <a:avLst/>
            <a:gdLst/>
            <a:ahLst/>
            <a:cxnLst/>
            <a:rect l="l" t="t" r="r" b="b"/>
            <a:pathLst>
              <a:path w="7564755" h="10287000">
                <a:moveTo>
                  <a:pt x="0" y="10286999"/>
                </a:moveTo>
                <a:lnTo>
                  <a:pt x="7564380" y="10286999"/>
                </a:lnTo>
                <a:lnTo>
                  <a:pt x="7564380" y="0"/>
                </a:lnTo>
                <a:lnTo>
                  <a:pt x="0" y="0"/>
                </a:lnTo>
                <a:lnTo>
                  <a:pt x="0" y="10286999"/>
                </a:lnTo>
                <a:close/>
              </a:path>
            </a:pathLst>
          </a:custGeom>
          <a:solidFill>
            <a:srgbClr val="F1F1EC"/>
          </a:solidFill>
        </p:spPr>
        <p:txBody>
          <a:bodyPr wrap="square" lIns="0" tIns="0" rIns="0" bIns="0" rtlCol="0"/>
          <a:lstStyle/>
          <a:p>
            <a:endParaRPr/>
          </a:p>
        </p:txBody>
      </p:sp>
      <p:sp>
        <p:nvSpPr>
          <p:cNvPr id="3" name="object 3"/>
          <p:cNvSpPr txBox="1">
            <a:spLocks noGrp="1"/>
          </p:cNvSpPr>
          <p:nvPr>
            <p:ph type="title"/>
          </p:nvPr>
        </p:nvSpPr>
        <p:spPr>
          <a:xfrm>
            <a:off x="3277365" y="190500"/>
            <a:ext cx="1009650" cy="1488440"/>
          </a:xfrm>
          <a:prstGeom prst="rect">
            <a:avLst/>
          </a:prstGeom>
        </p:spPr>
        <p:txBody>
          <a:bodyPr vert="horz" wrap="square" lIns="0" tIns="12700" rIns="0" bIns="0" rtlCol="0">
            <a:spAutoFit/>
          </a:bodyPr>
          <a:lstStyle/>
          <a:p>
            <a:pPr marL="12700">
              <a:lnSpc>
                <a:spcPct val="100000"/>
              </a:lnSpc>
              <a:spcBef>
                <a:spcPts val="100"/>
              </a:spcBef>
            </a:pPr>
            <a:r>
              <a:rPr sz="9600" spc="-930" dirty="0">
                <a:solidFill>
                  <a:srgbClr val="365B6D"/>
                </a:solidFill>
              </a:rPr>
              <a:t>3</a:t>
            </a:r>
            <a:r>
              <a:rPr sz="9600" spc="-440" dirty="0">
                <a:solidFill>
                  <a:srgbClr val="365B6D"/>
                </a:solidFill>
              </a:rPr>
              <a:t>.</a:t>
            </a:r>
            <a:endParaRPr sz="9600" dirty="0"/>
          </a:p>
        </p:txBody>
      </p:sp>
      <p:sp>
        <p:nvSpPr>
          <p:cNvPr id="4" name="object 4"/>
          <p:cNvSpPr txBox="1"/>
          <p:nvPr/>
        </p:nvSpPr>
        <p:spPr>
          <a:xfrm>
            <a:off x="304800" y="1409700"/>
            <a:ext cx="6400800" cy="4213205"/>
          </a:xfrm>
          <a:prstGeom prst="rect">
            <a:avLst/>
          </a:prstGeom>
        </p:spPr>
        <p:txBody>
          <a:bodyPr vert="horz" wrap="square" lIns="0" tIns="12065" rIns="0" bIns="0" rtlCol="0">
            <a:spAutoFit/>
          </a:bodyPr>
          <a:lstStyle/>
          <a:p>
            <a:pPr marL="12700" marR="5080" indent="-635" algn="ctr">
              <a:lnSpc>
                <a:spcPct val="108100"/>
              </a:lnSpc>
              <a:spcBef>
                <a:spcPts val="95"/>
              </a:spcBef>
            </a:pPr>
            <a:r>
              <a:rPr sz="6600" b="1" spc="-1585" dirty="0">
                <a:solidFill>
                  <a:srgbClr val="365B6D"/>
                </a:solidFill>
                <a:latin typeface="Swis721 BT" panose="020B0504020202020204" pitchFamily="34" charset="0"/>
                <a:cs typeface="Tahoma"/>
              </a:rPr>
              <a:t>W</a:t>
            </a:r>
            <a:r>
              <a:rPr sz="6600" b="1" spc="-450" dirty="0">
                <a:solidFill>
                  <a:srgbClr val="365B6D"/>
                </a:solidFill>
                <a:latin typeface="Swis721 BT" panose="020B0504020202020204" pitchFamily="34" charset="0"/>
                <a:cs typeface="Tahoma"/>
              </a:rPr>
              <a:t>e</a:t>
            </a:r>
            <a:r>
              <a:rPr sz="6600" b="1" spc="-894" dirty="0">
                <a:solidFill>
                  <a:srgbClr val="365B6D"/>
                </a:solidFill>
                <a:latin typeface="Swis721 BT" panose="020B0504020202020204" pitchFamily="34" charset="0"/>
                <a:cs typeface="Tahoma"/>
              </a:rPr>
              <a:t> </a:t>
            </a:r>
            <a:r>
              <a:rPr sz="6600" b="1" spc="-1025" dirty="0" smtClean="0">
                <a:solidFill>
                  <a:srgbClr val="365B6D"/>
                </a:solidFill>
                <a:latin typeface="Swis721 BT" panose="020B0504020202020204" pitchFamily="34" charset="0"/>
                <a:cs typeface="Tahoma"/>
              </a:rPr>
              <a:t>w</a:t>
            </a:r>
            <a:r>
              <a:rPr sz="6600" b="1" spc="-450" dirty="0" smtClean="0">
                <a:solidFill>
                  <a:srgbClr val="365B6D"/>
                </a:solidFill>
                <a:latin typeface="Swis721 BT" panose="020B0504020202020204" pitchFamily="34" charset="0"/>
                <a:cs typeface="Tahoma"/>
              </a:rPr>
              <a:t>e</a:t>
            </a:r>
            <a:r>
              <a:rPr sz="6600" b="1" spc="-490" dirty="0" smtClean="0">
                <a:solidFill>
                  <a:srgbClr val="365B6D"/>
                </a:solidFill>
                <a:latin typeface="Swis721 BT" panose="020B0504020202020204" pitchFamily="34" charset="0"/>
                <a:cs typeface="Tahoma"/>
              </a:rPr>
              <a:t>r</a:t>
            </a:r>
            <a:r>
              <a:rPr sz="6600" b="1" spc="-300" dirty="0" smtClean="0">
                <a:solidFill>
                  <a:srgbClr val="365B6D"/>
                </a:solidFill>
                <a:latin typeface="Swis721 BT" panose="020B0504020202020204" pitchFamily="34" charset="0"/>
                <a:cs typeface="Tahoma"/>
              </a:rPr>
              <a:t>e</a:t>
            </a:r>
            <a:r>
              <a:rPr lang="zh-TW" altLang="en-US" sz="6600" b="1" spc="-300" dirty="0" smtClean="0">
                <a:solidFill>
                  <a:srgbClr val="365B6D"/>
                </a:solidFill>
                <a:latin typeface="Swis721 BT" panose="020B0504020202020204" pitchFamily="34" charset="0"/>
                <a:cs typeface="Tahoma"/>
              </a:rPr>
              <a:t> </a:t>
            </a:r>
            <a:r>
              <a:rPr sz="6600" b="1" spc="-1140" dirty="0" smtClean="0">
                <a:solidFill>
                  <a:srgbClr val="365B6D"/>
                </a:solidFill>
                <a:latin typeface="Swis721 BT" panose="020B0504020202020204" pitchFamily="34" charset="0"/>
                <a:cs typeface="Tahoma"/>
              </a:rPr>
              <a:t>m</a:t>
            </a:r>
            <a:r>
              <a:rPr sz="6600" b="1" spc="-680" dirty="0" smtClean="0">
                <a:solidFill>
                  <a:srgbClr val="365B6D"/>
                </a:solidFill>
                <a:latin typeface="Swis721 BT" panose="020B0504020202020204" pitchFamily="34" charset="0"/>
                <a:cs typeface="Tahoma"/>
              </a:rPr>
              <a:t>a</a:t>
            </a:r>
            <a:r>
              <a:rPr sz="6600" b="1" spc="-575" dirty="0" smtClean="0">
                <a:solidFill>
                  <a:srgbClr val="365B6D"/>
                </a:solidFill>
                <a:latin typeface="Swis721 BT" panose="020B0504020202020204" pitchFamily="34" charset="0"/>
                <a:cs typeface="Tahoma"/>
              </a:rPr>
              <a:t>de</a:t>
            </a:r>
            <a:r>
              <a:rPr sz="6600" b="1" spc="-894" dirty="0" smtClean="0">
                <a:solidFill>
                  <a:srgbClr val="365B6D"/>
                </a:solidFill>
                <a:latin typeface="Swis721 BT" panose="020B0504020202020204" pitchFamily="34" charset="0"/>
                <a:cs typeface="Tahoma"/>
              </a:rPr>
              <a:t> </a:t>
            </a:r>
            <a:r>
              <a:rPr sz="6600" b="1" spc="-345" dirty="0">
                <a:solidFill>
                  <a:srgbClr val="365B6D"/>
                </a:solidFill>
                <a:latin typeface="Swis721 BT" panose="020B0504020202020204" pitchFamily="34" charset="0"/>
                <a:cs typeface="Tahoma"/>
              </a:rPr>
              <a:t>t</a:t>
            </a:r>
            <a:r>
              <a:rPr sz="6600" b="1" spc="-380" dirty="0">
                <a:solidFill>
                  <a:srgbClr val="365B6D"/>
                </a:solidFill>
                <a:latin typeface="Swis721 BT" panose="020B0504020202020204" pitchFamily="34" charset="0"/>
                <a:cs typeface="Tahoma"/>
              </a:rPr>
              <a:t>o  </a:t>
            </a:r>
            <a:r>
              <a:rPr sz="6600" b="1" spc="-1140" dirty="0">
                <a:solidFill>
                  <a:srgbClr val="365B6D"/>
                </a:solidFill>
                <a:latin typeface="Swis721 BT" panose="020B0504020202020204" pitchFamily="34" charset="0"/>
                <a:cs typeface="Tahoma"/>
              </a:rPr>
              <a:t>m</a:t>
            </a:r>
            <a:r>
              <a:rPr sz="6600" b="1" spc="-680" dirty="0">
                <a:solidFill>
                  <a:srgbClr val="365B6D"/>
                </a:solidFill>
                <a:latin typeface="Swis721 BT" panose="020B0504020202020204" pitchFamily="34" charset="0"/>
                <a:cs typeface="Tahoma"/>
              </a:rPr>
              <a:t>a</a:t>
            </a:r>
            <a:r>
              <a:rPr sz="6600" b="1" spc="-670" dirty="0">
                <a:solidFill>
                  <a:srgbClr val="365B6D"/>
                </a:solidFill>
                <a:latin typeface="Swis721 BT" panose="020B0504020202020204" pitchFamily="34" charset="0"/>
                <a:cs typeface="Tahoma"/>
              </a:rPr>
              <a:t>k</a:t>
            </a:r>
            <a:r>
              <a:rPr sz="6600" b="1" spc="-450" dirty="0">
                <a:solidFill>
                  <a:srgbClr val="365B6D"/>
                </a:solidFill>
                <a:latin typeface="Swis721 BT" panose="020B0504020202020204" pitchFamily="34" charset="0"/>
                <a:cs typeface="Tahoma"/>
              </a:rPr>
              <a:t>e</a:t>
            </a:r>
            <a:r>
              <a:rPr sz="6600" b="1" spc="-894" dirty="0">
                <a:solidFill>
                  <a:srgbClr val="365B6D"/>
                </a:solidFill>
                <a:latin typeface="Swis721 BT" panose="020B0504020202020204" pitchFamily="34" charset="0"/>
                <a:cs typeface="Tahoma"/>
              </a:rPr>
              <a:t> </a:t>
            </a:r>
            <a:r>
              <a:rPr sz="6600" b="1" spc="-1330" dirty="0">
                <a:solidFill>
                  <a:srgbClr val="365B6D"/>
                </a:solidFill>
                <a:latin typeface="Swis721 BT" panose="020B0504020202020204" pitchFamily="34" charset="0"/>
                <a:cs typeface="Tahoma"/>
              </a:rPr>
              <a:t>G</a:t>
            </a:r>
            <a:r>
              <a:rPr sz="6600" b="1" spc="-580" dirty="0">
                <a:solidFill>
                  <a:srgbClr val="365B6D"/>
                </a:solidFill>
                <a:latin typeface="Swis721 BT" panose="020B0504020202020204" pitchFamily="34" charset="0"/>
                <a:cs typeface="Tahoma"/>
              </a:rPr>
              <a:t>o</a:t>
            </a:r>
            <a:r>
              <a:rPr sz="6600" b="1" spc="-450" dirty="0">
                <a:solidFill>
                  <a:srgbClr val="365B6D"/>
                </a:solidFill>
                <a:latin typeface="Swis721 BT" panose="020B0504020202020204" pitchFamily="34" charset="0"/>
                <a:cs typeface="Tahoma"/>
              </a:rPr>
              <a:t>d </a:t>
            </a:r>
            <a:r>
              <a:rPr sz="6600" b="1" spc="-260" dirty="0" smtClean="0">
                <a:solidFill>
                  <a:srgbClr val="365B6D"/>
                </a:solidFill>
                <a:latin typeface="Swis721 BT" panose="020B0504020202020204" pitchFamily="34" charset="0"/>
                <a:cs typeface="Tahoma"/>
              </a:rPr>
              <a:t>first</a:t>
            </a:r>
            <a:endParaRPr lang="en-US" sz="6600" b="1" spc="-260" dirty="0" smtClean="0">
              <a:solidFill>
                <a:srgbClr val="365B6D"/>
              </a:solidFill>
              <a:latin typeface="Swis721 BT" panose="020B0504020202020204" pitchFamily="34" charset="0"/>
              <a:cs typeface="Tahoma"/>
            </a:endParaRPr>
          </a:p>
          <a:p>
            <a:pPr marL="12700" marR="5080" indent="-635" algn="ctr">
              <a:lnSpc>
                <a:spcPct val="108100"/>
              </a:lnSpc>
              <a:spcBef>
                <a:spcPts val="95"/>
              </a:spcBef>
            </a:pPr>
            <a:r>
              <a:rPr lang="zh-TW" altLang="en-US" sz="6000" b="1" spc="-260" dirty="0">
                <a:solidFill>
                  <a:srgbClr val="365B6D"/>
                </a:solidFill>
                <a:latin typeface="DFKai-SB" panose="03000509000000000000" pitchFamily="65" charset="-120"/>
                <a:ea typeface="DFKai-SB" panose="03000509000000000000" pitchFamily="65" charset="-120"/>
                <a:cs typeface="Tahoma"/>
              </a:rPr>
              <a:t>我們受造是為了把神放在第一優先</a:t>
            </a:r>
            <a:endParaRPr sz="6000" dirty="0">
              <a:latin typeface="DFKai-SB" panose="03000509000000000000" pitchFamily="65" charset="-120"/>
              <a:ea typeface="DFKai-SB" panose="03000509000000000000" pitchFamily="65" charset="-120"/>
              <a:cs typeface="Tahoma"/>
            </a:endParaRPr>
          </a:p>
        </p:txBody>
      </p:sp>
      <p:sp>
        <p:nvSpPr>
          <p:cNvPr id="5" name="object 5"/>
          <p:cNvSpPr/>
          <p:nvPr/>
        </p:nvSpPr>
        <p:spPr>
          <a:xfrm>
            <a:off x="6934200" y="0"/>
            <a:ext cx="11355330" cy="10287000"/>
          </a:xfrm>
          <a:custGeom>
            <a:avLst/>
            <a:gdLst/>
            <a:ahLst/>
            <a:cxnLst/>
            <a:rect l="l" t="t" r="r" b="b"/>
            <a:pathLst>
              <a:path w="10725150" h="10287000">
                <a:moveTo>
                  <a:pt x="10725149" y="10286999"/>
                </a:moveTo>
                <a:lnTo>
                  <a:pt x="0" y="10286999"/>
                </a:lnTo>
                <a:lnTo>
                  <a:pt x="0" y="0"/>
                </a:lnTo>
                <a:lnTo>
                  <a:pt x="10725149" y="0"/>
                </a:lnTo>
                <a:lnTo>
                  <a:pt x="10725149" y="10286999"/>
                </a:lnTo>
                <a:close/>
              </a:path>
            </a:pathLst>
          </a:custGeom>
          <a:solidFill>
            <a:srgbClr val="365B6D"/>
          </a:solidFill>
        </p:spPr>
        <p:txBody>
          <a:bodyPr wrap="square" lIns="0" tIns="0" rIns="0" bIns="0" rtlCol="0"/>
          <a:lstStyle/>
          <a:p>
            <a:endParaRPr/>
          </a:p>
        </p:txBody>
      </p:sp>
      <p:sp>
        <p:nvSpPr>
          <p:cNvPr id="6" name="object 6"/>
          <p:cNvSpPr txBox="1"/>
          <p:nvPr/>
        </p:nvSpPr>
        <p:spPr>
          <a:xfrm>
            <a:off x="7467600" y="266700"/>
            <a:ext cx="10723246" cy="9857057"/>
          </a:xfrm>
          <a:prstGeom prst="rect">
            <a:avLst/>
          </a:prstGeom>
        </p:spPr>
        <p:txBody>
          <a:bodyPr vert="horz" wrap="square" lIns="0" tIns="12700" rIns="0" bIns="0" rtlCol="0">
            <a:spAutoFit/>
          </a:bodyPr>
          <a:lstStyle/>
          <a:p>
            <a:pPr marL="12700" marR="5080">
              <a:lnSpc>
                <a:spcPct val="115900"/>
              </a:lnSpc>
              <a:spcBef>
                <a:spcPts val="100"/>
              </a:spcBef>
            </a:pPr>
            <a:r>
              <a:rPr sz="4800" b="1" spc="-270" dirty="0">
                <a:solidFill>
                  <a:srgbClr val="FFFFFF"/>
                </a:solidFill>
                <a:latin typeface="Swis721 BT" panose="020B0504020202020204" pitchFamily="34" charset="0"/>
                <a:cs typeface="Tahoma"/>
              </a:rPr>
              <a:t>Co</a:t>
            </a:r>
            <a:r>
              <a:rPr sz="4800" b="1" spc="-420" dirty="0">
                <a:solidFill>
                  <a:srgbClr val="FFFFFF"/>
                </a:solidFill>
                <a:latin typeface="Swis721 BT" panose="020B0504020202020204" pitchFamily="34" charset="0"/>
                <a:cs typeface="Tahoma"/>
              </a:rPr>
              <a:t>n</a:t>
            </a:r>
            <a:r>
              <a:rPr sz="4800" b="1" spc="-190" dirty="0">
                <a:solidFill>
                  <a:srgbClr val="FFFFFF"/>
                </a:solidFill>
                <a:latin typeface="Swis721 BT" panose="020B0504020202020204" pitchFamily="34" charset="0"/>
                <a:cs typeface="Tahoma"/>
              </a:rPr>
              <a:t>v</a:t>
            </a:r>
            <a:r>
              <a:rPr sz="4800" b="1" spc="-165" dirty="0">
                <a:solidFill>
                  <a:srgbClr val="FFFFFF"/>
                </a:solidFill>
                <a:latin typeface="Swis721 BT" panose="020B0504020202020204" pitchFamily="34" charset="0"/>
                <a:cs typeface="Tahoma"/>
              </a:rPr>
              <a:t>i</a:t>
            </a:r>
            <a:r>
              <a:rPr sz="4800" b="1" spc="95" dirty="0">
                <a:solidFill>
                  <a:srgbClr val="FFFFFF"/>
                </a:solidFill>
                <a:latin typeface="Swis721 BT" panose="020B0504020202020204" pitchFamily="34" charset="0"/>
                <a:cs typeface="Tahoma"/>
              </a:rPr>
              <a:t>c</a:t>
            </a:r>
            <a:r>
              <a:rPr sz="4800" b="1" spc="-130" dirty="0">
                <a:solidFill>
                  <a:srgbClr val="FFFFFF"/>
                </a:solidFill>
                <a:latin typeface="Swis721 BT" panose="020B0504020202020204" pitchFamily="34" charset="0"/>
                <a:cs typeface="Tahoma"/>
              </a:rPr>
              <a:t>t</a:t>
            </a:r>
            <a:r>
              <a:rPr sz="4800" b="1" spc="-165" dirty="0">
                <a:solidFill>
                  <a:srgbClr val="FFFFFF"/>
                </a:solidFill>
                <a:latin typeface="Swis721 BT" panose="020B0504020202020204" pitchFamily="34" charset="0"/>
                <a:cs typeface="Tahoma"/>
              </a:rPr>
              <a:t>i</a:t>
            </a:r>
            <a:r>
              <a:rPr sz="4800" b="1" spc="-270" dirty="0">
                <a:solidFill>
                  <a:srgbClr val="FFFFFF"/>
                </a:solidFill>
                <a:latin typeface="Swis721 BT" panose="020B0504020202020204" pitchFamily="34" charset="0"/>
                <a:cs typeface="Tahoma"/>
              </a:rPr>
              <a:t>o</a:t>
            </a:r>
            <a:r>
              <a:rPr sz="4800" b="1" spc="-434" dirty="0">
                <a:solidFill>
                  <a:srgbClr val="FFFFFF"/>
                </a:solidFill>
                <a:latin typeface="Swis721 BT" panose="020B0504020202020204" pitchFamily="34" charset="0"/>
                <a:cs typeface="Tahoma"/>
              </a:rPr>
              <a:t>n</a:t>
            </a:r>
            <a:r>
              <a:rPr sz="4800" b="1" spc="-409" dirty="0">
                <a:solidFill>
                  <a:srgbClr val="FFFFFF"/>
                </a:solidFill>
                <a:latin typeface="Swis721 BT" panose="020B0504020202020204" pitchFamily="34" charset="0"/>
                <a:cs typeface="Tahoma"/>
              </a:rPr>
              <a:t> </a:t>
            </a:r>
            <a:r>
              <a:rPr sz="4800" b="1" spc="-210" dirty="0">
                <a:solidFill>
                  <a:srgbClr val="FFFFFF"/>
                </a:solidFill>
                <a:latin typeface="Swis721 BT" panose="020B0504020202020204" pitchFamily="34" charset="0"/>
                <a:cs typeface="Tahoma"/>
              </a:rPr>
              <a:t>l</a:t>
            </a:r>
            <a:r>
              <a:rPr sz="4800" b="1" spc="-190" dirty="0">
                <a:solidFill>
                  <a:srgbClr val="FFFFFF"/>
                </a:solidFill>
                <a:latin typeface="Swis721 BT" panose="020B0504020202020204" pitchFamily="34" charset="0"/>
                <a:cs typeface="Tahoma"/>
              </a:rPr>
              <a:t>e</a:t>
            </a:r>
            <a:r>
              <a:rPr sz="4800" b="1" spc="-295" dirty="0">
                <a:solidFill>
                  <a:srgbClr val="FFFFFF"/>
                </a:solidFill>
                <a:latin typeface="Swis721 BT" panose="020B0504020202020204" pitchFamily="34" charset="0"/>
                <a:cs typeface="Tahoma"/>
              </a:rPr>
              <a:t>a</a:t>
            </a:r>
            <a:r>
              <a:rPr sz="4800" b="1" spc="-310" dirty="0">
                <a:solidFill>
                  <a:srgbClr val="FFFFFF"/>
                </a:solidFill>
                <a:latin typeface="Swis721 BT" panose="020B0504020202020204" pitchFamily="34" charset="0"/>
                <a:cs typeface="Tahoma"/>
              </a:rPr>
              <a:t>d</a:t>
            </a:r>
            <a:r>
              <a:rPr sz="4800" b="1" spc="-20" dirty="0">
                <a:solidFill>
                  <a:srgbClr val="FFFFFF"/>
                </a:solidFill>
                <a:latin typeface="Swis721 BT" panose="020B0504020202020204" pitchFamily="34" charset="0"/>
                <a:cs typeface="Tahoma"/>
              </a:rPr>
              <a:t>s</a:t>
            </a:r>
            <a:r>
              <a:rPr sz="4800" b="1" spc="-409" dirty="0">
                <a:solidFill>
                  <a:srgbClr val="FFFFFF"/>
                </a:solidFill>
                <a:latin typeface="Swis721 BT" panose="020B0504020202020204" pitchFamily="34" charset="0"/>
                <a:cs typeface="Tahoma"/>
              </a:rPr>
              <a:t> </a:t>
            </a:r>
            <a:r>
              <a:rPr sz="4800" b="1" spc="-130" dirty="0">
                <a:solidFill>
                  <a:srgbClr val="FFFFFF"/>
                </a:solidFill>
                <a:latin typeface="Swis721 BT" panose="020B0504020202020204" pitchFamily="34" charset="0"/>
                <a:cs typeface="Tahoma"/>
              </a:rPr>
              <a:t>t</a:t>
            </a:r>
            <a:r>
              <a:rPr sz="4800" b="1" spc="-285" dirty="0">
                <a:solidFill>
                  <a:srgbClr val="FFFFFF"/>
                </a:solidFill>
                <a:latin typeface="Swis721 BT" panose="020B0504020202020204" pitchFamily="34" charset="0"/>
                <a:cs typeface="Tahoma"/>
              </a:rPr>
              <a:t>o</a:t>
            </a:r>
            <a:r>
              <a:rPr sz="4800" b="1" spc="-409" dirty="0">
                <a:solidFill>
                  <a:srgbClr val="FFFFFF"/>
                </a:solidFill>
                <a:latin typeface="Swis721 BT" panose="020B0504020202020204" pitchFamily="34" charset="0"/>
                <a:cs typeface="Tahoma"/>
              </a:rPr>
              <a:t> </a:t>
            </a:r>
            <a:r>
              <a:rPr sz="2250" spc="2545" dirty="0">
                <a:solidFill>
                  <a:srgbClr val="FFFFFF"/>
                </a:solidFill>
                <a:latin typeface="Swis721 BT" panose="020B0504020202020204" pitchFamily="34" charset="0"/>
                <a:cs typeface="Arial"/>
              </a:rPr>
              <a:t>→</a:t>
            </a:r>
            <a:r>
              <a:rPr sz="2250" dirty="0">
                <a:solidFill>
                  <a:srgbClr val="FFFFFF"/>
                </a:solidFill>
                <a:latin typeface="Swis721 BT" panose="020B0504020202020204" pitchFamily="34" charset="0"/>
                <a:cs typeface="Arial"/>
              </a:rPr>
              <a:t> </a:t>
            </a:r>
            <a:r>
              <a:rPr sz="2250" spc="-254" dirty="0">
                <a:solidFill>
                  <a:srgbClr val="FFFFFF"/>
                </a:solidFill>
                <a:latin typeface="Swis721 BT" panose="020B0504020202020204" pitchFamily="34" charset="0"/>
                <a:cs typeface="Arial"/>
              </a:rPr>
              <a:t> </a:t>
            </a:r>
            <a:r>
              <a:rPr sz="4800" b="1" spc="60" dirty="0">
                <a:solidFill>
                  <a:srgbClr val="FFFFFF"/>
                </a:solidFill>
                <a:latin typeface="Swis721 BT" panose="020B0504020202020204" pitchFamily="34" charset="0"/>
                <a:cs typeface="Tahoma"/>
              </a:rPr>
              <a:t>A</a:t>
            </a:r>
            <a:r>
              <a:rPr sz="4800" b="1" spc="95" dirty="0">
                <a:solidFill>
                  <a:srgbClr val="FFFFFF"/>
                </a:solidFill>
                <a:latin typeface="Swis721 BT" panose="020B0504020202020204" pitchFamily="34" charset="0"/>
                <a:cs typeface="Tahoma"/>
              </a:rPr>
              <a:t>c</a:t>
            </a:r>
            <a:r>
              <a:rPr sz="4800" b="1" spc="-130" dirty="0">
                <a:solidFill>
                  <a:srgbClr val="FFFFFF"/>
                </a:solidFill>
                <a:latin typeface="Swis721 BT" panose="020B0504020202020204" pitchFamily="34" charset="0"/>
                <a:cs typeface="Tahoma"/>
              </a:rPr>
              <a:t>t</a:t>
            </a:r>
            <a:r>
              <a:rPr sz="4800" b="1" spc="-165" dirty="0">
                <a:solidFill>
                  <a:srgbClr val="FFFFFF"/>
                </a:solidFill>
                <a:latin typeface="Swis721 BT" panose="020B0504020202020204" pitchFamily="34" charset="0"/>
                <a:cs typeface="Tahoma"/>
              </a:rPr>
              <a:t>i</a:t>
            </a:r>
            <a:r>
              <a:rPr sz="4800" b="1" spc="-270" dirty="0">
                <a:solidFill>
                  <a:srgbClr val="FFFFFF"/>
                </a:solidFill>
                <a:latin typeface="Swis721 BT" panose="020B0504020202020204" pitchFamily="34" charset="0"/>
                <a:cs typeface="Tahoma"/>
              </a:rPr>
              <a:t>o</a:t>
            </a:r>
            <a:r>
              <a:rPr sz="4800" b="1" spc="-280" dirty="0">
                <a:solidFill>
                  <a:srgbClr val="FFFFFF"/>
                </a:solidFill>
                <a:latin typeface="Swis721 BT" panose="020B0504020202020204" pitchFamily="34" charset="0"/>
                <a:cs typeface="Tahoma"/>
              </a:rPr>
              <a:t>n  </a:t>
            </a:r>
            <a:r>
              <a:rPr sz="4800" b="1" spc="-1050" dirty="0">
                <a:solidFill>
                  <a:srgbClr val="F1F1EC"/>
                </a:solidFill>
                <a:latin typeface="Swis721 BT" panose="020B0504020202020204" pitchFamily="34" charset="0"/>
                <a:cs typeface="Tahoma"/>
              </a:rPr>
              <a:t>I</a:t>
            </a:r>
            <a:r>
              <a:rPr sz="4800" b="1" spc="-35" dirty="0">
                <a:solidFill>
                  <a:srgbClr val="F1F1EC"/>
                </a:solidFill>
                <a:latin typeface="Swis721 BT" panose="020B0504020202020204" pitchFamily="34" charset="0"/>
                <a:cs typeface="Tahoma"/>
              </a:rPr>
              <a:t>f</a:t>
            </a:r>
            <a:r>
              <a:rPr sz="4800" b="1" spc="-409" dirty="0">
                <a:solidFill>
                  <a:srgbClr val="F1F1EC"/>
                </a:solidFill>
                <a:latin typeface="Swis721 BT" panose="020B0504020202020204" pitchFamily="34" charset="0"/>
                <a:cs typeface="Tahoma"/>
              </a:rPr>
              <a:t> </a:t>
            </a:r>
            <a:r>
              <a:rPr sz="4800" b="1" spc="-605" dirty="0">
                <a:solidFill>
                  <a:srgbClr val="F1F1EC"/>
                </a:solidFill>
                <a:latin typeface="Swis721 BT" panose="020B0504020202020204" pitchFamily="34" charset="0"/>
                <a:cs typeface="Tahoma"/>
              </a:rPr>
              <a:t>w</a:t>
            </a:r>
            <a:r>
              <a:rPr sz="4800" b="1" spc="-250" dirty="0">
                <a:solidFill>
                  <a:srgbClr val="F1F1EC"/>
                </a:solidFill>
                <a:latin typeface="Swis721 BT" panose="020B0504020202020204" pitchFamily="34" charset="0"/>
                <a:cs typeface="Tahoma"/>
              </a:rPr>
              <a:t>e</a:t>
            </a:r>
            <a:r>
              <a:rPr sz="4800" b="1" spc="-409" dirty="0">
                <a:solidFill>
                  <a:srgbClr val="F1F1EC"/>
                </a:solidFill>
                <a:latin typeface="Swis721 BT" panose="020B0504020202020204" pitchFamily="34" charset="0"/>
                <a:cs typeface="Tahoma"/>
              </a:rPr>
              <a:t> </a:t>
            </a:r>
            <a:r>
              <a:rPr sz="4800" b="1" spc="-265" dirty="0">
                <a:solidFill>
                  <a:srgbClr val="F1F1EC"/>
                </a:solidFill>
                <a:latin typeface="Swis721 BT" panose="020B0504020202020204" pitchFamily="34" charset="0"/>
                <a:cs typeface="Tahoma"/>
              </a:rPr>
              <a:t>r</a:t>
            </a:r>
            <a:r>
              <a:rPr sz="4800" b="1" spc="-235" dirty="0">
                <a:solidFill>
                  <a:srgbClr val="F1F1EC"/>
                </a:solidFill>
                <a:latin typeface="Swis721 BT" panose="020B0504020202020204" pitchFamily="34" charset="0"/>
                <a:cs typeface="Tahoma"/>
              </a:rPr>
              <a:t>e</a:t>
            </a:r>
            <a:r>
              <a:rPr sz="4800" b="1" spc="-355" dirty="0">
                <a:solidFill>
                  <a:srgbClr val="F1F1EC"/>
                </a:solidFill>
                <a:latin typeface="Swis721 BT" panose="020B0504020202020204" pitchFamily="34" charset="0"/>
                <a:cs typeface="Tahoma"/>
              </a:rPr>
              <a:t>a</a:t>
            </a:r>
            <a:r>
              <a:rPr sz="4800" b="1" spc="-270" dirty="0">
                <a:solidFill>
                  <a:srgbClr val="F1F1EC"/>
                </a:solidFill>
                <a:latin typeface="Swis721 BT" panose="020B0504020202020204" pitchFamily="34" charset="0"/>
                <a:cs typeface="Tahoma"/>
              </a:rPr>
              <a:t>ll</a:t>
            </a:r>
            <a:r>
              <a:rPr sz="4800" b="1" spc="-420" dirty="0">
                <a:solidFill>
                  <a:srgbClr val="F1F1EC"/>
                </a:solidFill>
                <a:latin typeface="Swis721 BT" panose="020B0504020202020204" pitchFamily="34" charset="0"/>
                <a:cs typeface="Tahoma"/>
              </a:rPr>
              <a:t>y</a:t>
            </a:r>
            <a:r>
              <a:rPr sz="4800" b="1" spc="-409" dirty="0">
                <a:solidFill>
                  <a:srgbClr val="F1F1EC"/>
                </a:solidFill>
                <a:latin typeface="Swis721 BT" panose="020B0504020202020204" pitchFamily="34" charset="0"/>
                <a:cs typeface="Tahoma"/>
              </a:rPr>
              <a:t> </a:t>
            </a:r>
            <a:r>
              <a:rPr sz="4800" b="1" spc="-375" dirty="0">
                <a:solidFill>
                  <a:srgbClr val="F1F1EC"/>
                </a:solidFill>
                <a:latin typeface="Swis721 BT" panose="020B0504020202020204" pitchFamily="34" charset="0"/>
                <a:cs typeface="Tahoma"/>
              </a:rPr>
              <a:t>b</a:t>
            </a:r>
            <a:r>
              <a:rPr sz="4800" b="1" spc="-235" dirty="0">
                <a:solidFill>
                  <a:srgbClr val="F1F1EC"/>
                </a:solidFill>
                <a:latin typeface="Swis721 BT" panose="020B0504020202020204" pitchFamily="34" charset="0"/>
                <a:cs typeface="Tahoma"/>
              </a:rPr>
              <a:t>e</a:t>
            </a:r>
            <a:r>
              <a:rPr sz="4800" b="1" spc="-270" dirty="0">
                <a:solidFill>
                  <a:srgbClr val="F1F1EC"/>
                </a:solidFill>
                <a:latin typeface="Swis721 BT" panose="020B0504020202020204" pitchFamily="34" charset="0"/>
                <a:cs typeface="Tahoma"/>
              </a:rPr>
              <a:t>l</a:t>
            </a:r>
            <a:r>
              <a:rPr sz="4800" b="1" spc="-210" dirty="0">
                <a:solidFill>
                  <a:srgbClr val="F1F1EC"/>
                </a:solidFill>
                <a:latin typeface="Swis721 BT" panose="020B0504020202020204" pitchFamily="34" charset="0"/>
                <a:cs typeface="Tahoma"/>
              </a:rPr>
              <a:t>i</a:t>
            </a:r>
            <a:r>
              <a:rPr sz="4800" b="1" spc="-235" dirty="0">
                <a:solidFill>
                  <a:srgbClr val="F1F1EC"/>
                </a:solidFill>
                <a:latin typeface="Swis721 BT" panose="020B0504020202020204" pitchFamily="34" charset="0"/>
                <a:cs typeface="Tahoma"/>
              </a:rPr>
              <a:t>e</a:t>
            </a:r>
            <a:r>
              <a:rPr sz="4800" b="1" spc="-345" dirty="0">
                <a:solidFill>
                  <a:srgbClr val="F1F1EC"/>
                </a:solidFill>
                <a:latin typeface="Swis721 BT" panose="020B0504020202020204" pitchFamily="34" charset="0"/>
                <a:cs typeface="Tahoma"/>
              </a:rPr>
              <a:t>v</a:t>
            </a:r>
            <a:r>
              <a:rPr sz="4800" b="1" spc="-250" dirty="0">
                <a:solidFill>
                  <a:srgbClr val="F1F1EC"/>
                </a:solidFill>
                <a:latin typeface="Swis721 BT" panose="020B0504020202020204" pitchFamily="34" charset="0"/>
                <a:cs typeface="Tahoma"/>
              </a:rPr>
              <a:t>e</a:t>
            </a:r>
            <a:r>
              <a:rPr sz="4800" b="1" spc="-409" dirty="0">
                <a:solidFill>
                  <a:srgbClr val="F1F1EC"/>
                </a:solidFill>
                <a:latin typeface="Swis721 BT" panose="020B0504020202020204" pitchFamily="34" charset="0"/>
                <a:cs typeface="Tahoma"/>
              </a:rPr>
              <a:t> </a:t>
            </a:r>
            <a:r>
              <a:rPr sz="4800" b="1" spc="-85" dirty="0">
                <a:solidFill>
                  <a:srgbClr val="F1F1EC"/>
                </a:solidFill>
                <a:latin typeface="Swis721 BT" panose="020B0504020202020204" pitchFamily="34" charset="0"/>
                <a:cs typeface="Tahoma"/>
              </a:rPr>
              <a:t>s</a:t>
            </a:r>
            <a:r>
              <a:rPr sz="4800" b="1" spc="-275" dirty="0">
                <a:solidFill>
                  <a:srgbClr val="F1F1EC"/>
                </a:solidFill>
                <a:latin typeface="Swis721 BT" panose="020B0504020202020204" pitchFamily="34" charset="0"/>
                <a:cs typeface="Tahoma"/>
              </a:rPr>
              <a:t>o</a:t>
            </a:r>
            <a:r>
              <a:rPr sz="4800" b="1" spc="-585" dirty="0">
                <a:solidFill>
                  <a:srgbClr val="F1F1EC"/>
                </a:solidFill>
                <a:latin typeface="Swis721 BT" panose="020B0504020202020204" pitchFamily="34" charset="0"/>
                <a:cs typeface="Tahoma"/>
              </a:rPr>
              <a:t>m</a:t>
            </a:r>
            <a:r>
              <a:rPr sz="4800" b="1" spc="-235" dirty="0">
                <a:solidFill>
                  <a:srgbClr val="F1F1EC"/>
                </a:solidFill>
                <a:latin typeface="Swis721 BT" panose="020B0504020202020204" pitchFamily="34" charset="0"/>
                <a:cs typeface="Tahoma"/>
              </a:rPr>
              <a:t>e</a:t>
            </a:r>
            <a:r>
              <a:rPr sz="4800" b="1" spc="-185" dirty="0">
                <a:solidFill>
                  <a:srgbClr val="F1F1EC"/>
                </a:solidFill>
                <a:latin typeface="Swis721 BT" panose="020B0504020202020204" pitchFamily="34" charset="0"/>
                <a:cs typeface="Tahoma"/>
              </a:rPr>
              <a:t>t</a:t>
            </a:r>
            <a:r>
              <a:rPr sz="4800" b="1" spc="-450" dirty="0">
                <a:solidFill>
                  <a:srgbClr val="F1F1EC"/>
                </a:solidFill>
                <a:latin typeface="Swis721 BT" panose="020B0504020202020204" pitchFamily="34" charset="0"/>
                <a:cs typeface="Tahoma"/>
              </a:rPr>
              <a:t>h</a:t>
            </a:r>
            <a:r>
              <a:rPr sz="4800" b="1" spc="-210" dirty="0">
                <a:solidFill>
                  <a:srgbClr val="F1F1EC"/>
                </a:solidFill>
                <a:latin typeface="Swis721 BT" panose="020B0504020202020204" pitchFamily="34" charset="0"/>
                <a:cs typeface="Tahoma"/>
              </a:rPr>
              <a:t>i</a:t>
            </a:r>
            <a:r>
              <a:rPr sz="4800" b="1" spc="-450" dirty="0">
                <a:solidFill>
                  <a:srgbClr val="F1F1EC"/>
                </a:solidFill>
                <a:latin typeface="Swis721 BT" panose="020B0504020202020204" pitchFamily="34" charset="0"/>
                <a:cs typeface="Tahoma"/>
              </a:rPr>
              <a:t>n</a:t>
            </a:r>
            <a:r>
              <a:rPr sz="4800" b="1" spc="-375" dirty="0">
                <a:solidFill>
                  <a:srgbClr val="F1F1EC"/>
                </a:solidFill>
                <a:latin typeface="Swis721 BT" panose="020B0504020202020204" pitchFamily="34" charset="0"/>
                <a:cs typeface="Tahoma"/>
              </a:rPr>
              <a:t>g</a:t>
            </a:r>
            <a:r>
              <a:rPr sz="4800" b="1" spc="-220" dirty="0">
                <a:solidFill>
                  <a:srgbClr val="F1F1EC"/>
                </a:solidFill>
                <a:latin typeface="Swis721 BT" panose="020B0504020202020204" pitchFamily="34" charset="0"/>
                <a:cs typeface="Tahoma"/>
              </a:rPr>
              <a:t>,  </a:t>
            </a:r>
            <a:r>
              <a:rPr sz="4800" b="1" spc="-185" dirty="0">
                <a:solidFill>
                  <a:srgbClr val="F1F1EC"/>
                </a:solidFill>
                <a:latin typeface="Swis721 BT" panose="020B0504020202020204" pitchFamily="34" charset="0"/>
                <a:cs typeface="Tahoma"/>
              </a:rPr>
              <a:t>t</a:t>
            </a:r>
            <a:r>
              <a:rPr sz="4800" b="1" spc="-450" dirty="0">
                <a:solidFill>
                  <a:srgbClr val="F1F1EC"/>
                </a:solidFill>
                <a:latin typeface="Swis721 BT" panose="020B0504020202020204" pitchFamily="34" charset="0"/>
                <a:cs typeface="Tahoma"/>
              </a:rPr>
              <a:t>h</a:t>
            </a:r>
            <a:r>
              <a:rPr sz="4800" b="1" spc="-355" dirty="0">
                <a:solidFill>
                  <a:srgbClr val="F1F1EC"/>
                </a:solidFill>
                <a:latin typeface="Swis721 BT" panose="020B0504020202020204" pitchFamily="34" charset="0"/>
                <a:cs typeface="Tahoma"/>
              </a:rPr>
              <a:t>a</a:t>
            </a:r>
            <a:r>
              <a:rPr sz="4800" b="1" spc="-200" dirty="0">
                <a:solidFill>
                  <a:srgbClr val="F1F1EC"/>
                </a:solidFill>
                <a:latin typeface="Swis721 BT" panose="020B0504020202020204" pitchFamily="34" charset="0"/>
                <a:cs typeface="Tahoma"/>
              </a:rPr>
              <a:t>t</a:t>
            </a:r>
            <a:r>
              <a:rPr sz="4800" b="1" spc="-409" dirty="0">
                <a:solidFill>
                  <a:srgbClr val="F1F1EC"/>
                </a:solidFill>
                <a:latin typeface="Swis721 BT" panose="020B0504020202020204" pitchFamily="34" charset="0"/>
                <a:cs typeface="Tahoma"/>
              </a:rPr>
              <a:t> </a:t>
            </a:r>
            <a:r>
              <a:rPr sz="4800" b="1" spc="-375" dirty="0">
                <a:solidFill>
                  <a:srgbClr val="F1F1EC"/>
                </a:solidFill>
                <a:latin typeface="Swis721 BT" panose="020B0504020202020204" pitchFamily="34" charset="0"/>
                <a:cs typeface="Tahoma"/>
              </a:rPr>
              <a:t>b</a:t>
            </a:r>
            <a:r>
              <a:rPr sz="4800" b="1" spc="-235" dirty="0">
                <a:solidFill>
                  <a:srgbClr val="F1F1EC"/>
                </a:solidFill>
                <a:latin typeface="Swis721 BT" panose="020B0504020202020204" pitchFamily="34" charset="0"/>
                <a:cs typeface="Tahoma"/>
              </a:rPr>
              <a:t>e</a:t>
            </a:r>
            <a:r>
              <a:rPr sz="4800" b="1" spc="-270" dirty="0">
                <a:solidFill>
                  <a:srgbClr val="F1F1EC"/>
                </a:solidFill>
                <a:latin typeface="Swis721 BT" panose="020B0504020202020204" pitchFamily="34" charset="0"/>
                <a:cs typeface="Tahoma"/>
              </a:rPr>
              <a:t>l</a:t>
            </a:r>
            <a:r>
              <a:rPr sz="4800" b="1" spc="-210" dirty="0">
                <a:solidFill>
                  <a:srgbClr val="F1F1EC"/>
                </a:solidFill>
                <a:latin typeface="Swis721 BT" panose="020B0504020202020204" pitchFamily="34" charset="0"/>
                <a:cs typeface="Tahoma"/>
              </a:rPr>
              <a:t>i</a:t>
            </a:r>
            <a:r>
              <a:rPr sz="4800" b="1" spc="-235" dirty="0">
                <a:solidFill>
                  <a:srgbClr val="F1F1EC"/>
                </a:solidFill>
                <a:latin typeface="Swis721 BT" panose="020B0504020202020204" pitchFamily="34" charset="0"/>
                <a:cs typeface="Tahoma"/>
              </a:rPr>
              <a:t>e</a:t>
            </a:r>
            <a:r>
              <a:rPr sz="4800" b="1" spc="-35" dirty="0">
                <a:solidFill>
                  <a:srgbClr val="F1F1EC"/>
                </a:solidFill>
                <a:latin typeface="Swis721 BT" panose="020B0504020202020204" pitchFamily="34" charset="0"/>
                <a:cs typeface="Tahoma"/>
              </a:rPr>
              <a:t>f</a:t>
            </a:r>
            <a:r>
              <a:rPr sz="4800" b="1" spc="-409" dirty="0">
                <a:solidFill>
                  <a:srgbClr val="F1F1EC"/>
                </a:solidFill>
                <a:latin typeface="Swis721 BT" panose="020B0504020202020204" pitchFamily="34" charset="0"/>
                <a:cs typeface="Tahoma"/>
              </a:rPr>
              <a:t> </a:t>
            </a:r>
            <a:r>
              <a:rPr sz="4800" b="1" spc="-355" dirty="0">
                <a:solidFill>
                  <a:srgbClr val="F1F1EC"/>
                </a:solidFill>
                <a:latin typeface="Swis721 BT" panose="020B0504020202020204" pitchFamily="34" charset="0"/>
                <a:cs typeface="Tahoma"/>
              </a:rPr>
              <a:t>a</a:t>
            </a:r>
            <a:r>
              <a:rPr sz="4800" b="1" spc="-20" dirty="0">
                <a:solidFill>
                  <a:srgbClr val="F1F1EC"/>
                </a:solidFill>
                <a:latin typeface="Swis721 BT" panose="020B0504020202020204" pitchFamily="34" charset="0"/>
                <a:cs typeface="Tahoma"/>
              </a:rPr>
              <a:t>ff</a:t>
            </a:r>
            <a:r>
              <a:rPr sz="4800" b="1" spc="-235" dirty="0">
                <a:solidFill>
                  <a:srgbClr val="F1F1EC"/>
                </a:solidFill>
                <a:latin typeface="Swis721 BT" panose="020B0504020202020204" pitchFamily="34" charset="0"/>
                <a:cs typeface="Tahoma"/>
              </a:rPr>
              <a:t>e</a:t>
            </a:r>
            <a:r>
              <a:rPr sz="4800" b="1" spc="30" dirty="0">
                <a:solidFill>
                  <a:srgbClr val="F1F1EC"/>
                </a:solidFill>
                <a:latin typeface="Swis721 BT" panose="020B0504020202020204" pitchFamily="34" charset="0"/>
                <a:cs typeface="Tahoma"/>
              </a:rPr>
              <a:t>c</a:t>
            </a:r>
            <a:r>
              <a:rPr sz="4800" b="1" spc="-185" dirty="0">
                <a:solidFill>
                  <a:srgbClr val="F1F1EC"/>
                </a:solidFill>
                <a:latin typeface="Swis721 BT" panose="020B0504020202020204" pitchFamily="34" charset="0"/>
                <a:cs typeface="Tahoma"/>
              </a:rPr>
              <a:t>t</a:t>
            </a:r>
            <a:r>
              <a:rPr sz="4800" b="1" spc="-100" dirty="0">
                <a:solidFill>
                  <a:srgbClr val="F1F1EC"/>
                </a:solidFill>
                <a:latin typeface="Swis721 BT" panose="020B0504020202020204" pitchFamily="34" charset="0"/>
                <a:cs typeface="Tahoma"/>
              </a:rPr>
              <a:t>s</a:t>
            </a:r>
            <a:r>
              <a:rPr sz="4800" b="1" spc="-409" dirty="0">
                <a:solidFill>
                  <a:srgbClr val="F1F1EC"/>
                </a:solidFill>
                <a:latin typeface="Swis721 BT" panose="020B0504020202020204" pitchFamily="34" charset="0"/>
                <a:cs typeface="Tahoma"/>
              </a:rPr>
              <a:t> </a:t>
            </a:r>
            <a:r>
              <a:rPr sz="4800" b="1" spc="-450" dirty="0">
                <a:solidFill>
                  <a:srgbClr val="F1F1EC"/>
                </a:solidFill>
                <a:latin typeface="Swis721 BT" panose="020B0504020202020204" pitchFamily="34" charset="0"/>
                <a:cs typeface="Tahoma"/>
              </a:rPr>
              <a:t>h</a:t>
            </a:r>
            <a:r>
              <a:rPr sz="4800" b="1" spc="-275" dirty="0">
                <a:solidFill>
                  <a:srgbClr val="F1F1EC"/>
                </a:solidFill>
                <a:latin typeface="Swis721 BT" panose="020B0504020202020204" pitchFamily="34" charset="0"/>
                <a:cs typeface="Tahoma"/>
              </a:rPr>
              <a:t>o</a:t>
            </a:r>
            <a:r>
              <a:rPr sz="4800" b="1" spc="-620" dirty="0">
                <a:solidFill>
                  <a:srgbClr val="F1F1EC"/>
                </a:solidFill>
                <a:latin typeface="Swis721 BT" panose="020B0504020202020204" pitchFamily="34" charset="0"/>
                <a:cs typeface="Tahoma"/>
              </a:rPr>
              <a:t>w</a:t>
            </a:r>
            <a:r>
              <a:rPr sz="4800" b="1" spc="-409" dirty="0">
                <a:solidFill>
                  <a:srgbClr val="F1F1EC"/>
                </a:solidFill>
                <a:latin typeface="Swis721 BT" panose="020B0504020202020204" pitchFamily="34" charset="0"/>
                <a:cs typeface="Tahoma"/>
              </a:rPr>
              <a:t> </a:t>
            </a:r>
            <a:r>
              <a:rPr sz="4800" b="1" spc="-605" dirty="0">
                <a:solidFill>
                  <a:srgbClr val="F1F1EC"/>
                </a:solidFill>
                <a:latin typeface="Swis721 BT" panose="020B0504020202020204" pitchFamily="34" charset="0"/>
                <a:cs typeface="Tahoma"/>
              </a:rPr>
              <a:t>w</a:t>
            </a:r>
            <a:r>
              <a:rPr sz="4800" b="1" spc="-250" dirty="0">
                <a:solidFill>
                  <a:srgbClr val="F1F1EC"/>
                </a:solidFill>
                <a:latin typeface="Swis721 BT" panose="020B0504020202020204" pitchFamily="34" charset="0"/>
                <a:cs typeface="Tahoma"/>
              </a:rPr>
              <a:t>e</a:t>
            </a:r>
            <a:r>
              <a:rPr sz="4800" b="1" spc="-409" dirty="0">
                <a:solidFill>
                  <a:srgbClr val="F1F1EC"/>
                </a:solidFill>
                <a:latin typeface="Swis721 BT" panose="020B0504020202020204" pitchFamily="34" charset="0"/>
                <a:cs typeface="Tahoma"/>
              </a:rPr>
              <a:t> </a:t>
            </a:r>
            <a:r>
              <a:rPr sz="4800" b="1" spc="-270" dirty="0">
                <a:solidFill>
                  <a:srgbClr val="F1F1EC"/>
                </a:solidFill>
                <a:latin typeface="Swis721 BT" panose="020B0504020202020204" pitchFamily="34" charset="0"/>
                <a:cs typeface="Tahoma"/>
              </a:rPr>
              <a:t>l</a:t>
            </a:r>
            <a:r>
              <a:rPr sz="4800" b="1" spc="-210" dirty="0">
                <a:solidFill>
                  <a:srgbClr val="F1F1EC"/>
                </a:solidFill>
                <a:latin typeface="Swis721 BT" panose="020B0504020202020204" pitchFamily="34" charset="0"/>
                <a:cs typeface="Tahoma"/>
              </a:rPr>
              <a:t>i</a:t>
            </a:r>
            <a:r>
              <a:rPr sz="4800" b="1" spc="-345" dirty="0">
                <a:solidFill>
                  <a:srgbClr val="F1F1EC"/>
                </a:solidFill>
                <a:latin typeface="Swis721 BT" panose="020B0504020202020204" pitchFamily="34" charset="0"/>
                <a:cs typeface="Tahoma"/>
              </a:rPr>
              <a:t>v</a:t>
            </a:r>
            <a:r>
              <a:rPr sz="4800" b="1" spc="-235" dirty="0">
                <a:solidFill>
                  <a:srgbClr val="F1F1EC"/>
                </a:solidFill>
                <a:latin typeface="Swis721 BT" panose="020B0504020202020204" pitchFamily="34" charset="0"/>
                <a:cs typeface="Tahoma"/>
              </a:rPr>
              <a:t>e</a:t>
            </a:r>
            <a:r>
              <a:rPr sz="4800" b="1" spc="-204" dirty="0" smtClean="0">
                <a:solidFill>
                  <a:srgbClr val="F1F1EC"/>
                </a:solidFill>
                <a:latin typeface="Swis721 BT" panose="020B0504020202020204" pitchFamily="34" charset="0"/>
                <a:cs typeface="Tahoma"/>
              </a:rPr>
              <a:t>.</a:t>
            </a:r>
            <a:endParaRPr lang="en-US" sz="4800" b="1" spc="-204" dirty="0" smtClean="0">
              <a:solidFill>
                <a:srgbClr val="F1F1EC"/>
              </a:solidFill>
              <a:latin typeface="Swis721 BT" panose="020B0504020202020204" pitchFamily="34" charset="0"/>
              <a:cs typeface="Tahoma"/>
            </a:endParaRPr>
          </a:p>
          <a:p>
            <a:pPr marL="12700" marR="5080">
              <a:lnSpc>
                <a:spcPct val="115900"/>
              </a:lnSpc>
              <a:spcBef>
                <a:spcPts val="100"/>
              </a:spcBef>
            </a:pPr>
            <a:r>
              <a:rPr lang="zh-TW" altLang="en-US" sz="4800" b="1" spc="-204" dirty="0">
                <a:solidFill>
                  <a:srgbClr val="F1F1EC"/>
                </a:solidFill>
                <a:latin typeface="DFKai-SB" panose="03000509000000000000" pitchFamily="65" charset="-120"/>
                <a:ea typeface="DFKai-SB" panose="03000509000000000000" pitchFamily="65" charset="-120"/>
                <a:cs typeface="Tahoma"/>
              </a:rPr>
              <a:t>信念帶來行動。 如果我們真的相信某一件事</a:t>
            </a:r>
            <a:r>
              <a:rPr lang="zh-TW" altLang="en-US" sz="4800" b="1" spc="-204" dirty="0" smtClean="0">
                <a:solidFill>
                  <a:srgbClr val="F1F1EC"/>
                </a:solidFill>
                <a:latin typeface="DFKai-SB" panose="03000509000000000000" pitchFamily="65" charset="-120"/>
                <a:ea typeface="DFKai-SB" panose="03000509000000000000" pitchFamily="65" charset="-120"/>
                <a:cs typeface="Tahoma"/>
              </a:rPr>
              <a:t>，這信心會影響我們活出怎樣的</a:t>
            </a:r>
            <a:r>
              <a:rPr lang="zh-TW" altLang="en-US" sz="4800" b="1" spc="-204" dirty="0">
                <a:solidFill>
                  <a:srgbClr val="F1F1EC"/>
                </a:solidFill>
                <a:latin typeface="DFKai-SB" panose="03000509000000000000" pitchFamily="65" charset="-120"/>
                <a:ea typeface="DFKai-SB" panose="03000509000000000000" pitchFamily="65" charset="-120"/>
                <a:cs typeface="Tahoma"/>
              </a:rPr>
              <a:t>生</a:t>
            </a:r>
            <a:r>
              <a:rPr lang="zh-TW" altLang="en-US" sz="4800" b="1" spc="-204" dirty="0" smtClean="0">
                <a:solidFill>
                  <a:srgbClr val="F1F1EC"/>
                </a:solidFill>
                <a:latin typeface="DFKai-SB" panose="03000509000000000000" pitchFamily="65" charset="-120"/>
                <a:ea typeface="DFKai-SB" panose="03000509000000000000" pitchFamily="65" charset="-120"/>
                <a:cs typeface="Tahoma"/>
              </a:rPr>
              <a:t>命</a:t>
            </a:r>
            <a:endParaRPr lang="en-US" altLang="zh-TW" sz="4800" b="1" spc="-204" dirty="0" smtClean="0">
              <a:solidFill>
                <a:srgbClr val="F1F1EC"/>
              </a:solidFill>
              <a:latin typeface="DFKai-SB" panose="03000509000000000000" pitchFamily="65" charset="-120"/>
              <a:ea typeface="DFKai-SB" panose="03000509000000000000" pitchFamily="65" charset="-120"/>
              <a:cs typeface="Tahoma"/>
            </a:endParaRPr>
          </a:p>
          <a:p>
            <a:pPr marL="12700" marR="5080">
              <a:lnSpc>
                <a:spcPct val="115900"/>
              </a:lnSpc>
              <a:spcBef>
                <a:spcPts val="100"/>
              </a:spcBef>
            </a:pPr>
            <a:endParaRPr lang="en-US" altLang="zh-TW" sz="4800" b="1" spc="-204" dirty="0" smtClean="0">
              <a:solidFill>
                <a:srgbClr val="F1F1EC"/>
              </a:solidFill>
              <a:latin typeface="DFKai-SB" panose="03000509000000000000" pitchFamily="65" charset="-120"/>
              <a:ea typeface="DFKai-SB" panose="03000509000000000000" pitchFamily="65" charset="-120"/>
              <a:cs typeface="Tahoma"/>
            </a:endParaRPr>
          </a:p>
          <a:p>
            <a:pPr marL="12700" algn="just">
              <a:lnSpc>
                <a:spcPct val="100000"/>
              </a:lnSpc>
              <a:spcBef>
                <a:spcPts val="5"/>
              </a:spcBef>
            </a:pPr>
            <a:r>
              <a:rPr sz="3400" b="1" spc="-605" dirty="0" smtClean="0">
                <a:solidFill>
                  <a:srgbClr val="F1F1EC"/>
                </a:solidFill>
                <a:latin typeface="Swis721 BT" panose="020B0504020202020204" pitchFamily="34" charset="0"/>
                <a:cs typeface="Tahoma"/>
              </a:rPr>
              <a:t>M</a:t>
            </a:r>
            <a:r>
              <a:rPr sz="3400" b="1" spc="-210" dirty="0" smtClean="0">
                <a:solidFill>
                  <a:srgbClr val="F1F1EC"/>
                </a:solidFill>
                <a:latin typeface="Swis721 BT" panose="020B0504020202020204" pitchFamily="34" charset="0"/>
                <a:cs typeface="Tahoma"/>
              </a:rPr>
              <a:t>a</a:t>
            </a:r>
            <a:r>
              <a:rPr sz="3400" b="1" spc="-95" dirty="0" smtClean="0">
                <a:solidFill>
                  <a:srgbClr val="F1F1EC"/>
                </a:solidFill>
                <a:latin typeface="Swis721 BT" panose="020B0504020202020204" pitchFamily="34" charset="0"/>
                <a:cs typeface="Tahoma"/>
              </a:rPr>
              <a:t>tt</a:t>
            </a:r>
            <a:r>
              <a:rPr sz="3400" b="1" spc="-300" dirty="0" smtClean="0">
                <a:solidFill>
                  <a:srgbClr val="F1F1EC"/>
                </a:solidFill>
                <a:latin typeface="Swis721 BT" panose="020B0504020202020204" pitchFamily="34" charset="0"/>
                <a:cs typeface="Tahoma"/>
              </a:rPr>
              <a:t>h</a:t>
            </a:r>
            <a:r>
              <a:rPr sz="3400" b="1" spc="-135" dirty="0" smtClean="0">
                <a:solidFill>
                  <a:srgbClr val="F1F1EC"/>
                </a:solidFill>
                <a:latin typeface="Swis721 BT" panose="020B0504020202020204" pitchFamily="34" charset="0"/>
                <a:cs typeface="Tahoma"/>
              </a:rPr>
              <a:t>e</a:t>
            </a:r>
            <a:r>
              <a:rPr sz="3400" b="1" spc="-290" dirty="0" smtClean="0">
                <a:solidFill>
                  <a:srgbClr val="F1F1EC"/>
                </a:solidFill>
                <a:latin typeface="Swis721 BT" panose="020B0504020202020204" pitchFamily="34" charset="0"/>
                <a:cs typeface="Tahoma"/>
              </a:rPr>
              <a:t>w </a:t>
            </a:r>
            <a:r>
              <a:rPr sz="3400" b="1" spc="-305" dirty="0">
                <a:solidFill>
                  <a:srgbClr val="F1F1EC"/>
                </a:solidFill>
                <a:latin typeface="Swis721 BT" panose="020B0504020202020204" pitchFamily="34" charset="0"/>
                <a:cs typeface="Tahoma"/>
              </a:rPr>
              <a:t>6</a:t>
            </a:r>
            <a:r>
              <a:rPr sz="3400" b="1" spc="40" dirty="0">
                <a:solidFill>
                  <a:srgbClr val="F1F1EC"/>
                </a:solidFill>
                <a:latin typeface="Swis721 BT" panose="020B0504020202020204" pitchFamily="34" charset="0"/>
                <a:cs typeface="Tahoma"/>
              </a:rPr>
              <a:t>:</a:t>
            </a:r>
            <a:r>
              <a:rPr sz="3400" b="1" spc="-290" dirty="0">
                <a:solidFill>
                  <a:srgbClr val="F1F1EC"/>
                </a:solidFill>
                <a:latin typeface="Swis721 BT" panose="020B0504020202020204" pitchFamily="34" charset="0"/>
                <a:cs typeface="Tahoma"/>
              </a:rPr>
              <a:t>3</a:t>
            </a:r>
            <a:r>
              <a:rPr sz="3400" b="1" spc="-300" dirty="0">
                <a:solidFill>
                  <a:srgbClr val="F1F1EC"/>
                </a:solidFill>
                <a:latin typeface="Swis721 BT" panose="020B0504020202020204" pitchFamily="34" charset="0"/>
                <a:cs typeface="Tahoma"/>
              </a:rPr>
              <a:t>3</a:t>
            </a:r>
            <a:endParaRPr sz="3400" dirty="0">
              <a:latin typeface="Swis721 BT" panose="020B0504020202020204" pitchFamily="34" charset="0"/>
              <a:cs typeface="Tahoma"/>
            </a:endParaRPr>
          </a:p>
          <a:p>
            <a:pPr marL="12700" marR="527685" algn="just">
              <a:lnSpc>
                <a:spcPct val="115799"/>
              </a:lnSpc>
            </a:pPr>
            <a:r>
              <a:rPr sz="3400" spc="135" dirty="0">
                <a:solidFill>
                  <a:srgbClr val="F1F1EC"/>
                </a:solidFill>
                <a:latin typeface="Swis721 BT" panose="020B0504020202020204" pitchFamily="34" charset="0"/>
                <a:cs typeface="Tahoma"/>
              </a:rPr>
              <a:t>B</a:t>
            </a:r>
            <a:r>
              <a:rPr sz="3400" spc="-65" dirty="0">
                <a:solidFill>
                  <a:srgbClr val="F1F1EC"/>
                </a:solidFill>
                <a:latin typeface="Swis721 BT" panose="020B0504020202020204" pitchFamily="34" charset="0"/>
                <a:cs typeface="Tahoma"/>
              </a:rPr>
              <a:t>u</a:t>
            </a:r>
            <a:r>
              <a:rPr sz="3400" spc="100" dirty="0">
                <a:solidFill>
                  <a:srgbClr val="F1F1EC"/>
                </a:solidFill>
                <a:latin typeface="Swis721 BT" panose="020B0504020202020204" pitchFamily="34" charset="0"/>
                <a:cs typeface="Tahoma"/>
              </a:rPr>
              <a:t>t</a:t>
            </a:r>
            <a:r>
              <a:rPr sz="3400" spc="-360" dirty="0">
                <a:solidFill>
                  <a:srgbClr val="F1F1EC"/>
                </a:solidFill>
                <a:latin typeface="Swis721 BT" panose="020B0504020202020204" pitchFamily="34" charset="0"/>
                <a:cs typeface="Tahoma"/>
              </a:rPr>
              <a:t> </a:t>
            </a:r>
            <a:r>
              <a:rPr sz="3400" spc="130" dirty="0">
                <a:solidFill>
                  <a:srgbClr val="F1F1EC"/>
                </a:solidFill>
                <a:latin typeface="Swis721 BT" panose="020B0504020202020204" pitchFamily="34" charset="0"/>
                <a:cs typeface="Tahoma"/>
              </a:rPr>
              <a:t>s</a:t>
            </a:r>
            <a:r>
              <a:rPr sz="3400" spc="35" dirty="0">
                <a:solidFill>
                  <a:srgbClr val="F1F1EC"/>
                </a:solidFill>
                <a:latin typeface="Swis721 BT" panose="020B0504020202020204" pitchFamily="34" charset="0"/>
                <a:cs typeface="Tahoma"/>
              </a:rPr>
              <a:t>ee</a:t>
            </a:r>
            <a:r>
              <a:rPr sz="3400" spc="10" dirty="0">
                <a:solidFill>
                  <a:srgbClr val="F1F1EC"/>
                </a:solidFill>
                <a:latin typeface="Swis721 BT" panose="020B0504020202020204" pitchFamily="34" charset="0"/>
                <a:cs typeface="Tahoma"/>
              </a:rPr>
              <a:t>k</a:t>
            </a:r>
            <a:r>
              <a:rPr sz="3400" spc="-360" dirty="0">
                <a:solidFill>
                  <a:srgbClr val="F1F1EC"/>
                </a:solidFill>
                <a:latin typeface="Swis721 BT" panose="020B0504020202020204" pitchFamily="34" charset="0"/>
                <a:cs typeface="Tahoma"/>
              </a:rPr>
              <a:t> </a:t>
            </a:r>
            <a:r>
              <a:rPr sz="3400" spc="135" dirty="0">
                <a:solidFill>
                  <a:srgbClr val="F1F1EC"/>
                </a:solidFill>
                <a:latin typeface="Swis721 BT" panose="020B0504020202020204" pitchFamily="34" charset="0"/>
                <a:cs typeface="Tahoma"/>
              </a:rPr>
              <a:t>f</a:t>
            </a:r>
            <a:r>
              <a:rPr sz="3400" spc="65" dirty="0">
                <a:solidFill>
                  <a:srgbClr val="F1F1EC"/>
                </a:solidFill>
                <a:latin typeface="Swis721 BT" panose="020B0504020202020204" pitchFamily="34" charset="0"/>
                <a:cs typeface="Tahoma"/>
              </a:rPr>
              <a:t>i</a:t>
            </a:r>
            <a:r>
              <a:rPr sz="3400" spc="20" dirty="0">
                <a:solidFill>
                  <a:srgbClr val="F1F1EC"/>
                </a:solidFill>
                <a:latin typeface="Swis721 BT" panose="020B0504020202020204" pitchFamily="34" charset="0"/>
                <a:cs typeface="Tahoma"/>
              </a:rPr>
              <a:t>r</a:t>
            </a:r>
            <a:r>
              <a:rPr sz="3400" spc="130" dirty="0">
                <a:solidFill>
                  <a:srgbClr val="F1F1EC"/>
                </a:solidFill>
                <a:latin typeface="Swis721 BT" panose="020B0504020202020204" pitchFamily="34" charset="0"/>
                <a:cs typeface="Tahoma"/>
              </a:rPr>
              <a:t>s</a:t>
            </a:r>
            <a:r>
              <a:rPr sz="3400" spc="100" dirty="0">
                <a:solidFill>
                  <a:srgbClr val="F1F1EC"/>
                </a:solidFill>
                <a:latin typeface="Swis721 BT" panose="020B0504020202020204" pitchFamily="34" charset="0"/>
                <a:cs typeface="Tahoma"/>
              </a:rPr>
              <a:t>t</a:t>
            </a:r>
            <a:r>
              <a:rPr sz="3400" spc="-360" dirty="0">
                <a:solidFill>
                  <a:srgbClr val="F1F1EC"/>
                </a:solidFill>
                <a:latin typeface="Swis721 BT" panose="020B0504020202020204" pitchFamily="34" charset="0"/>
                <a:cs typeface="Tahoma"/>
              </a:rPr>
              <a:t> </a:t>
            </a:r>
            <a:r>
              <a:rPr sz="3400" spc="110" dirty="0">
                <a:solidFill>
                  <a:srgbClr val="F1F1EC"/>
                </a:solidFill>
                <a:latin typeface="Swis721 BT" panose="020B0504020202020204" pitchFamily="34" charset="0"/>
                <a:cs typeface="Tahoma"/>
              </a:rPr>
              <a:t>t</a:t>
            </a:r>
            <a:r>
              <a:rPr sz="3400" spc="-55" dirty="0">
                <a:solidFill>
                  <a:srgbClr val="F1F1EC"/>
                </a:solidFill>
                <a:latin typeface="Swis721 BT" panose="020B0504020202020204" pitchFamily="34" charset="0"/>
                <a:cs typeface="Tahoma"/>
              </a:rPr>
              <a:t>h</a:t>
            </a:r>
            <a:r>
              <a:rPr sz="3400" spc="25" dirty="0">
                <a:solidFill>
                  <a:srgbClr val="F1F1EC"/>
                </a:solidFill>
                <a:latin typeface="Swis721 BT" panose="020B0504020202020204" pitchFamily="34" charset="0"/>
                <a:cs typeface="Tahoma"/>
              </a:rPr>
              <a:t>e</a:t>
            </a:r>
            <a:r>
              <a:rPr sz="3400" spc="-360" dirty="0">
                <a:solidFill>
                  <a:srgbClr val="F1F1EC"/>
                </a:solidFill>
                <a:latin typeface="Swis721 BT" panose="020B0504020202020204" pitchFamily="34" charset="0"/>
                <a:cs typeface="Tahoma"/>
              </a:rPr>
              <a:t> </a:t>
            </a:r>
            <a:r>
              <a:rPr sz="3400" spc="20" dirty="0">
                <a:solidFill>
                  <a:srgbClr val="F1F1EC"/>
                </a:solidFill>
                <a:latin typeface="Swis721 BT" panose="020B0504020202020204" pitchFamily="34" charset="0"/>
                <a:cs typeface="Tahoma"/>
              </a:rPr>
              <a:t>k</a:t>
            </a:r>
            <a:r>
              <a:rPr sz="3400" spc="65" dirty="0">
                <a:solidFill>
                  <a:srgbClr val="F1F1EC"/>
                </a:solidFill>
                <a:latin typeface="Swis721 BT" panose="020B0504020202020204" pitchFamily="34" charset="0"/>
                <a:cs typeface="Tahoma"/>
              </a:rPr>
              <a:t>i</a:t>
            </a:r>
            <a:r>
              <a:rPr sz="3400" spc="-55" dirty="0">
                <a:solidFill>
                  <a:srgbClr val="F1F1EC"/>
                </a:solidFill>
                <a:latin typeface="Swis721 BT" panose="020B0504020202020204" pitchFamily="34" charset="0"/>
                <a:cs typeface="Tahoma"/>
              </a:rPr>
              <a:t>ng</a:t>
            </a:r>
            <a:r>
              <a:rPr sz="3400" spc="-30" dirty="0">
                <a:solidFill>
                  <a:srgbClr val="F1F1EC"/>
                </a:solidFill>
                <a:latin typeface="Swis721 BT" panose="020B0504020202020204" pitchFamily="34" charset="0"/>
                <a:cs typeface="Tahoma"/>
              </a:rPr>
              <a:t>d</a:t>
            </a:r>
            <a:r>
              <a:rPr sz="3400" spc="20" dirty="0">
                <a:solidFill>
                  <a:srgbClr val="F1F1EC"/>
                </a:solidFill>
                <a:latin typeface="Swis721 BT" panose="020B0504020202020204" pitchFamily="34" charset="0"/>
                <a:cs typeface="Tahoma"/>
              </a:rPr>
              <a:t>o</a:t>
            </a:r>
            <a:r>
              <a:rPr sz="3400" spc="-45" dirty="0">
                <a:solidFill>
                  <a:srgbClr val="F1F1EC"/>
                </a:solidFill>
                <a:latin typeface="Swis721 BT" panose="020B0504020202020204" pitchFamily="34" charset="0"/>
                <a:cs typeface="Tahoma"/>
              </a:rPr>
              <a:t>m</a:t>
            </a:r>
            <a:r>
              <a:rPr sz="3400" spc="-360" dirty="0">
                <a:solidFill>
                  <a:srgbClr val="F1F1EC"/>
                </a:solidFill>
                <a:latin typeface="Swis721 BT" panose="020B0504020202020204" pitchFamily="34" charset="0"/>
                <a:cs typeface="Tahoma"/>
              </a:rPr>
              <a:t> </a:t>
            </a:r>
            <a:r>
              <a:rPr sz="3400" spc="20" dirty="0">
                <a:solidFill>
                  <a:srgbClr val="F1F1EC"/>
                </a:solidFill>
                <a:latin typeface="Swis721 BT" panose="020B0504020202020204" pitchFamily="34" charset="0"/>
                <a:cs typeface="Tahoma"/>
              </a:rPr>
              <a:t>o</a:t>
            </a:r>
            <a:r>
              <a:rPr sz="3400" spc="125" dirty="0">
                <a:solidFill>
                  <a:srgbClr val="F1F1EC"/>
                </a:solidFill>
                <a:latin typeface="Swis721 BT" panose="020B0504020202020204" pitchFamily="34" charset="0"/>
                <a:cs typeface="Tahoma"/>
              </a:rPr>
              <a:t>f</a:t>
            </a:r>
            <a:r>
              <a:rPr sz="3400" spc="-360" dirty="0">
                <a:solidFill>
                  <a:srgbClr val="F1F1EC"/>
                </a:solidFill>
                <a:latin typeface="Swis721 BT" panose="020B0504020202020204" pitchFamily="34" charset="0"/>
                <a:cs typeface="Tahoma"/>
              </a:rPr>
              <a:t> </a:t>
            </a:r>
            <a:r>
              <a:rPr sz="3400" spc="-200" dirty="0">
                <a:solidFill>
                  <a:srgbClr val="F1F1EC"/>
                </a:solidFill>
                <a:latin typeface="Swis721 BT" panose="020B0504020202020204" pitchFamily="34" charset="0"/>
                <a:cs typeface="Tahoma"/>
              </a:rPr>
              <a:t>G</a:t>
            </a:r>
            <a:r>
              <a:rPr sz="3400" spc="20" dirty="0">
                <a:solidFill>
                  <a:srgbClr val="F1F1EC"/>
                </a:solidFill>
                <a:latin typeface="Swis721 BT" panose="020B0504020202020204" pitchFamily="34" charset="0"/>
                <a:cs typeface="Tahoma"/>
              </a:rPr>
              <a:t>o</a:t>
            </a:r>
            <a:r>
              <a:rPr sz="3400" spc="-40" dirty="0">
                <a:solidFill>
                  <a:srgbClr val="F1F1EC"/>
                </a:solidFill>
                <a:latin typeface="Swis721 BT" panose="020B0504020202020204" pitchFamily="34" charset="0"/>
                <a:cs typeface="Tahoma"/>
              </a:rPr>
              <a:t>d</a:t>
            </a:r>
            <a:r>
              <a:rPr sz="3400" spc="-360" dirty="0">
                <a:solidFill>
                  <a:srgbClr val="F1F1EC"/>
                </a:solidFill>
                <a:latin typeface="Swis721 BT" panose="020B0504020202020204" pitchFamily="34" charset="0"/>
                <a:cs typeface="Tahoma"/>
              </a:rPr>
              <a:t> </a:t>
            </a:r>
            <a:r>
              <a:rPr sz="3400" spc="-40" dirty="0">
                <a:solidFill>
                  <a:srgbClr val="F1F1EC"/>
                </a:solidFill>
                <a:latin typeface="Swis721 BT" panose="020B0504020202020204" pitchFamily="34" charset="0"/>
                <a:cs typeface="Tahoma"/>
              </a:rPr>
              <a:t>a</a:t>
            </a:r>
            <a:r>
              <a:rPr sz="3400" spc="-55" dirty="0">
                <a:solidFill>
                  <a:srgbClr val="F1F1EC"/>
                </a:solidFill>
                <a:latin typeface="Swis721 BT" panose="020B0504020202020204" pitchFamily="34" charset="0"/>
                <a:cs typeface="Tahoma"/>
              </a:rPr>
              <a:t>n</a:t>
            </a:r>
            <a:r>
              <a:rPr sz="3400" spc="-40" dirty="0">
                <a:solidFill>
                  <a:srgbClr val="F1F1EC"/>
                </a:solidFill>
                <a:latin typeface="Swis721 BT" panose="020B0504020202020204" pitchFamily="34" charset="0"/>
                <a:cs typeface="Tahoma"/>
              </a:rPr>
              <a:t>d</a:t>
            </a:r>
            <a:r>
              <a:rPr sz="3400" spc="-360" dirty="0">
                <a:solidFill>
                  <a:srgbClr val="F1F1EC"/>
                </a:solidFill>
                <a:latin typeface="Swis721 BT" panose="020B0504020202020204" pitchFamily="34" charset="0"/>
                <a:cs typeface="Tahoma"/>
              </a:rPr>
              <a:t> </a:t>
            </a:r>
            <a:r>
              <a:rPr sz="3400" spc="-55" dirty="0">
                <a:solidFill>
                  <a:srgbClr val="F1F1EC"/>
                </a:solidFill>
                <a:latin typeface="Swis721 BT" panose="020B0504020202020204" pitchFamily="34" charset="0"/>
                <a:cs typeface="Tahoma"/>
              </a:rPr>
              <a:t>h</a:t>
            </a:r>
            <a:r>
              <a:rPr sz="3400" spc="65" dirty="0">
                <a:solidFill>
                  <a:srgbClr val="F1F1EC"/>
                </a:solidFill>
                <a:latin typeface="Swis721 BT" panose="020B0504020202020204" pitchFamily="34" charset="0"/>
                <a:cs typeface="Tahoma"/>
              </a:rPr>
              <a:t>i</a:t>
            </a:r>
            <a:r>
              <a:rPr sz="3400" spc="95" dirty="0">
                <a:solidFill>
                  <a:srgbClr val="F1F1EC"/>
                </a:solidFill>
                <a:latin typeface="Swis721 BT" panose="020B0504020202020204" pitchFamily="34" charset="0"/>
                <a:cs typeface="Tahoma"/>
              </a:rPr>
              <a:t>s  </a:t>
            </a:r>
            <a:r>
              <a:rPr sz="3400" spc="20" dirty="0">
                <a:solidFill>
                  <a:srgbClr val="F1F1EC"/>
                </a:solidFill>
                <a:latin typeface="Swis721 BT" panose="020B0504020202020204" pitchFamily="34" charset="0"/>
                <a:cs typeface="Tahoma"/>
              </a:rPr>
              <a:t>righteousness,</a:t>
            </a:r>
            <a:r>
              <a:rPr sz="3400" spc="-360" dirty="0">
                <a:solidFill>
                  <a:srgbClr val="F1F1EC"/>
                </a:solidFill>
                <a:latin typeface="Swis721 BT" panose="020B0504020202020204" pitchFamily="34" charset="0"/>
                <a:cs typeface="Tahoma"/>
              </a:rPr>
              <a:t> </a:t>
            </a:r>
            <a:r>
              <a:rPr sz="3400" spc="-45" dirty="0">
                <a:solidFill>
                  <a:srgbClr val="F1F1EC"/>
                </a:solidFill>
                <a:latin typeface="Swis721 BT" panose="020B0504020202020204" pitchFamily="34" charset="0"/>
                <a:cs typeface="Tahoma"/>
              </a:rPr>
              <a:t>and</a:t>
            </a:r>
            <a:r>
              <a:rPr sz="3400" spc="-355" dirty="0">
                <a:solidFill>
                  <a:srgbClr val="F1F1EC"/>
                </a:solidFill>
                <a:latin typeface="Swis721 BT" panose="020B0504020202020204" pitchFamily="34" charset="0"/>
                <a:cs typeface="Tahoma"/>
              </a:rPr>
              <a:t> </a:t>
            </a:r>
            <a:r>
              <a:rPr sz="3400" spc="-5" dirty="0">
                <a:solidFill>
                  <a:srgbClr val="F1F1EC"/>
                </a:solidFill>
                <a:latin typeface="Swis721 BT" panose="020B0504020202020204" pitchFamily="34" charset="0"/>
                <a:cs typeface="Tahoma"/>
              </a:rPr>
              <a:t>all</a:t>
            </a:r>
            <a:r>
              <a:rPr sz="3400" spc="-355" dirty="0">
                <a:solidFill>
                  <a:srgbClr val="F1F1EC"/>
                </a:solidFill>
                <a:latin typeface="Swis721 BT" panose="020B0504020202020204" pitchFamily="34" charset="0"/>
                <a:cs typeface="Tahoma"/>
              </a:rPr>
              <a:t> </a:t>
            </a:r>
            <a:r>
              <a:rPr sz="3400" spc="50" dirty="0">
                <a:solidFill>
                  <a:srgbClr val="F1F1EC"/>
                </a:solidFill>
                <a:latin typeface="Swis721 BT" panose="020B0504020202020204" pitchFamily="34" charset="0"/>
                <a:cs typeface="Tahoma"/>
              </a:rPr>
              <a:t>these</a:t>
            </a:r>
            <a:r>
              <a:rPr sz="3400" spc="-360" dirty="0">
                <a:solidFill>
                  <a:srgbClr val="F1F1EC"/>
                </a:solidFill>
                <a:latin typeface="Swis721 BT" panose="020B0504020202020204" pitchFamily="34" charset="0"/>
                <a:cs typeface="Tahoma"/>
              </a:rPr>
              <a:t> </a:t>
            </a:r>
            <a:r>
              <a:rPr sz="3400" spc="20" dirty="0">
                <a:solidFill>
                  <a:srgbClr val="F1F1EC"/>
                </a:solidFill>
                <a:latin typeface="Swis721 BT" panose="020B0504020202020204" pitchFamily="34" charset="0"/>
                <a:cs typeface="Tahoma"/>
              </a:rPr>
              <a:t>things</a:t>
            </a:r>
            <a:r>
              <a:rPr sz="3400" spc="-355" dirty="0">
                <a:solidFill>
                  <a:srgbClr val="F1F1EC"/>
                </a:solidFill>
                <a:latin typeface="Swis721 BT" panose="020B0504020202020204" pitchFamily="34" charset="0"/>
                <a:cs typeface="Tahoma"/>
              </a:rPr>
              <a:t> </a:t>
            </a:r>
            <a:r>
              <a:rPr sz="3400" spc="5" dirty="0">
                <a:solidFill>
                  <a:srgbClr val="F1F1EC"/>
                </a:solidFill>
                <a:latin typeface="Swis721 BT" panose="020B0504020202020204" pitchFamily="34" charset="0"/>
                <a:cs typeface="Tahoma"/>
              </a:rPr>
              <a:t>will</a:t>
            </a:r>
            <a:r>
              <a:rPr sz="3400" spc="-355" dirty="0">
                <a:solidFill>
                  <a:srgbClr val="F1F1EC"/>
                </a:solidFill>
                <a:latin typeface="Swis721 BT" panose="020B0504020202020204" pitchFamily="34" charset="0"/>
                <a:cs typeface="Tahoma"/>
              </a:rPr>
              <a:t> </a:t>
            </a:r>
            <a:r>
              <a:rPr sz="3400" spc="-5" dirty="0">
                <a:solidFill>
                  <a:srgbClr val="F1F1EC"/>
                </a:solidFill>
                <a:latin typeface="Swis721 BT" panose="020B0504020202020204" pitchFamily="34" charset="0"/>
                <a:cs typeface="Tahoma"/>
              </a:rPr>
              <a:t>be </a:t>
            </a:r>
            <a:r>
              <a:rPr sz="3400" spc="-1055" dirty="0">
                <a:solidFill>
                  <a:srgbClr val="F1F1EC"/>
                </a:solidFill>
                <a:latin typeface="Swis721 BT" panose="020B0504020202020204" pitchFamily="34" charset="0"/>
                <a:cs typeface="Tahoma"/>
              </a:rPr>
              <a:t> </a:t>
            </a:r>
            <a:r>
              <a:rPr sz="3400" spc="-40" dirty="0">
                <a:solidFill>
                  <a:srgbClr val="F1F1EC"/>
                </a:solidFill>
                <a:latin typeface="Swis721 BT" panose="020B0504020202020204" pitchFamily="34" charset="0"/>
                <a:cs typeface="Tahoma"/>
              </a:rPr>
              <a:t>a</a:t>
            </a:r>
            <a:r>
              <a:rPr sz="3400" spc="-30" dirty="0">
                <a:solidFill>
                  <a:srgbClr val="F1F1EC"/>
                </a:solidFill>
                <a:latin typeface="Swis721 BT" panose="020B0504020202020204" pitchFamily="34" charset="0"/>
                <a:cs typeface="Tahoma"/>
              </a:rPr>
              <a:t>dd</a:t>
            </a:r>
            <a:r>
              <a:rPr sz="3400" spc="35" dirty="0">
                <a:solidFill>
                  <a:srgbClr val="F1F1EC"/>
                </a:solidFill>
                <a:latin typeface="Swis721 BT" panose="020B0504020202020204" pitchFamily="34" charset="0"/>
                <a:cs typeface="Tahoma"/>
              </a:rPr>
              <a:t>e</a:t>
            </a:r>
            <a:r>
              <a:rPr sz="3400" spc="-40" dirty="0">
                <a:solidFill>
                  <a:srgbClr val="F1F1EC"/>
                </a:solidFill>
                <a:latin typeface="Swis721 BT" panose="020B0504020202020204" pitchFamily="34" charset="0"/>
                <a:cs typeface="Tahoma"/>
              </a:rPr>
              <a:t>d</a:t>
            </a:r>
            <a:r>
              <a:rPr sz="3400" spc="-360" dirty="0">
                <a:solidFill>
                  <a:srgbClr val="F1F1EC"/>
                </a:solidFill>
                <a:latin typeface="Swis721 BT" panose="020B0504020202020204" pitchFamily="34" charset="0"/>
                <a:cs typeface="Tahoma"/>
              </a:rPr>
              <a:t> </a:t>
            </a:r>
            <a:r>
              <a:rPr sz="3400" spc="110" dirty="0">
                <a:solidFill>
                  <a:srgbClr val="F1F1EC"/>
                </a:solidFill>
                <a:latin typeface="Swis721 BT" panose="020B0504020202020204" pitchFamily="34" charset="0"/>
                <a:cs typeface="Tahoma"/>
              </a:rPr>
              <a:t>t</a:t>
            </a:r>
            <a:r>
              <a:rPr sz="3400" spc="10" dirty="0">
                <a:solidFill>
                  <a:srgbClr val="F1F1EC"/>
                </a:solidFill>
                <a:latin typeface="Swis721 BT" panose="020B0504020202020204" pitchFamily="34" charset="0"/>
                <a:cs typeface="Tahoma"/>
              </a:rPr>
              <a:t>o</a:t>
            </a:r>
            <a:r>
              <a:rPr sz="3400" spc="-360" dirty="0">
                <a:solidFill>
                  <a:srgbClr val="F1F1EC"/>
                </a:solidFill>
                <a:latin typeface="Swis721 BT" panose="020B0504020202020204" pitchFamily="34" charset="0"/>
                <a:cs typeface="Tahoma"/>
              </a:rPr>
              <a:t> </a:t>
            </a:r>
            <a:r>
              <a:rPr sz="3400" spc="-120" dirty="0">
                <a:solidFill>
                  <a:srgbClr val="F1F1EC"/>
                </a:solidFill>
                <a:latin typeface="Swis721 BT" panose="020B0504020202020204" pitchFamily="34" charset="0"/>
                <a:cs typeface="Tahoma"/>
              </a:rPr>
              <a:t>y</a:t>
            </a:r>
            <a:r>
              <a:rPr sz="3400" spc="20" dirty="0">
                <a:solidFill>
                  <a:srgbClr val="F1F1EC"/>
                </a:solidFill>
                <a:latin typeface="Swis721 BT" panose="020B0504020202020204" pitchFamily="34" charset="0"/>
                <a:cs typeface="Tahoma"/>
              </a:rPr>
              <a:t>o</a:t>
            </a:r>
            <a:r>
              <a:rPr sz="3400" spc="-65" dirty="0">
                <a:solidFill>
                  <a:srgbClr val="F1F1EC"/>
                </a:solidFill>
                <a:latin typeface="Swis721 BT" panose="020B0504020202020204" pitchFamily="34" charset="0"/>
                <a:cs typeface="Tahoma"/>
              </a:rPr>
              <a:t>u</a:t>
            </a:r>
            <a:r>
              <a:rPr sz="3400" spc="-100" dirty="0" smtClean="0">
                <a:solidFill>
                  <a:srgbClr val="F1F1EC"/>
                </a:solidFill>
                <a:latin typeface="Swis721 BT" panose="020B0504020202020204" pitchFamily="34" charset="0"/>
                <a:cs typeface="Tahoma"/>
              </a:rPr>
              <a:t>.</a:t>
            </a:r>
            <a:endParaRPr lang="en-US" sz="3400" spc="-100" dirty="0" smtClean="0">
              <a:solidFill>
                <a:srgbClr val="F1F1EC"/>
              </a:solidFill>
              <a:latin typeface="Swis721 BT" panose="020B0504020202020204" pitchFamily="34" charset="0"/>
              <a:cs typeface="Tahoma"/>
            </a:endParaRPr>
          </a:p>
          <a:p>
            <a:pPr marL="12700" marR="5080" lvl="0">
              <a:lnSpc>
                <a:spcPct val="115900"/>
              </a:lnSpc>
              <a:spcBef>
                <a:spcPts val="100"/>
              </a:spcBef>
            </a:pPr>
            <a:r>
              <a:rPr lang="zh-TW" altLang="en-US" sz="4800" b="1" spc="-204" dirty="0">
                <a:solidFill>
                  <a:srgbClr val="F1F1EC"/>
                </a:solidFill>
                <a:latin typeface="DFKai-SB" panose="03000509000000000000" pitchFamily="65" charset="-120"/>
                <a:ea typeface="DFKai-SB" panose="03000509000000000000" pitchFamily="65" charset="-120"/>
                <a:cs typeface="Tahoma"/>
              </a:rPr>
              <a:t>你們要先求他的國和他的義，這些東西都要加給你們了。 </a:t>
            </a:r>
            <a:r>
              <a:rPr lang="en-US" altLang="zh-TW" sz="4800" b="1" spc="-204" dirty="0">
                <a:solidFill>
                  <a:srgbClr val="F1F1EC"/>
                </a:solidFill>
                <a:latin typeface="DFKai-SB" panose="03000509000000000000" pitchFamily="65" charset="-120"/>
                <a:ea typeface="DFKai-SB" panose="03000509000000000000" pitchFamily="65" charset="-120"/>
                <a:cs typeface="Tahoma"/>
              </a:rPr>
              <a:t>(</a:t>
            </a:r>
            <a:r>
              <a:rPr lang="zh-TW" altLang="en-US" sz="4800" b="1" spc="-204" dirty="0">
                <a:solidFill>
                  <a:srgbClr val="F1F1EC"/>
                </a:solidFill>
                <a:latin typeface="DFKai-SB" panose="03000509000000000000" pitchFamily="65" charset="-120"/>
                <a:ea typeface="DFKai-SB" panose="03000509000000000000" pitchFamily="65" charset="-120"/>
                <a:cs typeface="Tahoma"/>
              </a:rPr>
              <a:t>馬太福音 </a:t>
            </a:r>
            <a:r>
              <a:rPr lang="en-US" altLang="zh-TW" sz="4800" b="1" spc="-204" dirty="0">
                <a:solidFill>
                  <a:srgbClr val="F1F1EC"/>
                </a:solidFill>
                <a:latin typeface="DFKai-SB" panose="03000509000000000000" pitchFamily="65" charset="-120"/>
                <a:ea typeface="DFKai-SB" panose="03000509000000000000" pitchFamily="65" charset="-120"/>
                <a:cs typeface="Tahoma"/>
              </a:rPr>
              <a:t>6:33</a:t>
            </a:r>
            <a:r>
              <a:rPr lang="en-US" altLang="zh-TW" sz="4800" b="1" spc="-204" dirty="0" smtClean="0">
                <a:solidFill>
                  <a:srgbClr val="F1F1EC"/>
                </a:solidFill>
                <a:latin typeface="DFKai-SB" panose="03000509000000000000" pitchFamily="65" charset="-120"/>
                <a:ea typeface="DFKai-SB" panose="03000509000000000000" pitchFamily="65" charset="-120"/>
                <a:cs typeface="Tahoma"/>
              </a:rPr>
              <a:t>)</a:t>
            </a:r>
            <a:endParaRPr lang="en-US" sz="3400" spc="-100" dirty="0">
              <a:solidFill>
                <a:srgbClr val="F1F1EC"/>
              </a:solidFill>
              <a:latin typeface="Tahoma"/>
              <a:cs typeface="Tahoma"/>
            </a:endParaRPr>
          </a:p>
          <a:p>
            <a:pPr marL="12700" marR="527685" algn="just">
              <a:lnSpc>
                <a:spcPct val="115799"/>
              </a:lnSpc>
            </a:pPr>
            <a:endParaRPr sz="3400" dirty="0">
              <a:latin typeface="Tahoma"/>
              <a:cs typeface="Tahoma"/>
            </a:endParaRPr>
          </a:p>
        </p:txBody>
      </p:sp>
    </p:spTree>
    <p:extLst>
      <p:ext uri="{BB962C8B-B14F-4D97-AF65-F5344CB8AC3E}">
        <p14:creationId xmlns:p14="http://schemas.microsoft.com/office/powerpoint/2010/main" val="3673195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9600" y="0"/>
            <a:ext cx="9143999" cy="10286999"/>
          </a:xfrm>
          <a:prstGeom prst="rect">
            <a:avLst/>
          </a:prstGeom>
        </p:spPr>
      </p:pic>
      <p:sp>
        <p:nvSpPr>
          <p:cNvPr id="3" name="object 3"/>
          <p:cNvSpPr txBox="1">
            <a:spLocks noGrp="1"/>
          </p:cNvSpPr>
          <p:nvPr>
            <p:ph type="title"/>
          </p:nvPr>
        </p:nvSpPr>
        <p:spPr>
          <a:xfrm>
            <a:off x="8686800" y="342900"/>
            <a:ext cx="9525000" cy="4231287"/>
          </a:xfrm>
          <a:prstGeom prst="rect">
            <a:avLst/>
          </a:prstGeom>
        </p:spPr>
        <p:txBody>
          <a:bodyPr vert="horz" wrap="square" lIns="0" tIns="37465" rIns="0" bIns="0" rtlCol="0">
            <a:spAutoFit/>
          </a:bodyPr>
          <a:lstStyle/>
          <a:p>
            <a:pPr marL="12700" marR="5080">
              <a:lnSpc>
                <a:spcPts val="10880"/>
              </a:lnSpc>
              <a:spcBef>
                <a:spcPts val="295"/>
              </a:spcBef>
            </a:pPr>
            <a:r>
              <a:rPr sz="9100" spc="-1505" dirty="0">
                <a:solidFill>
                  <a:srgbClr val="365B6D"/>
                </a:solidFill>
                <a:latin typeface="Swis721 BT" panose="020B0504020202020204" pitchFamily="34" charset="0"/>
              </a:rPr>
              <a:t>W</a:t>
            </a:r>
            <a:r>
              <a:rPr sz="9100" spc="-855" dirty="0">
                <a:solidFill>
                  <a:srgbClr val="365B6D"/>
                </a:solidFill>
                <a:latin typeface="Swis721 BT" panose="020B0504020202020204" pitchFamily="34" charset="0"/>
              </a:rPr>
              <a:t>h</a:t>
            </a:r>
            <a:r>
              <a:rPr sz="9100" spc="-650" dirty="0">
                <a:solidFill>
                  <a:srgbClr val="365B6D"/>
                </a:solidFill>
                <a:latin typeface="Swis721 BT" panose="020B0504020202020204" pitchFamily="34" charset="0"/>
              </a:rPr>
              <a:t>a</a:t>
            </a:r>
            <a:r>
              <a:rPr sz="9100" spc="-325" dirty="0">
                <a:solidFill>
                  <a:srgbClr val="365B6D"/>
                </a:solidFill>
                <a:latin typeface="Swis721 BT" panose="020B0504020202020204" pitchFamily="34" charset="0"/>
              </a:rPr>
              <a:t>t</a:t>
            </a:r>
            <a:r>
              <a:rPr sz="9100" spc="-850" dirty="0">
                <a:solidFill>
                  <a:srgbClr val="365B6D"/>
                </a:solidFill>
                <a:latin typeface="Swis721 BT" panose="020B0504020202020204" pitchFamily="34" charset="0"/>
              </a:rPr>
              <a:t> </a:t>
            </a:r>
            <a:r>
              <a:rPr sz="9100" spc="-380" dirty="0">
                <a:solidFill>
                  <a:srgbClr val="365B6D"/>
                </a:solidFill>
                <a:latin typeface="Swis721 BT" panose="020B0504020202020204" pitchFamily="34" charset="0"/>
              </a:rPr>
              <a:t>i</a:t>
            </a:r>
            <a:r>
              <a:rPr sz="9100" spc="-110" dirty="0">
                <a:solidFill>
                  <a:srgbClr val="365B6D"/>
                </a:solidFill>
                <a:latin typeface="Swis721 BT" panose="020B0504020202020204" pitchFamily="34" charset="0"/>
              </a:rPr>
              <a:t>s</a:t>
            </a:r>
            <a:r>
              <a:rPr sz="9100" spc="-850" dirty="0">
                <a:solidFill>
                  <a:srgbClr val="365B6D"/>
                </a:solidFill>
                <a:latin typeface="Swis721 BT" panose="020B0504020202020204" pitchFamily="34" charset="0"/>
              </a:rPr>
              <a:t> </a:t>
            </a:r>
            <a:r>
              <a:rPr sz="9100" spc="-1085" dirty="0">
                <a:solidFill>
                  <a:srgbClr val="365B6D"/>
                </a:solidFill>
                <a:latin typeface="Swis721 BT" panose="020B0504020202020204" pitchFamily="34" charset="0"/>
              </a:rPr>
              <a:t>m</a:t>
            </a:r>
            <a:r>
              <a:rPr sz="9100" spc="-555" dirty="0">
                <a:solidFill>
                  <a:srgbClr val="365B6D"/>
                </a:solidFill>
                <a:latin typeface="Swis721 BT" panose="020B0504020202020204" pitchFamily="34" charset="0"/>
              </a:rPr>
              <a:t>o</a:t>
            </a:r>
            <a:r>
              <a:rPr sz="9100" spc="-114" dirty="0">
                <a:solidFill>
                  <a:srgbClr val="365B6D"/>
                </a:solidFill>
                <a:latin typeface="Swis721 BT" panose="020B0504020202020204" pitchFamily="34" charset="0"/>
              </a:rPr>
              <a:t>s</a:t>
            </a:r>
            <a:r>
              <a:rPr sz="9100" spc="-260" dirty="0">
                <a:solidFill>
                  <a:srgbClr val="365B6D"/>
                </a:solidFill>
                <a:latin typeface="Swis721 BT" panose="020B0504020202020204" pitchFamily="34" charset="0"/>
              </a:rPr>
              <a:t>t  </a:t>
            </a:r>
            <a:r>
              <a:rPr sz="9100" spc="-855" dirty="0">
                <a:solidFill>
                  <a:srgbClr val="365B6D"/>
                </a:solidFill>
                <a:latin typeface="Swis721 BT" panose="020B0504020202020204" pitchFamily="34" charset="0"/>
              </a:rPr>
              <a:t>h</a:t>
            </a:r>
            <a:r>
              <a:rPr sz="9100" spc="-555" dirty="0">
                <a:solidFill>
                  <a:srgbClr val="365B6D"/>
                </a:solidFill>
                <a:latin typeface="Swis721 BT" panose="020B0504020202020204" pitchFamily="34" charset="0"/>
              </a:rPr>
              <a:t>o</a:t>
            </a:r>
            <a:r>
              <a:rPr sz="9100" spc="-855" dirty="0">
                <a:solidFill>
                  <a:srgbClr val="365B6D"/>
                </a:solidFill>
                <a:latin typeface="Swis721 BT" panose="020B0504020202020204" pitchFamily="34" charset="0"/>
              </a:rPr>
              <a:t>n</a:t>
            </a:r>
            <a:r>
              <a:rPr sz="9100" spc="-555" dirty="0">
                <a:solidFill>
                  <a:srgbClr val="365B6D"/>
                </a:solidFill>
                <a:latin typeface="Swis721 BT" panose="020B0504020202020204" pitchFamily="34" charset="0"/>
              </a:rPr>
              <a:t>o</a:t>
            </a:r>
            <a:r>
              <a:rPr sz="9100" spc="-470" dirty="0">
                <a:solidFill>
                  <a:srgbClr val="365B6D"/>
                </a:solidFill>
                <a:latin typeface="Swis721 BT" panose="020B0504020202020204" pitchFamily="34" charset="0"/>
              </a:rPr>
              <a:t>r</a:t>
            </a:r>
            <a:r>
              <a:rPr sz="9100" spc="-380" dirty="0">
                <a:solidFill>
                  <a:srgbClr val="365B6D"/>
                </a:solidFill>
                <a:latin typeface="Swis721 BT" panose="020B0504020202020204" pitchFamily="34" charset="0"/>
              </a:rPr>
              <a:t>i</a:t>
            </a:r>
            <a:r>
              <a:rPr sz="9100" spc="-855" dirty="0">
                <a:solidFill>
                  <a:srgbClr val="365B6D"/>
                </a:solidFill>
                <a:latin typeface="Swis721 BT" panose="020B0504020202020204" pitchFamily="34" charset="0"/>
              </a:rPr>
              <a:t>n</a:t>
            </a:r>
            <a:r>
              <a:rPr sz="9100" spc="-670" dirty="0">
                <a:solidFill>
                  <a:srgbClr val="365B6D"/>
                </a:solidFill>
                <a:latin typeface="Swis721 BT" panose="020B0504020202020204" pitchFamily="34" charset="0"/>
              </a:rPr>
              <a:t>g</a:t>
            </a:r>
            <a:r>
              <a:rPr sz="9100" spc="-850" dirty="0">
                <a:solidFill>
                  <a:srgbClr val="365B6D"/>
                </a:solidFill>
                <a:latin typeface="Swis721 BT" panose="020B0504020202020204" pitchFamily="34" charset="0"/>
              </a:rPr>
              <a:t> </a:t>
            </a:r>
            <a:r>
              <a:rPr sz="9100" spc="-330" dirty="0">
                <a:solidFill>
                  <a:srgbClr val="365B6D"/>
                </a:solidFill>
                <a:latin typeface="Swis721 BT" panose="020B0504020202020204" pitchFamily="34" charset="0"/>
              </a:rPr>
              <a:t>t</a:t>
            </a:r>
            <a:r>
              <a:rPr sz="9100" spc="-360" dirty="0">
                <a:solidFill>
                  <a:srgbClr val="365B6D"/>
                </a:solidFill>
                <a:latin typeface="Swis721 BT" panose="020B0504020202020204" pitchFamily="34" charset="0"/>
              </a:rPr>
              <a:t>o </a:t>
            </a:r>
            <a:r>
              <a:rPr sz="9100" spc="-725" dirty="0" smtClean="0">
                <a:solidFill>
                  <a:srgbClr val="365B6D"/>
                </a:solidFill>
                <a:latin typeface="Swis721 BT" panose="020B0504020202020204" pitchFamily="34" charset="0"/>
              </a:rPr>
              <a:t>God?</a:t>
            </a:r>
            <a:r>
              <a:rPr lang="en-US" sz="9100" spc="-725" dirty="0" smtClean="0">
                <a:solidFill>
                  <a:srgbClr val="365B6D"/>
                </a:solidFill>
                <a:latin typeface="Swis721 BT" panose="020B0504020202020204" pitchFamily="34" charset="0"/>
              </a:rPr>
              <a:t/>
            </a:r>
            <a:br>
              <a:rPr lang="en-US" sz="9100" spc="-725" dirty="0" smtClean="0">
                <a:solidFill>
                  <a:srgbClr val="365B6D"/>
                </a:solidFill>
                <a:latin typeface="Swis721 BT" panose="020B0504020202020204" pitchFamily="34" charset="0"/>
              </a:rPr>
            </a:br>
            <a:r>
              <a:rPr lang="zh-TW" altLang="en-US" sz="9100" spc="-725" dirty="0" smtClean="0">
                <a:solidFill>
                  <a:srgbClr val="365B6D"/>
                </a:solidFill>
                <a:latin typeface="DFKai-SB" panose="03000509000000000000" pitchFamily="65" charset="-120"/>
                <a:ea typeface="DFKai-SB" panose="03000509000000000000" pitchFamily="65" charset="-120"/>
              </a:rPr>
              <a:t>什麼</a:t>
            </a:r>
            <a:r>
              <a:rPr lang="zh-TW" altLang="en-US" sz="9100" spc="-725" dirty="0">
                <a:solidFill>
                  <a:srgbClr val="365B6D"/>
                </a:solidFill>
                <a:latin typeface="DFKai-SB" panose="03000509000000000000" pitchFamily="65" charset="-120"/>
                <a:ea typeface="DFKai-SB" panose="03000509000000000000" pitchFamily="65" charset="-120"/>
              </a:rPr>
              <a:t>是最尊榮神的？</a:t>
            </a:r>
            <a:endParaRPr sz="9100" dirty="0">
              <a:latin typeface="DFKai-SB" panose="03000509000000000000" pitchFamily="65" charset="-120"/>
              <a:ea typeface="DFKai-SB" panose="03000509000000000000" pitchFamily="65" charset="-120"/>
            </a:endParaRPr>
          </a:p>
        </p:txBody>
      </p:sp>
      <p:sp>
        <p:nvSpPr>
          <p:cNvPr id="4" name="object 4"/>
          <p:cNvSpPr/>
          <p:nvPr/>
        </p:nvSpPr>
        <p:spPr>
          <a:xfrm>
            <a:off x="10131316" y="7969233"/>
            <a:ext cx="36195" cy="38100"/>
          </a:xfrm>
          <a:custGeom>
            <a:avLst/>
            <a:gdLst/>
            <a:ahLst/>
            <a:cxnLst/>
            <a:rect l="l" t="t" r="r" b="b"/>
            <a:pathLst>
              <a:path w="36195" h="38100">
                <a:moveTo>
                  <a:pt x="35879" y="38099"/>
                </a:moveTo>
                <a:lnTo>
                  <a:pt x="0" y="38099"/>
                </a:lnTo>
                <a:lnTo>
                  <a:pt x="0" y="0"/>
                </a:lnTo>
                <a:lnTo>
                  <a:pt x="35879" y="0"/>
                </a:lnTo>
                <a:lnTo>
                  <a:pt x="35879" y="38099"/>
                </a:lnTo>
                <a:close/>
              </a:path>
            </a:pathLst>
          </a:custGeom>
          <a:solidFill>
            <a:srgbClr val="365B6D"/>
          </a:solidFill>
        </p:spPr>
        <p:txBody>
          <a:bodyPr wrap="square" lIns="0" tIns="0" rIns="0" bIns="0" rtlCol="0"/>
          <a:lstStyle/>
          <a:p>
            <a:endParaRPr/>
          </a:p>
        </p:txBody>
      </p:sp>
      <p:sp>
        <p:nvSpPr>
          <p:cNvPr id="5" name="object 5"/>
          <p:cNvSpPr txBox="1"/>
          <p:nvPr/>
        </p:nvSpPr>
        <p:spPr>
          <a:xfrm>
            <a:off x="8701391" y="5143499"/>
            <a:ext cx="9525000" cy="4076180"/>
          </a:xfrm>
          <a:prstGeom prst="rect">
            <a:avLst/>
          </a:prstGeom>
        </p:spPr>
        <p:txBody>
          <a:bodyPr vert="horz" wrap="square" lIns="0" tIns="12700" rIns="0" bIns="0" rtlCol="0">
            <a:spAutoFit/>
          </a:bodyPr>
          <a:lstStyle/>
          <a:p>
            <a:pPr marL="12700" marR="5080">
              <a:lnSpc>
                <a:spcPct val="106600"/>
              </a:lnSpc>
              <a:spcBef>
                <a:spcPts val="100"/>
              </a:spcBef>
            </a:pPr>
            <a:r>
              <a:rPr sz="3400" b="1" spc="-30" dirty="0">
                <a:solidFill>
                  <a:srgbClr val="365B6D"/>
                </a:solidFill>
                <a:latin typeface="Swis721 BT" panose="020B0504020202020204" pitchFamily="34" charset="0"/>
                <a:cs typeface="Tahoma"/>
              </a:rPr>
              <a:t>There</a:t>
            </a:r>
            <a:r>
              <a:rPr sz="3400" b="1" spc="-385" dirty="0">
                <a:solidFill>
                  <a:srgbClr val="365B6D"/>
                </a:solidFill>
                <a:latin typeface="Swis721 BT" panose="020B0504020202020204" pitchFamily="34" charset="0"/>
                <a:cs typeface="Tahoma"/>
              </a:rPr>
              <a:t> </a:t>
            </a:r>
            <a:r>
              <a:rPr sz="3400" b="1" spc="-25" dirty="0">
                <a:solidFill>
                  <a:srgbClr val="365B6D"/>
                </a:solidFill>
                <a:latin typeface="Swis721 BT" panose="020B0504020202020204" pitchFamily="34" charset="0"/>
                <a:cs typeface="Tahoma"/>
              </a:rPr>
              <a:t>are</a:t>
            </a:r>
            <a:r>
              <a:rPr sz="3400" b="1" spc="-385" dirty="0">
                <a:solidFill>
                  <a:srgbClr val="365B6D"/>
                </a:solidFill>
                <a:latin typeface="Swis721 BT" panose="020B0504020202020204" pitchFamily="34" charset="0"/>
                <a:cs typeface="Tahoma"/>
              </a:rPr>
              <a:t> </a:t>
            </a:r>
            <a:r>
              <a:rPr sz="3400" b="1" spc="-60" dirty="0">
                <a:solidFill>
                  <a:srgbClr val="365B6D"/>
                </a:solidFill>
                <a:latin typeface="Swis721 BT" panose="020B0504020202020204" pitchFamily="34" charset="0"/>
                <a:cs typeface="Tahoma"/>
              </a:rPr>
              <a:t>bad</a:t>
            </a:r>
            <a:r>
              <a:rPr sz="3400" b="1" spc="-385" dirty="0">
                <a:solidFill>
                  <a:srgbClr val="365B6D"/>
                </a:solidFill>
                <a:latin typeface="Swis721 BT" panose="020B0504020202020204" pitchFamily="34" charset="0"/>
                <a:cs typeface="Tahoma"/>
              </a:rPr>
              <a:t> </a:t>
            </a:r>
            <a:r>
              <a:rPr sz="3400" b="1" spc="-5" dirty="0">
                <a:solidFill>
                  <a:srgbClr val="365B6D"/>
                </a:solidFill>
                <a:latin typeface="Swis721 BT" panose="020B0504020202020204" pitchFamily="34" charset="0"/>
                <a:cs typeface="Tahoma"/>
              </a:rPr>
              <a:t>things</a:t>
            </a:r>
            <a:r>
              <a:rPr sz="3400" b="1" spc="-385" dirty="0">
                <a:solidFill>
                  <a:srgbClr val="365B6D"/>
                </a:solidFill>
                <a:latin typeface="Swis721 BT" panose="020B0504020202020204" pitchFamily="34" charset="0"/>
                <a:cs typeface="Tahoma"/>
              </a:rPr>
              <a:t> </a:t>
            </a:r>
            <a:r>
              <a:rPr sz="3400" b="1" spc="-15" dirty="0">
                <a:solidFill>
                  <a:srgbClr val="365B6D"/>
                </a:solidFill>
                <a:latin typeface="Swis721 BT" panose="020B0504020202020204" pitchFamily="34" charset="0"/>
                <a:cs typeface="Tahoma"/>
              </a:rPr>
              <a:t>in</a:t>
            </a:r>
            <a:r>
              <a:rPr sz="3400" b="1" spc="-385" dirty="0">
                <a:solidFill>
                  <a:srgbClr val="365B6D"/>
                </a:solidFill>
                <a:latin typeface="Swis721 BT" panose="020B0504020202020204" pitchFamily="34" charset="0"/>
                <a:cs typeface="Tahoma"/>
              </a:rPr>
              <a:t> </a:t>
            </a:r>
            <a:r>
              <a:rPr sz="3400" b="1" spc="10" dirty="0">
                <a:solidFill>
                  <a:srgbClr val="365B6D"/>
                </a:solidFill>
                <a:latin typeface="Swis721 BT" panose="020B0504020202020204" pitchFamily="34" charset="0"/>
                <a:cs typeface="Tahoma"/>
              </a:rPr>
              <a:t>life.</a:t>
            </a:r>
            <a:r>
              <a:rPr sz="3400" b="1" spc="-385" dirty="0">
                <a:solidFill>
                  <a:srgbClr val="365B6D"/>
                </a:solidFill>
                <a:latin typeface="Swis721 BT" panose="020B0504020202020204" pitchFamily="34" charset="0"/>
                <a:cs typeface="Tahoma"/>
              </a:rPr>
              <a:t> </a:t>
            </a:r>
            <a:r>
              <a:rPr sz="3400" b="1" spc="40" dirty="0">
                <a:solidFill>
                  <a:srgbClr val="365B6D"/>
                </a:solidFill>
                <a:latin typeface="Swis721 BT" panose="020B0504020202020204" pitchFamily="34" charset="0"/>
                <a:cs typeface="Tahoma"/>
              </a:rPr>
              <a:t>But</a:t>
            </a:r>
            <a:r>
              <a:rPr sz="3400" b="1" spc="-385" dirty="0">
                <a:solidFill>
                  <a:srgbClr val="365B6D"/>
                </a:solidFill>
                <a:latin typeface="Swis721 BT" panose="020B0504020202020204" pitchFamily="34" charset="0"/>
                <a:cs typeface="Tahoma"/>
              </a:rPr>
              <a:t> </a:t>
            </a:r>
            <a:r>
              <a:rPr sz="3400" b="1" spc="-50" dirty="0">
                <a:solidFill>
                  <a:srgbClr val="365B6D"/>
                </a:solidFill>
                <a:latin typeface="Swis721 BT" panose="020B0504020202020204" pitchFamily="34" charset="0"/>
                <a:cs typeface="Tahoma"/>
              </a:rPr>
              <a:t>what </a:t>
            </a:r>
            <a:r>
              <a:rPr sz="3400" b="1" spc="180" dirty="0" smtClean="0">
                <a:solidFill>
                  <a:srgbClr val="365B6D"/>
                </a:solidFill>
                <a:latin typeface="Swis721 BT" panose="020B0504020202020204" pitchFamily="34" charset="0"/>
                <a:cs typeface="Tahoma"/>
              </a:rPr>
              <a:t>c</a:t>
            </a:r>
            <a:r>
              <a:rPr sz="3400" b="1" spc="-20" dirty="0" smtClean="0">
                <a:solidFill>
                  <a:srgbClr val="365B6D"/>
                </a:solidFill>
                <a:latin typeface="Swis721 BT" panose="020B0504020202020204" pitchFamily="34" charset="0"/>
                <a:cs typeface="Tahoma"/>
              </a:rPr>
              <a:t>o</a:t>
            </a:r>
            <a:r>
              <a:rPr sz="3400" b="1" spc="-85" dirty="0" smtClean="0">
                <a:solidFill>
                  <a:srgbClr val="365B6D"/>
                </a:solidFill>
                <a:latin typeface="Swis721 BT" panose="020B0504020202020204" pitchFamily="34" charset="0"/>
                <a:cs typeface="Tahoma"/>
              </a:rPr>
              <a:t>u</a:t>
            </a:r>
            <a:r>
              <a:rPr sz="3400" b="1" spc="-10" dirty="0" smtClean="0">
                <a:solidFill>
                  <a:srgbClr val="365B6D"/>
                </a:solidFill>
                <a:latin typeface="Swis721 BT" panose="020B0504020202020204" pitchFamily="34" charset="0"/>
                <a:cs typeface="Tahoma"/>
              </a:rPr>
              <a:t>l</a:t>
            </a:r>
            <a:r>
              <a:rPr sz="3400" b="1" spc="-55" dirty="0" smtClean="0">
                <a:solidFill>
                  <a:srgbClr val="365B6D"/>
                </a:solidFill>
                <a:latin typeface="Swis721 BT" panose="020B0504020202020204" pitchFamily="34" charset="0"/>
                <a:cs typeface="Tahoma"/>
              </a:rPr>
              <a:t>d</a:t>
            </a:r>
            <a:r>
              <a:rPr sz="3400" b="1" spc="-385" dirty="0" smtClean="0">
                <a:solidFill>
                  <a:srgbClr val="365B6D"/>
                </a:solidFill>
                <a:latin typeface="Swis721 BT" panose="020B0504020202020204" pitchFamily="34" charset="0"/>
                <a:cs typeface="Tahoma"/>
              </a:rPr>
              <a:t> </a:t>
            </a:r>
            <a:r>
              <a:rPr sz="3400" b="1" spc="-60" dirty="0">
                <a:solidFill>
                  <a:srgbClr val="365B6D"/>
                </a:solidFill>
                <a:latin typeface="Swis721 BT" panose="020B0504020202020204" pitchFamily="34" charset="0"/>
                <a:cs typeface="Tahoma"/>
              </a:rPr>
              <a:t>b</a:t>
            </a:r>
            <a:r>
              <a:rPr sz="3400" b="1" spc="15" dirty="0">
                <a:solidFill>
                  <a:srgbClr val="365B6D"/>
                </a:solidFill>
                <a:latin typeface="Swis721 BT" panose="020B0504020202020204" pitchFamily="34" charset="0"/>
                <a:cs typeface="Tahoma"/>
              </a:rPr>
              <a:t>e</a:t>
            </a:r>
            <a:r>
              <a:rPr sz="3400" b="1" spc="-385" dirty="0">
                <a:solidFill>
                  <a:srgbClr val="365B6D"/>
                </a:solidFill>
                <a:latin typeface="Swis721 BT" panose="020B0504020202020204" pitchFamily="34" charset="0"/>
                <a:cs typeface="Tahoma"/>
              </a:rPr>
              <a:t> </a:t>
            </a:r>
            <a:r>
              <a:rPr sz="3400" b="1" spc="-135" dirty="0">
                <a:solidFill>
                  <a:srgbClr val="365B6D"/>
                </a:solidFill>
                <a:latin typeface="Swis721 BT" panose="020B0504020202020204" pitchFamily="34" charset="0"/>
                <a:cs typeface="Tahoma"/>
              </a:rPr>
              <a:t>w</a:t>
            </a:r>
            <a:r>
              <a:rPr sz="3400" b="1" spc="-20" dirty="0">
                <a:solidFill>
                  <a:srgbClr val="365B6D"/>
                </a:solidFill>
                <a:latin typeface="Swis721 BT" panose="020B0504020202020204" pitchFamily="34" charset="0"/>
                <a:cs typeface="Tahoma"/>
              </a:rPr>
              <a:t>o</a:t>
            </a:r>
            <a:r>
              <a:rPr sz="3400" b="1" spc="-10" dirty="0">
                <a:solidFill>
                  <a:srgbClr val="365B6D"/>
                </a:solidFill>
                <a:latin typeface="Swis721 BT" panose="020B0504020202020204" pitchFamily="34" charset="0"/>
                <a:cs typeface="Tahoma"/>
              </a:rPr>
              <a:t>r</a:t>
            </a:r>
            <a:r>
              <a:rPr sz="3400" b="1" spc="100" dirty="0">
                <a:solidFill>
                  <a:srgbClr val="365B6D"/>
                </a:solidFill>
                <a:latin typeface="Swis721 BT" panose="020B0504020202020204" pitchFamily="34" charset="0"/>
                <a:cs typeface="Tahoma"/>
              </a:rPr>
              <a:t>s</a:t>
            </a:r>
            <a:r>
              <a:rPr sz="3400" b="1" spc="15" dirty="0">
                <a:solidFill>
                  <a:srgbClr val="365B6D"/>
                </a:solidFill>
                <a:latin typeface="Swis721 BT" panose="020B0504020202020204" pitchFamily="34" charset="0"/>
                <a:cs typeface="Tahoma"/>
              </a:rPr>
              <a:t>e</a:t>
            </a:r>
            <a:r>
              <a:rPr sz="3400" b="1" spc="-385" dirty="0">
                <a:solidFill>
                  <a:srgbClr val="365B6D"/>
                </a:solidFill>
                <a:latin typeface="Swis721 BT" panose="020B0504020202020204" pitchFamily="34" charset="0"/>
                <a:cs typeface="Tahoma"/>
              </a:rPr>
              <a:t> </a:t>
            </a:r>
            <a:r>
              <a:rPr sz="3400" b="1" spc="-70" dirty="0">
                <a:solidFill>
                  <a:srgbClr val="365B6D"/>
                </a:solidFill>
                <a:latin typeface="Swis721 BT" panose="020B0504020202020204" pitchFamily="34" charset="0"/>
                <a:cs typeface="Tahoma"/>
              </a:rPr>
              <a:t>a</a:t>
            </a:r>
            <a:r>
              <a:rPr sz="3400" b="1" spc="-10" dirty="0">
                <a:solidFill>
                  <a:srgbClr val="365B6D"/>
                </a:solidFill>
                <a:latin typeface="Swis721 BT" panose="020B0504020202020204" pitchFamily="34" charset="0"/>
                <a:cs typeface="Tahoma"/>
              </a:rPr>
              <a:t>r</a:t>
            </a:r>
            <a:r>
              <a:rPr sz="3400" b="1" spc="15" dirty="0">
                <a:solidFill>
                  <a:srgbClr val="365B6D"/>
                </a:solidFill>
                <a:latin typeface="Swis721 BT" panose="020B0504020202020204" pitchFamily="34" charset="0"/>
                <a:cs typeface="Tahoma"/>
              </a:rPr>
              <a:t>e</a:t>
            </a:r>
            <a:r>
              <a:rPr sz="3400" b="1" spc="-385" dirty="0">
                <a:solidFill>
                  <a:srgbClr val="365B6D"/>
                </a:solidFill>
                <a:latin typeface="Swis721 BT" panose="020B0504020202020204" pitchFamily="34" charset="0"/>
                <a:cs typeface="Tahoma"/>
              </a:rPr>
              <a:t> </a:t>
            </a:r>
            <a:r>
              <a:rPr sz="3400" b="1" spc="-80" dirty="0">
                <a:solidFill>
                  <a:srgbClr val="365B6D"/>
                </a:solidFill>
                <a:latin typeface="Swis721 BT" panose="020B0504020202020204" pitchFamily="34" charset="0"/>
                <a:cs typeface="Tahoma"/>
              </a:rPr>
              <a:t>n</a:t>
            </a:r>
            <a:r>
              <a:rPr sz="3400" b="1" spc="-20" dirty="0">
                <a:solidFill>
                  <a:srgbClr val="365B6D"/>
                </a:solidFill>
                <a:latin typeface="Swis721 BT" panose="020B0504020202020204" pitchFamily="34" charset="0"/>
                <a:cs typeface="Tahoma"/>
              </a:rPr>
              <a:t>o</a:t>
            </a:r>
            <a:r>
              <a:rPr sz="3400" b="1" spc="80" dirty="0">
                <a:solidFill>
                  <a:srgbClr val="365B6D"/>
                </a:solidFill>
                <a:latin typeface="Swis721 BT" panose="020B0504020202020204" pitchFamily="34" charset="0"/>
                <a:cs typeface="Tahoma"/>
              </a:rPr>
              <a:t>t</a:t>
            </a:r>
            <a:r>
              <a:rPr sz="3400" b="1" spc="-385" dirty="0">
                <a:solidFill>
                  <a:srgbClr val="365B6D"/>
                </a:solidFill>
                <a:latin typeface="Swis721 BT" panose="020B0504020202020204" pitchFamily="34" charset="0"/>
                <a:cs typeface="Tahoma"/>
              </a:rPr>
              <a:t> </a:t>
            </a:r>
            <a:r>
              <a:rPr sz="3400" b="1" spc="-60" dirty="0">
                <a:solidFill>
                  <a:srgbClr val="365B6D"/>
                </a:solidFill>
                <a:latin typeface="Swis721 BT" panose="020B0504020202020204" pitchFamily="34" charset="0"/>
                <a:cs typeface="Tahoma"/>
              </a:rPr>
              <a:t>b</a:t>
            </a:r>
            <a:r>
              <a:rPr sz="3400" b="1" spc="-70" dirty="0">
                <a:solidFill>
                  <a:srgbClr val="365B6D"/>
                </a:solidFill>
                <a:latin typeface="Swis721 BT" panose="020B0504020202020204" pitchFamily="34" charset="0"/>
                <a:cs typeface="Tahoma"/>
              </a:rPr>
              <a:t>a</a:t>
            </a:r>
            <a:r>
              <a:rPr sz="3400" b="1" spc="-55" dirty="0">
                <a:solidFill>
                  <a:srgbClr val="365B6D"/>
                </a:solidFill>
                <a:latin typeface="Swis721 BT" panose="020B0504020202020204" pitchFamily="34" charset="0"/>
                <a:cs typeface="Tahoma"/>
              </a:rPr>
              <a:t>d</a:t>
            </a:r>
            <a:r>
              <a:rPr sz="3400" b="1" spc="-385" dirty="0">
                <a:solidFill>
                  <a:srgbClr val="365B6D"/>
                </a:solidFill>
                <a:latin typeface="Swis721 BT" panose="020B0504020202020204" pitchFamily="34" charset="0"/>
                <a:cs typeface="Tahoma"/>
              </a:rPr>
              <a:t> </a:t>
            </a:r>
            <a:r>
              <a:rPr sz="3400" b="1" spc="80" dirty="0">
                <a:solidFill>
                  <a:srgbClr val="365B6D"/>
                </a:solidFill>
                <a:latin typeface="Swis721 BT" panose="020B0504020202020204" pitchFamily="34" charset="0"/>
                <a:cs typeface="Tahoma"/>
              </a:rPr>
              <a:t>t</a:t>
            </a:r>
            <a:r>
              <a:rPr sz="3400" b="1" spc="-80" dirty="0">
                <a:solidFill>
                  <a:srgbClr val="365B6D"/>
                </a:solidFill>
                <a:latin typeface="Swis721 BT" panose="020B0504020202020204" pitchFamily="34" charset="0"/>
                <a:cs typeface="Tahoma"/>
              </a:rPr>
              <a:t>h</a:t>
            </a:r>
            <a:r>
              <a:rPr sz="3400" b="1" spc="45" dirty="0">
                <a:solidFill>
                  <a:srgbClr val="365B6D"/>
                </a:solidFill>
                <a:latin typeface="Swis721 BT" panose="020B0504020202020204" pitchFamily="34" charset="0"/>
                <a:cs typeface="Tahoma"/>
              </a:rPr>
              <a:t>i</a:t>
            </a:r>
            <a:r>
              <a:rPr sz="3400" b="1" spc="-80" dirty="0">
                <a:solidFill>
                  <a:srgbClr val="365B6D"/>
                </a:solidFill>
                <a:latin typeface="Swis721 BT" panose="020B0504020202020204" pitchFamily="34" charset="0"/>
                <a:cs typeface="Tahoma"/>
              </a:rPr>
              <a:t>n</a:t>
            </a:r>
            <a:r>
              <a:rPr sz="3400" b="1" spc="-85" dirty="0">
                <a:solidFill>
                  <a:srgbClr val="365B6D"/>
                </a:solidFill>
                <a:latin typeface="Swis721 BT" panose="020B0504020202020204" pitchFamily="34" charset="0"/>
                <a:cs typeface="Tahoma"/>
              </a:rPr>
              <a:t>g</a:t>
            </a:r>
            <a:r>
              <a:rPr sz="3400" b="1" spc="105" dirty="0">
                <a:solidFill>
                  <a:srgbClr val="365B6D"/>
                </a:solidFill>
                <a:latin typeface="Swis721 BT" panose="020B0504020202020204" pitchFamily="34" charset="0"/>
                <a:cs typeface="Tahoma"/>
              </a:rPr>
              <a:t>s</a:t>
            </a:r>
            <a:r>
              <a:rPr sz="3400" b="1" spc="-385" dirty="0">
                <a:solidFill>
                  <a:srgbClr val="365B6D"/>
                </a:solidFill>
                <a:latin typeface="Swis721 BT" panose="020B0504020202020204" pitchFamily="34" charset="0"/>
                <a:cs typeface="Tahoma"/>
              </a:rPr>
              <a:t> </a:t>
            </a:r>
            <a:r>
              <a:rPr sz="3400" b="1" spc="-60" dirty="0">
                <a:solidFill>
                  <a:srgbClr val="365B6D"/>
                </a:solidFill>
                <a:latin typeface="Swis721 BT" panose="020B0504020202020204" pitchFamily="34" charset="0"/>
                <a:cs typeface="Tahoma"/>
              </a:rPr>
              <a:t>b</a:t>
            </a:r>
            <a:r>
              <a:rPr sz="3400" b="1" spc="-85" dirty="0">
                <a:solidFill>
                  <a:srgbClr val="365B6D"/>
                </a:solidFill>
                <a:latin typeface="Swis721 BT" panose="020B0504020202020204" pitchFamily="34" charset="0"/>
                <a:cs typeface="Tahoma"/>
              </a:rPr>
              <a:t>u</a:t>
            </a:r>
            <a:r>
              <a:rPr sz="3400" b="1" spc="75" dirty="0">
                <a:solidFill>
                  <a:srgbClr val="365B6D"/>
                </a:solidFill>
                <a:latin typeface="Swis721 BT" panose="020B0504020202020204" pitchFamily="34" charset="0"/>
                <a:cs typeface="Tahoma"/>
              </a:rPr>
              <a:t>t </a:t>
            </a:r>
            <a:r>
              <a:rPr sz="3400" b="1" spc="-85" dirty="0" smtClean="0">
                <a:solidFill>
                  <a:srgbClr val="365B6D"/>
                </a:solidFill>
                <a:latin typeface="Swis721 BT" panose="020B0504020202020204" pitchFamily="34" charset="0"/>
                <a:cs typeface="Tahoma"/>
              </a:rPr>
              <a:t>g</a:t>
            </a:r>
            <a:r>
              <a:rPr sz="3400" b="1" u="heavy" spc="-20" dirty="0" smtClean="0">
                <a:solidFill>
                  <a:srgbClr val="365B6D"/>
                </a:solidFill>
                <a:uFill>
                  <a:solidFill>
                    <a:srgbClr val="365B6D"/>
                  </a:solidFill>
                </a:uFill>
                <a:latin typeface="Swis721 BT" panose="020B0504020202020204" pitchFamily="34" charset="0"/>
                <a:cs typeface="Tahoma"/>
              </a:rPr>
              <a:t>oo</a:t>
            </a:r>
            <a:r>
              <a:rPr sz="3400" b="1" u="heavy" spc="-55" dirty="0" smtClean="0">
                <a:solidFill>
                  <a:srgbClr val="365B6D"/>
                </a:solidFill>
                <a:uFill>
                  <a:solidFill>
                    <a:srgbClr val="365B6D"/>
                  </a:solidFill>
                </a:uFill>
                <a:latin typeface="Swis721 BT" panose="020B0504020202020204" pitchFamily="34" charset="0"/>
                <a:cs typeface="Tahoma"/>
              </a:rPr>
              <a:t>d</a:t>
            </a:r>
            <a:r>
              <a:rPr sz="3400" b="1" u="heavy" spc="-385" dirty="0" smtClean="0">
                <a:solidFill>
                  <a:srgbClr val="365B6D"/>
                </a:solidFill>
                <a:uFill>
                  <a:solidFill>
                    <a:srgbClr val="365B6D"/>
                  </a:solidFill>
                </a:uFill>
                <a:latin typeface="Swis721 BT" panose="020B0504020202020204" pitchFamily="34" charset="0"/>
                <a:cs typeface="Tahoma"/>
              </a:rPr>
              <a:t> </a:t>
            </a:r>
            <a:r>
              <a:rPr sz="3400" b="1" u="heavy" spc="75" dirty="0">
                <a:solidFill>
                  <a:srgbClr val="365B6D"/>
                </a:solidFill>
                <a:uFill>
                  <a:solidFill>
                    <a:srgbClr val="365B6D"/>
                  </a:solidFill>
                </a:uFill>
                <a:latin typeface="Swis721 BT" panose="020B0504020202020204" pitchFamily="34" charset="0"/>
                <a:cs typeface="Tahoma"/>
              </a:rPr>
              <a:t>t</a:t>
            </a:r>
            <a:r>
              <a:rPr sz="3400" b="1" u="heavy" spc="-80" dirty="0">
                <a:solidFill>
                  <a:srgbClr val="365B6D"/>
                </a:solidFill>
                <a:uFill>
                  <a:solidFill>
                    <a:srgbClr val="365B6D"/>
                  </a:solidFill>
                </a:uFill>
                <a:latin typeface="Swis721 BT" panose="020B0504020202020204" pitchFamily="34" charset="0"/>
                <a:cs typeface="Tahoma"/>
              </a:rPr>
              <a:t>h</a:t>
            </a:r>
            <a:r>
              <a:rPr sz="3400" b="1" u="heavy" spc="45" dirty="0">
                <a:solidFill>
                  <a:srgbClr val="365B6D"/>
                </a:solidFill>
                <a:uFill>
                  <a:solidFill>
                    <a:srgbClr val="365B6D"/>
                  </a:solidFill>
                </a:uFill>
                <a:latin typeface="Swis721 BT" panose="020B0504020202020204" pitchFamily="34" charset="0"/>
                <a:cs typeface="Tahoma"/>
              </a:rPr>
              <a:t>i</a:t>
            </a:r>
            <a:r>
              <a:rPr sz="3400" b="1" u="heavy" spc="-80" dirty="0">
                <a:solidFill>
                  <a:srgbClr val="365B6D"/>
                </a:solidFill>
                <a:uFill>
                  <a:solidFill>
                    <a:srgbClr val="365B6D"/>
                  </a:solidFill>
                </a:uFill>
                <a:latin typeface="Swis721 BT" panose="020B0504020202020204" pitchFamily="34" charset="0"/>
                <a:cs typeface="Tahoma"/>
              </a:rPr>
              <a:t>n</a:t>
            </a:r>
            <a:r>
              <a:rPr sz="3400" b="1" u="heavy" spc="-85" dirty="0">
                <a:solidFill>
                  <a:srgbClr val="365B6D"/>
                </a:solidFill>
                <a:uFill>
                  <a:solidFill>
                    <a:srgbClr val="365B6D"/>
                  </a:solidFill>
                </a:uFill>
                <a:latin typeface="Swis721 BT" panose="020B0504020202020204" pitchFamily="34" charset="0"/>
                <a:cs typeface="Tahoma"/>
              </a:rPr>
              <a:t>g</a:t>
            </a:r>
            <a:r>
              <a:rPr sz="3400" b="1" u="heavy" spc="105" dirty="0">
                <a:solidFill>
                  <a:srgbClr val="365B6D"/>
                </a:solidFill>
                <a:uFill>
                  <a:solidFill>
                    <a:srgbClr val="365B6D"/>
                  </a:solidFill>
                </a:uFill>
                <a:latin typeface="Swis721 BT" panose="020B0504020202020204" pitchFamily="34" charset="0"/>
                <a:cs typeface="Tahoma"/>
              </a:rPr>
              <a:t>s</a:t>
            </a:r>
            <a:r>
              <a:rPr sz="3400" b="1" u="heavy" spc="-385" dirty="0">
                <a:solidFill>
                  <a:srgbClr val="365B6D"/>
                </a:solidFill>
                <a:uFill>
                  <a:solidFill>
                    <a:srgbClr val="365B6D"/>
                  </a:solidFill>
                </a:uFill>
                <a:latin typeface="Swis721 BT" panose="020B0504020202020204" pitchFamily="34" charset="0"/>
                <a:cs typeface="Tahoma"/>
              </a:rPr>
              <a:t> </a:t>
            </a:r>
            <a:r>
              <a:rPr sz="3400" b="1" u="heavy" spc="75" dirty="0">
                <a:solidFill>
                  <a:srgbClr val="365B6D"/>
                </a:solidFill>
                <a:uFill>
                  <a:solidFill>
                    <a:srgbClr val="365B6D"/>
                  </a:solidFill>
                </a:uFill>
                <a:latin typeface="Swis721 BT" panose="020B0504020202020204" pitchFamily="34" charset="0"/>
                <a:cs typeface="Tahoma"/>
              </a:rPr>
              <a:t>t</a:t>
            </a:r>
            <a:r>
              <a:rPr sz="3400" b="1" u="heavy" spc="-80" dirty="0">
                <a:solidFill>
                  <a:srgbClr val="365B6D"/>
                </a:solidFill>
                <a:uFill>
                  <a:solidFill>
                    <a:srgbClr val="365B6D"/>
                  </a:solidFill>
                </a:uFill>
                <a:latin typeface="Swis721 BT" panose="020B0504020202020204" pitchFamily="34" charset="0"/>
                <a:cs typeface="Tahoma"/>
              </a:rPr>
              <a:t>h</a:t>
            </a:r>
            <a:r>
              <a:rPr sz="3400" b="1" u="heavy" spc="-70" dirty="0">
                <a:solidFill>
                  <a:srgbClr val="365B6D"/>
                </a:solidFill>
                <a:uFill>
                  <a:solidFill>
                    <a:srgbClr val="365B6D"/>
                  </a:solidFill>
                </a:uFill>
                <a:latin typeface="Swis721 BT" panose="020B0504020202020204" pitchFamily="34" charset="0"/>
                <a:cs typeface="Tahoma"/>
              </a:rPr>
              <a:t>a</a:t>
            </a:r>
            <a:r>
              <a:rPr sz="3400" b="1" u="heavy" spc="80" dirty="0">
                <a:solidFill>
                  <a:srgbClr val="365B6D"/>
                </a:solidFill>
                <a:uFill>
                  <a:solidFill>
                    <a:srgbClr val="365B6D"/>
                  </a:solidFill>
                </a:uFill>
                <a:latin typeface="Swis721 BT" panose="020B0504020202020204" pitchFamily="34" charset="0"/>
                <a:cs typeface="Tahoma"/>
              </a:rPr>
              <a:t>t</a:t>
            </a:r>
            <a:r>
              <a:rPr sz="3400" b="1" u="heavy" spc="-385" dirty="0">
                <a:solidFill>
                  <a:srgbClr val="365B6D"/>
                </a:solidFill>
                <a:uFill>
                  <a:solidFill>
                    <a:srgbClr val="365B6D"/>
                  </a:solidFill>
                </a:uFill>
                <a:latin typeface="Swis721 BT" panose="020B0504020202020204" pitchFamily="34" charset="0"/>
                <a:cs typeface="Tahoma"/>
              </a:rPr>
              <a:t> </a:t>
            </a:r>
            <a:r>
              <a:rPr sz="3400" b="1" u="heavy" spc="-30" dirty="0">
                <a:solidFill>
                  <a:srgbClr val="365B6D"/>
                </a:solidFill>
                <a:uFill>
                  <a:solidFill>
                    <a:srgbClr val="365B6D"/>
                  </a:solidFill>
                </a:uFill>
                <a:latin typeface="Swis721 BT" panose="020B0504020202020204" pitchFamily="34" charset="0"/>
                <a:cs typeface="Tahoma"/>
              </a:rPr>
              <a:t>k</a:t>
            </a:r>
            <a:r>
              <a:rPr sz="3400" b="1" u="heavy" spc="10" dirty="0">
                <a:solidFill>
                  <a:srgbClr val="365B6D"/>
                </a:solidFill>
                <a:uFill>
                  <a:solidFill>
                    <a:srgbClr val="365B6D"/>
                  </a:solidFill>
                </a:uFill>
                <a:latin typeface="Swis721 BT" panose="020B0504020202020204" pitchFamily="34" charset="0"/>
                <a:cs typeface="Tahoma"/>
              </a:rPr>
              <a:t>ee</a:t>
            </a:r>
            <a:r>
              <a:rPr sz="3400" b="1" u="heavy" spc="-30" dirty="0">
                <a:solidFill>
                  <a:srgbClr val="365B6D"/>
                </a:solidFill>
                <a:uFill>
                  <a:solidFill>
                    <a:srgbClr val="365B6D"/>
                  </a:solidFill>
                </a:uFill>
                <a:latin typeface="Swis721 BT" panose="020B0504020202020204" pitchFamily="34" charset="0"/>
                <a:cs typeface="Tahoma"/>
              </a:rPr>
              <a:t>p</a:t>
            </a:r>
            <a:r>
              <a:rPr sz="3400" b="1" u="heavy" spc="-385" dirty="0">
                <a:solidFill>
                  <a:srgbClr val="365B6D"/>
                </a:solidFill>
                <a:uFill>
                  <a:solidFill>
                    <a:srgbClr val="365B6D"/>
                  </a:solidFill>
                </a:uFill>
                <a:latin typeface="Swis721 BT" panose="020B0504020202020204" pitchFamily="34" charset="0"/>
                <a:cs typeface="Tahoma"/>
              </a:rPr>
              <a:t> </a:t>
            </a:r>
            <a:r>
              <a:rPr sz="3400" b="1" u="heavy" spc="-175" dirty="0">
                <a:solidFill>
                  <a:srgbClr val="365B6D"/>
                </a:solidFill>
                <a:uFill>
                  <a:solidFill>
                    <a:srgbClr val="365B6D"/>
                  </a:solidFill>
                </a:uFill>
                <a:latin typeface="Swis721 BT" panose="020B0504020202020204" pitchFamily="34" charset="0"/>
                <a:cs typeface="Tahoma"/>
              </a:rPr>
              <a:t>y</a:t>
            </a:r>
            <a:r>
              <a:rPr sz="3400" b="1" u="heavy" spc="-20" dirty="0">
                <a:solidFill>
                  <a:srgbClr val="365B6D"/>
                </a:solidFill>
                <a:uFill>
                  <a:solidFill>
                    <a:srgbClr val="365B6D"/>
                  </a:solidFill>
                </a:uFill>
                <a:latin typeface="Swis721 BT" panose="020B0504020202020204" pitchFamily="34" charset="0"/>
                <a:cs typeface="Tahoma"/>
              </a:rPr>
              <a:t>o</a:t>
            </a:r>
            <a:r>
              <a:rPr sz="3400" b="1" u="heavy" spc="-80" dirty="0">
                <a:solidFill>
                  <a:srgbClr val="365B6D"/>
                </a:solidFill>
                <a:uFill>
                  <a:solidFill>
                    <a:srgbClr val="365B6D"/>
                  </a:solidFill>
                </a:uFill>
                <a:latin typeface="Swis721 BT" panose="020B0504020202020204" pitchFamily="34" charset="0"/>
                <a:cs typeface="Tahoma"/>
              </a:rPr>
              <a:t>u</a:t>
            </a:r>
            <a:r>
              <a:rPr sz="3400" b="1" u="heavy" spc="-385" dirty="0">
                <a:solidFill>
                  <a:srgbClr val="365B6D"/>
                </a:solidFill>
                <a:uFill>
                  <a:solidFill>
                    <a:srgbClr val="365B6D"/>
                  </a:solidFill>
                </a:uFill>
                <a:latin typeface="Swis721 BT" panose="020B0504020202020204" pitchFamily="34" charset="0"/>
                <a:cs typeface="Tahoma"/>
              </a:rPr>
              <a:t> </a:t>
            </a:r>
            <a:r>
              <a:rPr sz="3400" b="1" u="heavy" spc="100" dirty="0">
                <a:solidFill>
                  <a:srgbClr val="365B6D"/>
                </a:solidFill>
                <a:uFill>
                  <a:solidFill>
                    <a:srgbClr val="365B6D"/>
                  </a:solidFill>
                </a:uFill>
                <a:latin typeface="Swis721 BT" panose="020B0504020202020204" pitchFamily="34" charset="0"/>
                <a:cs typeface="Tahoma"/>
              </a:rPr>
              <a:t>f</a:t>
            </a:r>
            <a:r>
              <a:rPr sz="3400" b="1" u="heavy" spc="-10" dirty="0">
                <a:solidFill>
                  <a:srgbClr val="365B6D"/>
                </a:solidFill>
                <a:uFill>
                  <a:solidFill>
                    <a:srgbClr val="365B6D"/>
                  </a:solidFill>
                </a:uFill>
                <a:latin typeface="Swis721 BT" panose="020B0504020202020204" pitchFamily="34" charset="0"/>
                <a:cs typeface="Tahoma"/>
              </a:rPr>
              <a:t>r</a:t>
            </a:r>
            <a:r>
              <a:rPr sz="3400" b="1" u="heavy" spc="-20" dirty="0">
                <a:solidFill>
                  <a:srgbClr val="365B6D"/>
                </a:solidFill>
                <a:uFill>
                  <a:solidFill>
                    <a:srgbClr val="365B6D"/>
                  </a:solidFill>
                </a:uFill>
                <a:latin typeface="Swis721 BT" panose="020B0504020202020204" pitchFamily="34" charset="0"/>
                <a:cs typeface="Tahoma"/>
              </a:rPr>
              <a:t>o</a:t>
            </a:r>
            <a:r>
              <a:rPr sz="3400" b="1" u="heavy" spc="-45" dirty="0">
                <a:solidFill>
                  <a:srgbClr val="365B6D"/>
                </a:solidFill>
                <a:uFill>
                  <a:solidFill>
                    <a:srgbClr val="365B6D"/>
                  </a:solidFill>
                </a:uFill>
                <a:latin typeface="Swis721 BT" panose="020B0504020202020204" pitchFamily="34" charset="0"/>
                <a:cs typeface="Tahoma"/>
              </a:rPr>
              <a:t>m</a:t>
            </a:r>
            <a:r>
              <a:rPr sz="3400" b="1" u="heavy" spc="-385" dirty="0">
                <a:solidFill>
                  <a:srgbClr val="365B6D"/>
                </a:solidFill>
                <a:uFill>
                  <a:solidFill>
                    <a:srgbClr val="365B6D"/>
                  </a:solidFill>
                </a:uFill>
                <a:latin typeface="Swis721 BT" panose="020B0504020202020204" pitchFamily="34" charset="0"/>
                <a:cs typeface="Tahoma"/>
              </a:rPr>
              <a:t> </a:t>
            </a:r>
            <a:r>
              <a:rPr sz="3400" b="1" u="heavy" spc="80" dirty="0">
                <a:solidFill>
                  <a:srgbClr val="365B6D"/>
                </a:solidFill>
                <a:uFill>
                  <a:solidFill>
                    <a:srgbClr val="365B6D"/>
                  </a:solidFill>
                </a:uFill>
                <a:latin typeface="Swis721 BT" panose="020B0504020202020204" pitchFamily="34" charset="0"/>
                <a:cs typeface="Tahoma"/>
              </a:rPr>
              <a:t>t</a:t>
            </a:r>
            <a:r>
              <a:rPr sz="3400" b="1" u="heavy" spc="-80" dirty="0">
                <a:solidFill>
                  <a:srgbClr val="365B6D"/>
                </a:solidFill>
                <a:uFill>
                  <a:solidFill>
                    <a:srgbClr val="365B6D"/>
                  </a:solidFill>
                </a:uFill>
                <a:latin typeface="Swis721 BT" panose="020B0504020202020204" pitchFamily="34" charset="0"/>
                <a:cs typeface="Tahoma"/>
              </a:rPr>
              <a:t>h</a:t>
            </a:r>
            <a:r>
              <a:rPr sz="3400" b="1" u="heavy" spc="10" dirty="0">
                <a:solidFill>
                  <a:srgbClr val="365B6D"/>
                </a:solidFill>
                <a:uFill>
                  <a:solidFill>
                    <a:srgbClr val="365B6D"/>
                  </a:solidFill>
                </a:uFill>
                <a:latin typeface="Swis721 BT" panose="020B0504020202020204" pitchFamily="34" charset="0"/>
                <a:cs typeface="Tahoma"/>
              </a:rPr>
              <a:t>e </a:t>
            </a:r>
            <a:r>
              <a:rPr sz="3400" b="1" u="heavy" spc="-60" dirty="0" smtClean="0">
                <a:solidFill>
                  <a:srgbClr val="365B6D"/>
                </a:solidFill>
                <a:uFill>
                  <a:solidFill>
                    <a:srgbClr val="365B6D"/>
                  </a:solidFill>
                </a:uFill>
                <a:latin typeface="Swis721 BT" panose="020B0504020202020204" pitchFamily="34" charset="0"/>
                <a:cs typeface="Tahoma"/>
              </a:rPr>
              <a:t>b</a:t>
            </a:r>
            <a:r>
              <a:rPr sz="3400" b="1" u="heavy" spc="10" dirty="0" smtClean="0">
                <a:solidFill>
                  <a:srgbClr val="365B6D"/>
                </a:solidFill>
                <a:uFill>
                  <a:solidFill>
                    <a:srgbClr val="365B6D"/>
                  </a:solidFill>
                </a:uFill>
                <a:latin typeface="Swis721 BT" panose="020B0504020202020204" pitchFamily="34" charset="0"/>
                <a:cs typeface="Tahoma"/>
              </a:rPr>
              <a:t>e</a:t>
            </a:r>
            <a:r>
              <a:rPr sz="3400" b="1" u="heavy" spc="100" dirty="0" smtClean="0">
                <a:solidFill>
                  <a:srgbClr val="365B6D"/>
                </a:solidFill>
                <a:uFill>
                  <a:solidFill>
                    <a:srgbClr val="365B6D"/>
                  </a:solidFill>
                </a:uFill>
                <a:latin typeface="Swis721 BT" panose="020B0504020202020204" pitchFamily="34" charset="0"/>
                <a:cs typeface="Tahoma"/>
              </a:rPr>
              <a:t>s</a:t>
            </a:r>
            <a:r>
              <a:rPr sz="3400" b="1" u="heavy" spc="80" dirty="0" smtClean="0">
                <a:solidFill>
                  <a:srgbClr val="365B6D"/>
                </a:solidFill>
                <a:uFill>
                  <a:solidFill>
                    <a:srgbClr val="365B6D"/>
                  </a:solidFill>
                </a:uFill>
                <a:latin typeface="Swis721 BT" panose="020B0504020202020204" pitchFamily="34" charset="0"/>
                <a:cs typeface="Tahoma"/>
              </a:rPr>
              <a:t>t</a:t>
            </a:r>
            <a:r>
              <a:rPr sz="3400" b="1" u="heavy" spc="-385" dirty="0" smtClean="0">
                <a:solidFill>
                  <a:srgbClr val="365B6D"/>
                </a:solidFill>
                <a:uFill>
                  <a:solidFill>
                    <a:srgbClr val="365B6D"/>
                  </a:solidFill>
                </a:uFill>
                <a:latin typeface="Swis721 BT" panose="020B0504020202020204" pitchFamily="34" charset="0"/>
                <a:cs typeface="Tahoma"/>
              </a:rPr>
              <a:t> </a:t>
            </a:r>
            <a:r>
              <a:rPr sz="3400" b="1" u="heavy" spc="75" dirty="0">
                <a:solidFill>
                  <a:srgbClr val="365B6D"/>
                </a:solidFill>
                <a:uFill>
                  <a:solidFill>
                    <a:srgbClr val="365B6D"/>
                  </a:solidFill>
                </a:uFill>
                <a:latin typeface="Swis721 BT" panose="020B0504020202020204" pitchFamily="34" charset="0"/>
                <a:cs typeface="Tahoma"/>
              </a:rPr>
              <a:t>t</a:t>
            </a:r>
            <a:r>
              <a:rPr sz="3400" b="1" u="heavy" spc="-80" dirty="0">
                <a:solidFill>
                  <a:srgbClr val="365B6D"/>
                </a:solidFill>
                <a:uFill>
                  <a:solidFill>
                    <a:srgbClr val="365B6D"/>
                  </a:solidFill>
                </a:uFill>
                <a:latin typeface="Swis721 BT" panose="020B0504020202020204" pitchFamily="34" charset="0"/>
                <a:cs typeface="Tahoma"/>
              </a:rPr>
              <a:t>h</a:t>
            </a:r>
            <a:r>
              <a:rPr sz="3400" b="1" u="heavy" spc="45" dirty="0">
                <a:solidFill>
                  <a:srgbClr val="365B6D"/>
                </a:solidFill>
                <a:uFill>
                  <a:solidFill>
                    <a:srgbClr val="365B6D"/>
                  </a:solidFill>
                </a:uFill>
                <a:latin typeface="Swis721 BT" panose="020B0504020202020204" pitchFamily="34" charset="0"/>
                <a:cs typeface="Tahoma"/>
              </a:rPr>
              <a:t>i</a:t>
            </a:r>
            <a:r>
              <a:rPr sz="3400" b="1" u="heavy" spc="-80" dirty="0">
                <a:solidFill>
                  <a:srgbClr val="365B6D"/>
                </a:solidFill>
                <a:uFill>
                  <a:solidFill>
                    <a:srgbClr val="365B6D"/>
                  </a:solidFill>
                </a:uFill>
                <a:latin typeface="Swis721 BT" panose="020B0504020202020204" pitchFamily="34" charset="0"/>
                <a:cs typeface="Tahoma"/>
              </a:rPr>
              <a:t>n</a:t>
            </a:r>
            <a:r>
              <a:rPr sz="3400" b="1" u="heavy" spc="-85" dirty="0">
                <a:solidFill>
                  <a:srgbClr val="365B6D"/>
                </a:solidFill>
                <a:uFill>
                  <a:solidFill>
                    <a:srgbClr val="365B6D"/>
                  </a:solidFill>
                </a:uFill>
                <a:latin typeface="Swis721 BT" panose="020B0504020202020204" pitchFamily="34" charset="0"/>
                <a:cs typeface="Tahoma"/>
              </a:rPr>
              <a:t>g</a:t>
            </a:r>
            <a:r>
              <a:rPr sz="3400" b="1" u="heavy" spc="100" dirty="0">
                <a:solidFill>
                  <a:srgbClr val="365B6D"/>
                </a:solidFill>
                <a:uFill>
                  <a:solidFill>
                    <a:srgbClr val="365B6D"/>
                  </a:solidFill>
                </a:uFill>
                <a:latin typeface="Swis721 BT" panose="020B0504020202020204" pitchFamily="34" charset="0"/>
                <a:cs typeface="Tahoma"/>
              </a:rPr>
              <a:t>s</a:t>
            </a:r>
            <a:r>
              <a:rPr sz="3400" b="1" spc="-95" dirty="0" smtClean="0">
                <a:solidFill>
                  <a:srgbClr val="365B6D"/>
                </a:solidFill>
                <a:latin typeface="Swis721 BT" panose="020B0504020202020204" pitchFamily="34" charset="0"/>
                <a:cs typeface="Tahoma"/>
              </a:rPr>
              <a:t>.</a:t>
            </a:r>
            <a:endParaRPr lang="en-US" sz="3400" b="1" spc="-95" dirty="0" smtClean="0">
              <a:solidFill>
                <a:srgbClr val="365B6D"/>
              </a:solidFill>
              <a:latin typeface="Swis721 BT" panose="020B0504020202020204" pitchFamily="34" charset="0"/>
              <a:cs typeface="Tahoma"/>
            </a:endParaRPr>
          </a:p>
          <a:p>
            <a:pPr marL="12700" marR="5080">
              <a:lnSpc>
                <a:spcPct val="106600"/>
              </a:lnSpc>
              <a:spcBef>
                <a:spcPts val="100"/>
              </a:spcBef>
            </a:pPr>
            <a:r>
              <a:rPr lang="zh-TW" altLang="en-US" sz="4800" b="1" spc="-95" dirty="0">
                <a:solidFill>
                  <a:srgbClr val="365B6D"/>
                </a:solidFill>
                <a:latin typeface="DFKai-SB" panose="03000509000000000000" pitchFamily="65" charset="-120"/>
                <a:ea typeface="DFKai-SB" panose="03000509000000000000" pitchFamily="65" charset="-120"/>
                <a:cs typeface="Tahoma"/>
              </a:rPr>
              <a:t>生命</a:t>
            </a:r>
            <a:r>
              <a:rPr lang="zh-TW" altLang="en-US" sz="4800" b="1" spc="-95" dirty="0" smtClean="0">
                <a:solidFill>
                  <a:srgbClr val="365B6D"/>
                </a:solidFill>
                <a:latin typeface="DFKai-SB" panose="03000509000000000000" pitchFamily="65" charset="-120"/>
                <a:ea typeface="DFKai-SB" panose="03000509000000000000" pitchFamily="65" charset="-120"/>
                <a:cs typeface="Tahoma"/>
              </a:rPr>
              <a:t>中會有壞的事情。 但是更壞的事並不是這些壞事，而是那些</a:t>
            </a:r>
            <a:r>
              <a:rPr lang="zh-TW" altLang="en-US" sz="4800" b="1" u="sng" spc="-95" dirty="0" smtClean="0">
                <a:solidFill>
                  <a:srgbClr val="365B6D"/>
                </a:solidFill>
                <a:latin typeface="DFKai-SB" panose="03000509000000000000" pitchFamily="65" charset="-120"/>
                <a:ea typeface="DFKai-SB" panose="03000509000000000000" pitchFamily="65" charset="-120"/>
                <a:cs typeface="Tahoma"/>
              </a:rPr>
              <a:t>使你無法得到最好的事的好事</a:t>
            </a:r>
            <a:r>
              <a:rPr lang="zh-TW" altLang="en-US" sz="4800" b="1" spc="-95" dirty="0" smtClean="0">
                <a:solidFill>
                  <a:srgbClr val="365B6D"/>
                </a:solidFill>
                <a:latin typeface="DFKai-SB" panose="03000509000000000000" pitchFamily="65" charset="-120"/>
                <a:ea typeface="DFKai-SB" panose="03000509000000000000" pitchFamily="65" charset="-120"/>
                <a:cs typeface="Tahoma"/>
              </a:rPr>
              <a:t>。</a:t>
            </a:r>
            <a:endParaRPr sz="4800" b="1" dirty="0">
              <a:latin typeface="DFKai-SB" panose="03000509000000000000" pitchFamily="65" charset="-120"/>
              <a:ea typeface="DFKai-SB" panose="03000509000000000000" pitchFamily="65" charset="-120"/>
              <a:cs typeface="Tahom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266700"/>
            <a:ext cx="16611600" cy="9586855"/>
          </a:xfrm>
          <a:prstGeom prst="rect">
            <a:avLst/>
          </a:prstGeom>
        </p:spPr>
        <p:txBody>
          <a:bodyPr vert="horz" wrap="square" lIns="0" tIns="12700" rIns="0" bIns="0" rtlCol="0">
            <a:spAutoFit/>
          </a:bodyPr>
          <a:lstStyle/>
          <a:p>
            <a:pPr marL="461009" marR="453390" algn="ctr">
              <a:lnSpc>
                <a:spcPct val="107600"/>
              </a:lnSpc>
              <a:spcBef>
                <a:spcPts val="100"/>
              </a:spcBef>
            </a:pPr>
            <a:r>
              <a:rPr sz="7200" spc="-140" dirty="0">
                <a:solidFill>
                  <a:srgbClr val="365B6D"/>
                </a:solidFill>
                <a:latin typeface="Swis721 BT" panose="020B0504020202020204" pitchFamily="34" charset="0"/>
                <a:cs typeface="Tahoma"/>
              </a:rPr>
              <a:t>T</a:t>
            </a:r>
            <a:r>
              <a:rPr sz="7200" spc="-150" dirty="0">
                <a:solidFill>
                  <a:srgbClr val="365B6D"/>
                </a:solidFill>
                <a:latin typeface="Swis721 BT" panose="020B0504020202020204" pitchFamily="34" charset="0"/>
                <a:cs typeface="Tahoma"/>
              </a:rPr>
              <a:t>h</a:t>
            </a:r>
            <a:r>
              <a:rPr sz="7200" spc="95" dirty="0">
                <a:solidFill>
                  <a:srgbClr val="365B6D"/>
                </a:solidFill>
                <a:latin typeface="Swis721 BT" panose="020B0504020202020204" pitchFamily="34" charset="0"/>
                <a:cs typeface="Tahoma"/>
              </a:rPr>
              <a:t>i</a:t>
            </a:r>
            <a:r>
              <a:rPr sz="7200" spc="225" dirty="0">
                <a:solidFill>
                  <a:srgbClr val="365B6D"/>
                </a:solidFill>
                <a:latin typeface="Swis721 BT" panose="020B0504020202020204" pitchFamily="34" charset="0"/>
                <a:cs typeface="Tahoma"/>
              </a:rPr>
              <a:t>s</a:t>
            </a:r>
            <a:r>
              <a:rPr sz="7200" spc="-810" dirty="0">
                <a:solidFill>
                  <a:srgbClr val="365B6D"/>
                </a:solidFill>
                <a:latin typeface="Swis721 BT" panose="020B0504020202020204" pitchFamily="34" charset="0"/>
                <a:cs typeface="Tahoma"/>
              </a:rPr>
              <a:t> </a:t>
            </a:r>
            <a:r>
              <a:rPr sz="7200" spc="95" dirty="0">
                <a:solidFill>
                  <a:srgbClr val="365B6D"/>
                </a:solidFill>
                <a:latin typeface="Swis721 BT" panose="020B0504020202020204" pitchFamily="34" charset="0"/>
                <a:cs typeface="Tahoma"/>
              </a:rPr>
              <a:t>i</a:t>
            </a:r>
            <a:r>
              <a:rPr sz="7200" spc="225" dirty="0">
                <a:solidFill>
                  <a:srgbClr val="365B6D"/>
                </a:solidFill>
                <a:latin typeface="Swis721 BT" panose="020B0504020202020204" pitchFamily="34" charset="0"/>
                <a:cs typeface="Tahoma"/>
              </a:rPr>
              <a:t>s</a:t>
            </a:r>
            <a:r>
              <a:rPr sz="7200" spc="-810" dirty="0">
                <a:solidFill>
                  <a:srgbClr val="365B6D"/>
                </a:solidFill>
                <a:latin typeface="Swis721 BT" panose="020B0504020202020204" pitchFamily="34" charset="0"/>
                <a:cs typeface="Tahoma"/>
              </a:rPr>
              <a:t> </a:t>
            </a:r>
            <a:r>
              <a:rPr sz="7200" spc="-150" dirty="0">
                <a:solidFill>
                  <a:srgbClr val="365B6D"/>
                </a:solidFill>
                <a:latin typeface="Swis721 BT" panose="020B0504020202020204" pitchFamily="34" charset="0"/>
                <a:cs typeface="Tahoma"/>
              </a:rPr>
              <a:t>h</a:t>
            </a:r>
            <a:r>
              <a:rPr sz="7200" spc="-30" dirty="0">
                <a:solidFill>
                  <a:srgbClr val="365B6D"/>
                </a:solidFill>
                <a:latin typeface="Swis721 BT" panose="020B0504020202020204" pitchFamily="34" charset="0"/>
                <a:cs typeface="Tahoma"/>
              </a:rPr>
              <a:t>o</a:t>
            </a:r>
            <a:r>
              <a:rPr sz="7200" spc="-270" dirty="0">
                <a:solidFill>
                  <a:srgbClr val="365B6D"/>
                </a:solidFill>
                <a:latin typeface="Swis721 BT" panose="020B0504020202020204" pitchFamily="34" charset="0"/>
                <a:cs typeface="Tahoma"/>
              </a:rPr>
              <a:t>w</a:t>
            </a:r>
            <a:r>
              <a:rPr sz="7200" spc="-810" dirty="0">
                <a:solidFill>
                  <a:srgbClr val="365B6D"/>
                </a:solidFill>
                <a:latin typeface="Swis721 BT" panose="020B0504020202020204" pitchFamily="34" charset="0"/>
                <a:cs typeface="Tahoma"/>
              </a:rPr>
              <a:t> </a:t>
            </a:r>
            <a:r>
              <a:rPr sz="7200" spc="-270" dirty="0">
                <a:solidFill>
                  <a:srgbClr val="365B6D"/>
                </a:solidFill>
                <a:latin typeface="Swis721 BT" panose="020B0504020202020204" pitchFamily="34" charset="0"/>
                <a:cs typeface="Tahoma"/>
              </a:rPr>
              <a:t>w</a:t>
            </a:r>
            <a:r>
              <a:rPr sz="7200" spc="30" dirty="0">
                <a:solidFill>
                  <a:srgbClr val="365B6D"/>
                </a:solidFill>
                <a:latin typeface="Swis721 BT" panose="020B0504020202020204" pitchFamily="34" charset="0"/>
                <a:cs typeface="Tahoma"/>
              </a:rPr>
              <a:t>e</a:t>
            </a:r>
            <a:r>
              <a:rPr sz="7200" spc="-810" dirty="0">
                <a:solidFill>
                  <a:srgbClr val="365B6D"/>
                </a:solidFill>
                <a:latin typeface="Swis721 BT" panose="020B0504020202020204" pitchFamily="34" charset="0"/>
                <a:cs typeface="Tahoma"/>
              </a:rPr>
              <a:t> </a:t>
            </a:r>
            <a:r>
              <a:rPr sz="7200" spc="-165" dirty="0">
                <a:solidFill>
                  <a:srgbClr val="365B6D"/>
                </a:solidFill>
                <a:latin typeface="Swis721 BT" panose="020B0504020202020204" pitchFamily="34" charset="0"/>
                <a:cs typeface="Tahoma"/>
              </a:rPr>
              <a:t>u</a:t>
            </a:r>
            <a:r>
              <a:rPr sz="7200" spc="-150" dirty="0">
                <a:solidFill>
                  <a:srgbClr val="365B6D"/>
                </a:solidFill>
                <a:latin typeface="Swis721 BT" panose="020B0504020202020204" pitchFamily="34" charset="0"/>
                <a:cs typeface="Tahoma"/>
              </a:rPr>
              <a:t>n</a:t>
            </a:r>
            <a:r>
              <a:rPr sz="7200" spc="-110" dirty="0">
                <a:solidFill>
                  <a:srgbClr val="365B6D"/>
                </a:solidFill>
                <a:latin typeface="Swis721 BT" panose="020B0504020202020204" pitchFamily="34" charset="0"/>
                <a:cs typeface="Tahoma"/>
              </a:rPr>
              <a:t>d</a:t>
            </a:r>
            <a:r>
              <a:rPr sz="7200" spc="30" dirty="0">
                <a:solidFill>
                  <a:srgbClr val="365B6D"/>
                </a:solidFill>
                <a:latin typeface="Swis721 BT" panose="020B0504020202020204" pitchFamily="34" charset="0"/>
                <a:cs typeface="Tahoma"/>
              </a:rPr>
              <a:t>e</a:t>
            </a:r>
            <a:r>
              <a:rPr sz="7200" spc="-10" dirty="0">
                <a:solidFill>
                  <a:srgbClr val="365B6D"/>
                </a:solidFill>
                <a:latin typeface="Swis721 BT" panose="020B0504020202020204" pitchFamily="34" charset="0"/>
                <a:cs typeface="Tahoma"/>
              </a:rPr>
              <a:t>r</a:t>
            </a:r>
            <a:r>
              <a:rPr sz="7200" spc="200" dirty="0">
                <a:solidFill>
                  <a:srgbClr val="365B6D"/>
                </a:solidFill>
                <a:latin typeface="Swis721 BT" panose="020B0504020202020204" pitchFamily="34" charset="0"/>
                <a:cs typeface="Tahoma"/>
              </a:rPr>
              <a:t>st</a:t>
            </a:r>
            <a:r>
              <a:rPr sz="7200" spc="-30" dirty="0">
                <a:solidFill>
                  <a:srgbClr val="365B6D"/>
                </a:solidFill>
                <a:latin typeface="Swis721 BT" panose="020B0504020202020204" pitchFamily="34" charset="0"/>
                <a:cs typeface="Tahoma"/>
              </a:rPr>
              <a:t>oo</a:t>
            </a:r>
            <a:r>
              <a:rPr sz="7200" spc="-110" dirty="0">
                <a:solidFill>
                  <a:srgbClr val="365B6D"/>
                </a:solidFill>
                <a:latin typeface="Swis721 BT" panose="020B0504020202020204" pitchFamily="34" charset="0"/>
                <a:cs typeface="Tahoma"/>
              </a:rPr>
              <a:t>d</a:t>
            </a:r>
            <a:r>
              <a:rPr sz="7200" spc="-810" dirty="0">
                <a:solidFill>
                  <a:srgbClr val="365B6D"/>
                </a:solidFill>
                <a:latin typeface="Swis721 BT" panose="020B0504020202020204" pitchFamily="34" charset="0"/>
                <a:cs typeface="Tahoma"/>
              </a:rPr>
              <a:t> </a:t>
            </a:r>
            <a:r>
              <a:rPr sz="7200" spc="-270" dirty="0">
                <a:solidFill>
                  <a:srgbClr val="365B6D"/>
                </a:solidFill>
                <a:latin typeface="Swis721 BT" panose="020B0504020202020204" pitchFamily="34" charset="0"/>
                <a:cs typeface="Tahoma"/>
              </a:rPr>
              <a:t>w</a:t>
            </a:r>
            <a:r>
              <a:rPr sz="7200" spc="-145" dirty="0">
                <a:solidFill>
                  <a:srgbClr val="365B6D"/>
                </a:solidFill>
                <a:latin typeface="Swis721 BT" panose="020B0504020202020204" pitchFamily="34" charset="0"/>
                <a:cs typeface="Tahoma"/>
              </a:rPr>
              <a:t>ha</a:t>
            </a:r>
            <a:r>
              <a:rPr sz="7200" spc="175" dirty="0">
                <a:solidFill>
                  <a:srgbClr val="365B6D"/>
                </a:solidFill>
                <a:latin typeface="Swis721 BT" panose="020B0504020202020204" pitchFamily="34" charset="0"/>
                <a:cs typeface="Tahoma"/>
              </a:rPr>
              <a:t>t</a:t>
            </a:r>
            <a:r>
              <a:rPr sz="7200" spc="-810" dirty="0">
                <a:solidFill>
                  <a:srgbClr val="365B6D"/>
                </a:solidFill>
                <a:latin typeface="Swis721 BT" panose="020B0504020202020204" pitchFamily="34" charset="0"/>
                <a:cs typeface="Tahoma"/>
              </a:rPr>
              <a:t> </a:t>
            </a:r>
            <a:r>
              <a:rPr sz="7200" spc="-270" dirty="0">
                <a:solidFill>
                  <a:srgbClr val="365B6D"/>
                </a:solidFill>
                <a:latin typeface="Swis721 BT" panose="020B0504020202020204" pitchFamily="34" charset="0"/>
                <a:cs typeface="Tahoma"/>
              </a:rPr>
              <a:t>w</a:t>
            </a:r>
            <a:r>
              <a:rPr sz="7200" spc="-140" dirty="0">
                <a:solidFill>
                  <a:srgbClr val="365B6D"/>
                </a:solidFill>
                <a:latin typeface="Swis721 BT" panose="020B0504020202020204" pitchFamily="34" charset="0"/>
                <a:cs typeface="Tahoma"/>
              </a:rPr>
              <a:t>a</a:t>
            </a:r>
            <a:r>
              <a:rPr sz="7200" spc="180" dirty="0">
                <a:solidFill>
                  <a:srgbClr val="365B6D"/>
                </a:solidFill>
                <a:latin typeface="Swis721 BT" panose="020B0504020202020204" pitchFamily="34" charset="0"/>
                <a:cs typeface="Tahoma"/>
              </a:rPr>
              <a:t>s  </a:t>
            </a:r>
            <a:r>
              <a:rPr sz="7200" spc="-95" dirty="0">
                <a:solidFill>
                  <a:srgbClr val="365B6D"/>
                </a:solidFill>
                <a:latin typeface="Swis721 BT" panose="020B0504020202020204" pitchFamily="34" charset="0"/>
                <a:cs typeface="Tahoma"/>
              </a:rPr>
              <a:t>m</a:t>
            </a:r>
            <a:r>
              <a:rPr sz="7200" spc="-30" dirty="0">
                <a:solidFill>
                  <a:srgbClr val="365B6D"/>
                </a:solidFill>
                <a:latin typeface="Swis721 BT" panose="020B0504020202020204" pitchFamily="34" charset="0"/>
                <a:cs typeface="Tahoma"/>
              </a:rPr>
              <a:t>o</a:t>
            </a:r>
            <a:r>
              <a:rPr sz="7200" spc="225" dirty="0">
                <a:solidFill>
                  <a:srgbClr val="365B6D"/>
                </a:solidFill>
                <a:latin typeface="Swis721 BT" panose="020B0504020202020204" pitchFamily="34" charset="0"/>
                <a:cs typeface="Tahoma"/>
              </a:rPr>
              <a:t>s</a:t>
            </a:r>
            <a:r>
              <a:rPr sz="7200" spc="175" dirty="0">
                <a:solidFill>
                  <a:srgbClr val="365B6D"/>
                </a:solidFill>
                <a:latin typeface="Swis721 BT" panose="020B0504020202020204" pitchFamily="34" charset="0"/>
                <a:cs typeface="Tahoma"/>
              </a:rPr>
              <a:t>t</a:t>
            </a:r>
            <a:r>
              <a:rPr sz="7200" spc="-810" dirty="0">
                <a:solidFill>
                  <a:srgbClr val="365B6D"/>
                </a:solidFill>
                <a:latin typeface="Swis721 BT" panose="020B0504020202020204" pitchFamily="34" charset="0"/>
                <a:cs typeface="Tahoma"/>
              </a:rPr>
              <a:t> </a:t>
            </a:r>
            <a:r>
              <a:rPr sz="7200" spc="-150" dirty="0">
                <a:solidFill>
                  <a:srgbClr val="365B6D"/>
                </a:solidFill>
                <a:latin typeface="Swis721 BT" panose="020B0504020202020204" pitchFamily="34" charset="0"/>
                <a:cs typeface="Tahoma"/>
              </a:rPr>
              <a:t>h</a:t>
            </a:r>
            <a:r>
              <a:rPr sz="7200" spc="-30" dirty="0">
                <a:solidFill>
                  <a:srgbClr val="365B6D"/>
                </a:solidFill>
                <a:latin typeface="Swis721 BT" panose="020B0504020202020204" pitchFamily="34" charset="0"/>
                <a:cs typeface="Tahoma"/>
              </a:rPr>
              <a:t>o</a:t>
            </a:r>
            <a:r>
              <a:rPr sz="7200" spc="-150" dirty="0">
                <a:solidFill>
                  <a:srgbClr val="365B6D"/>
                </a:solidFill>
                <a:latin typeface="Swis721 BT" panose="020B0504020202020204" pitchFamily="34" charset="0"/>
                <a:cs typeface="Tahoma"/>
              </a:rPr>
              <a:t>n</a:t>
            </a:r>
            <a:r>
              <a:rPr sz="7200" spc="-30" dirty="0">
                <a:solidFill>
                  <a:srgbClr val="365B6D"/>
                </a:solidFill>
                <a:latin typeface="Swis721 BT" panose="020B0504020202020204" pitchFamily="34" charset="0"/>
                <a:cs typeface="Tahoma"/>
              </a:rPr>
              <a:t>o</a:t>
            </a:r>
            <a:r>
              <a:rPr sz="7200" spc="-10" dirty="0">
                <a:solidFill>
                  <a:srgbClr val="365B6D"/>
                </a:solidFill>
                <a:latin typeface="Swis721 BT" panose="020B0504020202020204" pitchFamily="34" charset="0"/>
                <a:cs typeface="Tahoma"/>
              </a:rPr>
              <a:t>r</a:t>
            </a:r>
            <a:r>
              <a:rPr sz="7200" spc="95" dirty="0">
                <a:solidFill>
                  <a:srgbClr val="365B6D"/>
                </a:solidFill>
                <a:latin typeface="Swis721 BT" panose="020B0504020202020204" pitchFamily="34" charset="0"/>
                <a:cs typeface="Tahoma"/>
              </a:rPr>
              <a:t>i</a:t>
            </a:r>
            <a:r>
              <a:rPr sz="7200" spc="-150" dirty="0">
                <a:solidFill>
                  <a:srgbClr val="365B6D"/>
                </a:solidFill>
                <a:latin typeface="Swis721 BT" panose="020B0504020202020204" pitchFamily="34" charset="0"/>
                <a:cs typeface="Tahoma"/>
              </a:rPr>
              <a:t>n</a:t>
            </a:r>
            <a:r>
              <a:rPr sz="7200" spc="-165" dirty="0">
                <a:solidFill>
                  <a:srgbClr val="365B6D"/>
                </a:solidFill>
                <a:latin typeface="Swis721 BT" panose="020B0504020202020204" pitchFamily="34" charset="0"/>
                <a:cs typeface="Tahoma"/>
              </a:rPr>
              <a:t>g</a:t>
            </a:r>
            <a:r>
              <a:rPr sz="7200" spc="-810" dirty="0">
                <a:solidFill>
                  <a:srgbClr val="365B6D"/>
                </a:solidFill>
                <a:latin typeface="Swis721 BT" panose="020B0504020202020204" pitchFamily="34" charset="0"/>
                <a:cs typeface="Tahoma"/>
              </a:rPr>
              <a:t> </a:t>
            </a:r>
            <a:r>
              <a:rPr sz="7200" spc="175" dirty="0">
                <a:solidFill>
                  <a:srgbClr val="365B6D"/>
                </a:solidFill>
                <a:latin typeface="Swis721 BT" panose="020B0504020202020204" pitchFamily="34" charset="0"/>
                <a:cs typeface="Tahoma"/>
              </a:rPr>
              <a:t>t</a:t>
            </a:r>
            <a:r>
              <a:rPr sz="7200" spc="-30" dirty="0">
                <a:solidFill>
                  <a:srgbClr val="365B6D"/>
                </a:solidFill>
                <a:latin typeface="Swis721 BT" panose="020B0504020202020204" pitchFamily="34" charset="0"/>
                <a:cs typeface="Tahoma"/>
              </a:rPr>
              <a:t>o</a:t>
            </a:r>
            <a:r>
              <a:rPr sz="7200" spc="-810" dirty="0">
                <a:solidFill>
                  <a:srgbClr val="365B6D"/>
                </a:solidFill>
                <a:latin typeface="Swis721 BT" panose="020B0504020202020204" pitchFamily="34" charset="0"/>
                <a:cs typeface="Tahoma"/>
              </a:rPr>
              <a:t> </a:t>
            </a:r>
            <a:r>
              <a:rPr sz="7200" spc="-450" dirty="0">
                <a:solidFill>
                  <a:srgbClr val="365B6D"/>
                </a:solidFill>
                <a:latin typeface="Swis721 BT" panose="020B0504020202020204" pitchFamily="34" charset="0"/>
                <a:cs typeface="Tahoma"/>
              </a:rPr>
              <a:t>G</a:t>
            </a:r>
            <a:r>
              <a:rPr sz="7200" spc="-30" dirty="0">
                <a:solidFill>
                  <a:srgbClr val="365B6D"/>
                </a:solidFill>
                <a:latin typeface="Swis721 BT" panose="020B0504020202020204" pitchFamily="34" charset="0"/>
                <a:cs typeface="Tahoma"/>
              </a:rPr>
              <a:t>o</a:t>
            </a:r>
            <a:r>
              <a:rPr sz="7200" spc="-110" dirty="0">
                <a:solidFill>
                  <a:srgbClr val="365B6D"/>
                </a:solidFill>
                <a:latin typeface="Swis721 BT" panose="020B0504020202020204" pitchFamily="34" charset="0"/>
                <a:cs typeface="Tahoma"/>
              </a:rPr>
              <a:t>d</a:t>
            </a:r>
            <a:r>
              <a:rPr sz="7200" spc="-200" dirty="0" smtClean="0">
                <a:solidFill>
                  <a:srgbClr val="365B6D"/>
                </a:solidFill>
                <a:latin typeface="Swis721 BT" panose="020B0504020202020204" pitchFamily="34" charset="0"/>
                <a:cs typeface="Tahoma"/>
              </a:rPr>
              <a:t>.</a:t>
            </a:r>
            <a:endParaRPr lang="en-US" sz="7200" spc="-200" dirty="0" smtClean="0">
              <a:solidFill>
                <a:srgbClr val="365B6D"/>
              </a:solidFill>
              <a:latin typeface="Swis721 BT" panose="020B0504020202020204" pitchFamily="34" charset="0"/>
              <a:cs typeface="Tahoma"/>
            </a:endParaRPr>
          </a:p>
          <a:p>
            <a:pPr marL="461009" marR="453390" algn="ctr">
              <a:lnSpc>
                <a:spcPct val="107600"/>
              </a:lnSpc>
              <a:spcBef>
                <a:spcPts val="100"/>
              </a:spcBef>
            </a:pPr>
            <a:r>
              <a:rPr lang="zh-TW" altLang="en-US" sz="7200" b="1" spc="-200" dirty="0">
                <a:solidFill>
                  <a:srgbClr val="365B6D"/>
                </a:solidFill>
                <a:latin typeface="DFKai-SB" panose="03000509000000000000" pitchFamily="65" charset="-120"/>
                <a:ea typeface="DFKai-SB" panose="03000509000000000000" pitchFamily="65" charset="-120"/>
                <a:cs typeface="Tahoma"/>
              </a:rPr>
              <a:t>我</a:t>
            </a:r>
            <a:r>
              <a:rPr lang="zh-TW" altLang="en-US" sz="7200" b="1" spc="-200" dirty="0" smtClean="0">
                <a:solidFill>
                  <a:srgbClr val="365B6D"/>
                </a:solidFill>
                <a:latin typeface="DFKai-SB" panose="03000509000000000000" pitchFamily="65" charset="-120"/>
                <a:ea typeface="DFKai-SB" panose="03000509000000000000" pitchFamily="65" charset="-120"/>
                <a:cs typeface="Tahoma"/>
              </a:rPr>
              <a:t>們如此的理解什麼是最</a:t>
            </a:r>
            <a:r>
              <a:rPr lang="zh-TW" altLang="en-US" sz="7200" b="1" spc="-200" dirty="0">
                <a:solidFill>
                  <a:srgbClr val="365B6D"/>
                </a:solidFill>
                <a:latin typeface="DFKai-SB" panose="03000509000000000000" pitchFamily="65" charset="-120"/>
                <a:ea typeface="DFKai-SB" panose="03000509000000000000" pitchFamily="65" charset="-120"/>
                <a:cs typeface="Tahoma"/>
              </a:rPr>
              <a:t>尊榮神</a:t>
            </a:r>
            <a:r>
              <a:rPr lang="zh-TW" altLang="en-US" sz="7200" b="1" spc="-200" dirty="0" smtClean="0">
                <a:solidFill>
                  <a:srgbClr val="365B6D"/>
                </a:solidFill>
                <a:latin typeface="DFKai-SB" panose="03000509000000000000" pitchFamily="65" charset="-120"/>
                <a:ea typeface="DFKai-SB" panose="03000509000000000000" pitchFamily="65" charset="-120"/>
                <a:cs typeface="Tahoma"/>
              </a:rPr>
              <a:t>的</a:t>
            </a:r>
            <a:endParaRPr sz="7200" b="1" dirty="0">
              <a:latin typeface="DFKai-SB" panose="03000509000000000000" pitchFamily="65" charset="-120"/>
              <a:ea typeface="DFKai-SB" panose="03000509000000000000" pitchFamily="65" charset="-120"/>
              <a:cs typeface="Tahoma"/>
            </a:endParaRPr>
          </a:p>
          <a:p>
            <a:pPr>
              <a:lnSpc>
                <a:spcPct val="100000"/>
              </a:lnSpc>
              <a:spcBef>
                <a:spcPts val="10"/>
              </a:spcBef>
            </a:pPr>
            <a:endParaRPr sz="7700" dirty="0">
              <a:latin typeface="Tahoma"/>
              <a:cs typeface="Tahoma"/>
            </a:endParaRPr>
          </a:p>
          <a:p>
            <a:pPr marL="12065" marR="5080" algn="ctr">
              <a:lnSpc>
                <a:spcPct val="107600"/>
              </a:lnSpc>
            </a:pPr>
            <a:r>
              <a:rPr lang="en-US" sz="7200" b="1" spc="-670" dirty="0" smtClean="0">
                <a:solidFill>
                  <a:srgbClr val="365B6D"/>
                </a:solidFill>
                <a:latin typeface="Swis721 BT" panose="020B0504020202020204" pitchFamily="34" charset="0"/>
                <a:cs typeface="Tahoma"/>
              </a:rPr>
              <a:t>If something </a:t>
            </a:r>
            <a:r>
              <a:rPr sz="7200" b="1" spc="-675" dirty="0" smtClean="0">
                <a:solidFill>
                  <a:srgbClr val="365B6D"/>
                </a:solidFill>
                <a:latin typeface="Swis721 BT" panose="020B0504020202020204" pitchFamily="34" charset="0"/>
                <a:cs typeface="Tahoma"/>
              </a:rPr>
              <a:t>n</a:t>
            </a:r>
            <a:r>
              <a:rPr sz="7200" b="1" spc="-340" dirty="0" smtClean="0">
                <a:solidFill>
                  <a:srgbClr val="365B6D"/>
                </a:solidFill>
                <a:latin typeface="Swis721 BT" panose="020B0504020202020204" pitchFamily="34" charset="0"/>
                <a:cs typeface="Tahoma"/>
              </a:rPr>
              <a:t>ee</a:t>
            </a:r>
            <a:r>
              <a:rPr sz="7200" b="1" spc="-525" dirty="0" smtClean="0">
                <a:solidFill>
                  <a:srgbClr val="365B6D"/>
                </a:solidFill>
                <a:latin typeface="Swis721 BT" panose="020B0504020202020204" pitchFamily="34" charset="0"/>
                <a:cs typeface="Tahoma"/>
              </a:rPr>
              <a:t>d</a:t>
            </a:r>
            <a:r>
              <a:rPr sz="7200" b="1" spc="-340" dirty="0" smtClean="0">
                <a:solidFill>
                  <a:srgbClr val="365B6D"/>
                </a:solidFill>
                <a:latin typeface="Swis721 BT" panose="020B0504020202020204" pitchFamily="34" charset="0"/>
                <a:cs typeface="Tahoma"/>
              </a:rPr>
              <a:t>e</a:t>
            </a:r>
            <a:r>
              <a:rPr sz="7200" b="1" spc="-525" dirty="0" smtClean="0">
                <a:solidFill>
                  <a:srgbClr val="365B6D"/>
                </a:solidFill>
                <a:latin typeface="Swis721 BT" panose="020B0504020202020204" pitchFamily="34" charset="0"/>
                <a:cs typeface="Tahoma"/>
              </a:rPr>
              <a:t>d</a:t>
            </a:r>
            <a:r>
              <a:rPr sz="7200" b="1" spc="-670" dirty="0" smtClean="0">
                <a:solidFill>
                  <a:srgbClr val="365B6D"/>
                </a:solidFill>
                <a:latin typeface="Swis721 BT" panose="020B0504020202020204" pitchFamily="34" charset="0"/>
                <a:cs typeface="Tahoma"/>
              </a:rPr>
              <a:t> </a:t>
            </a:r>
            <a:r>
              <a:rPr sz="7200" b="1" spc="-260" dirty="0">
                <a:solidFill>
                  <a:srgbClr val="365B6D"/>
                </a:solidFill>
                <a:latin typeface="Swis721 BT" panose="020B0504020202020204" pitchFamily="34" charset="0"/>
                <a:cs typeface="Tahoma"/>
              </a:rPr>
              <a:t>t</a:t>
            </a:r>
            <a:r>
              <a:rPr sz="7200" b="1" spc="-434" dirty="0">
                <a:solidFill>
                  <a:srgbClr val="365B6D"/>
                </a:solidFill>
                <a:latin typeface="Swis721 BT" panose="020B0504020202020204" pitchFamily="34" charset="0"/>
                <a:cs typeface="Tahoma"/>
              </a:rPr>
              <a:t>o</a:t>
            </a:r>
            <a:r>
              <a:rPr sz="7200" b="1" spc="-670" dirty="0">
                <a:solidFill>
                  <a:srgbClr val="365B6D"/>
                </a:solidFill>
                <a:latin typeface="Swis721 BT" panose="020B0504020202020204" pitchFamily="34" charset="0"/>
                <a:cs typeface="Tahoma"/>
              </a:rPr>
              <a:t> </a:t>
            </a:r>
            <a:r>
              <a:rPr sz="7200" b="1" spc="-540" dirty="0">
                <a:solidFill>
                  <a:srgbClr val="365B6D"/>
                </a:solidFill>
                <a:latin typeface="Swis721 BT" panose="020B0504020202020204" pitchFamily="34" charset="0"/>
                <a:cs typeface="Tahoma"/>
              </a:rPr>
              <a:t>b</a:t>
            </a:r>
            <a:r>
              <a:rPr sz="7200" b="1" spc="-340" dirty="0">
                <a:solidFill>
                  <a:srgbClr val="365B6D"/>
                </a:solidFill>
                <a:latin typeface="Swis721 BT" panose="020B0504020202020204" pitchFamily="34" charset="0"/>
                <a:cs typeface="Tahoma"/>
              </a:rPr>
              <a:t>e</a:t>
            </a:r>
            <a:r>
              <a:rPr sz="7200" b="1" spc="-670" dirty="0">
                <a:solidFill>
                  <a:srgbClr val="365B6D"/>
                </a:solidFill>
                <a:latin typeface="Swis721 BT" panose="020B0504020202020204" pitchFamily="34" charset="0"/>
                <a:cs typeface="Tahoma"/>
              </a:rPr>
              <a:t> </a:t>
            </a:r>
            <a:r>
              <a:rPr sz="7200" b="1" spc="-85" dirty="0">
                <a:solidFill>
                  <a:srgbClr val="365B6D"/>
                </a:solidFill>
                <a:latin typeface="Swis721 BT" panose="020B0504020202020204" pitchFamily="34" charset="0"/>
                <a:cs typeface="Tahoma"/>
              </a:rPr>
              <a:t>s</a:t>
            </a:r>
            <a:r>
              <a:rPr sz="7200" b="1" spc="-509" dirty="0">
                <a:solidFill>
                  <a:srgbClr val="365B6D"/>
                </a:solidFill>
                <a:latin typeface="Swis721 BT" panose="020B0504020202020204" pitchFamily="34" charset="0"/>
                <a:cs typeface="Tahoma"/>
              </a:rPr>
              <a:t>a</a:t>
            </a:r>
            <a:r>
              <a:rPr sz="7200" b="1" spc="-150" dirty="0">
                <a:solidFill>
                  <a:srgbClr val="365B6D"/>
                </a:solidFill>
                <a:latin typeface="Swis721 BT" panose="020B0504020202020204" pitchFamily="34" charset="0"/>
                <a:cs typeface="Tahoma"/>
              </a:rPr>
              <a:t>cr</a:t>
            </a:r>
            <a:r>
              <a:rPr sz="7200" b="1" spc="-305" dirty="0">
                <a:solidFill>
                  <a:srgbClr val="365B6D"/>
                </a:solidFill>
                <a:latin typeface="Swis721 BT" panose="020B0504020202020204" pitchFamily="34" charset="0"/>
                <a:cs typeface="Tahoma"/>
              </a:rPr>
              <a:t>i</a:t>
            </a:r>
            <a:r>
              <a:rPr sz="7200" b="1" spc="30" dirty="0">
                <a:solidFill>
                  <a:srgbClr val="365B6D"/>
                </a:solidFill>
                <a:latin typeface="Swis721 BT" panose="020B0504020202020204" pitchFamily="34" charset="0"/>
                <a:cs typeface="Tahoma"/>
              </a:rPr>
              <a:t>f</a:t>
            </a:r>
            <a:r>
              <a:rPr sz="7200" b="1" spc="-305" dirty="0">
                <a:solidFill>
                  <a:srgbClr val="365B6D"/>
                </a:solidFill>
                <a:latin typeface="Swis721 BT" panose="020B0504020202020204" pitchFamily="34" charset="0"/>
                <a:cs typeface="Tahoma"/>
              </a:rPr>
              <a:t>i</a:t>
            </a:r>
            <a:r>
              <a:rPr sz="7200" b="1" spc="-135" dirty="0">
                <a:solidFill>
                  <a:srgbClr val="365B6D"/>
                </a:solidFill>
                <a:latin typeface="Swis721 BT" panose="020B0504020202020204" pitchFamily="34" charset="0"/>
                <a:cs typeface="Tahoma"/>
              </a:rPr>
              <a:t>ce</a:t>
            </a:r>
            <a:r>
              <a:rPr sz="7200" b="1" spc="-525" dirty="0">
                <a:solidFill>
                  <a:srgbClr val="365B6D"/>
                </a:solidFill>
                <a:latin typeface="Swis721 BT" panose="020B0504020202020204" pitchFamily="34" charset="0"/>
                <a:cs typeface="Tahoma"/>
              </a:rPr>
              <a:t>d</a:t>
            </a:r>
            <a:r>
              <a:rPr sz="7200" b="1" spc="-330" dirty="0">
                <a:solidFill>
                  <a:srgbClr val="365B6D"/>
                </a:solidFill>
                <a:latin typeface="Swis721 BT" panose="020B0504020202020204" pitchFamily="34" charset="0"/>
                <a:cs typeface="Tahoma"/>
              </a:rPr>
              <a:t>,  </a:t>
            </a:r>
            <a:r>
              <a:rPr sz="7200" b="1" spc="-305" dirty="0">
                <a:solidFill>
                  <a:srgbClr val="365B6D"/>
                </a:solidFill>
                <a:latin typeface="Swis721 BT" panose="020B0504020202020204" pitchFamily="34" charset="0"/>
                <a:cs typeface="Tahoma"/>
              </a:rPr>
              <a:t>i</a:t>
            </a:r>
            <a:r>
              <a:rPr sz="7200" b="1" spc="-260" dirty="0">
                <a:solidFill>
                  <a:srgbClr val="365B6D"/>
                </a:solidFill>
                <a:latin typeface="Swis721 BT" panose="020B0504020202020204" pitchFamily="34" charset="0"/>
                <a:cs typeface="Tahoma"/>
              </a:rPr>
              <a:t>t</a:t>
            </a:r>
            <a:r>
              <a:rPr sz="7200" b="1" spc="-670" dirty="0">
                <a:solidFill>
                  <a:srgbClr val="365B6D"/>
                </a:solidFill>
                <a:latin typeface="Swis721 BT" panose="020B0504020202020204" pitchFamily="34" charset="0"/>
                <a:cs typeface="Tahoma"/>
              </a:rPr>
              <a:t> </a:t>
            </a:r>
            <a:r>
              <a:rPr sz="7200" b="1" spc="-770" dirty="0">
                <a:solidFill>
                  <a:srgbClr val="365B6D"/>
                </a:solidFill>
                <a:latin typeface="Swis721 BT" panose="020B0504020202020204" pitchFamily="34" charset="0"/>
                <a:cs typeface="Tahoma"/>
              </a:rPr>
              <a:t>w</a:t>
            </a:r>
            <a:r>
              <a:rPr sz="7200" b="1" spc="-509" dirty="0">
                <a:solidFill>
                  <a:srgbClr val="365B6D"/>
                </a:solidFill>
                <a:latin typeface="Swis721 BT" panose="020B0504020202020204" pitchFamily="34" charset="0"/>
                <a:cs typeface="Tahoma"/>
              </a:rPr>
              <a:t>a</a:t>
            </a:r>
            <a:r>
              <a:rPr sz="7200" b="1" spc="-85" dirty="0">
                <a:solidFill>
                  <a:srgbClr val="365B6D"/>
                </a:solidFill>
                <a:latin typeface="Swis721 BT" panose="020B0504020202020204" pitchFamily="34" charset="0"/>
                <a:cs typeface="Tahoma"/>
              </a:rPr>
              <a:t>s</a:t>
            </a:r>
            <a:r>
              <a:rPr sz="7200" b="1" spc="-675" dirty="0">
                <a:solidFill>
                  <a:srgbClr val="365B6D"/>
                </a:solidFill>
                <a:latin typeface="Swis721 BT" panose="020B0504020202020204" pitchFamily="34" charset="0"/>
                <a:cs typeface="Tahoma"/>
              </a:rPr>
              <a:t>n</a:t>
            </a:r>
            <a:r>
              <a:rPr sz="7200" b="1" spc="-515" dirty="0">
                <a:solidFill>
                  <a:srgbClr val="365B6D"/>
                </a:solidFill>
                <a:latin typeface="Swis721 BT" panose="020B0504020202020204" pitchFamily="34" charset="0"/>
                <a:cs typeface="Tahoma"/>
              </a:rPr>
              <a:t>’</a:t>
            </a:r>
            <a:r>
              <a:rPr sz="7200" b="1" spc="-260" dirty="0">
                <a:solidFill>
                  <a:srgbClr val="365B6D"/>
                </a:solidFill>
                <a:latin typeface="Swis721 BT" panose="020B0504020202020204" pitchFamily="34" charset="0"/>
                <a:cs typeface="Tahoma"/>
              </a:rPr>
              <a:t>t</a:t>
            </a:r>
            <a:r>
              <a:rPr sz="7200" b="1" spc="-670" dirty="0">
                <a:solidFill>
                  <a:srgbClr val="365B6D"/>
                </a:solidFill>
                <a:latin typeface="Swis721 BT" panose="020B0504020202020204" pitchFamily="34" charset="0"/>
                <a:cs typeface="Tahoma"/>
              </a:rPr>
              <a:t> </a:t>
            </a:r>
            <a:r>
              <a:rPr sz="7200" b="1" spc="-260" dirty="0">
                <a:solidFill>
                  <a:srgbClr val="365B6D"/>
                </a:solidFill>
                <a:latin typeface="Swis721 BT" panose="020B0504020202020204" pitchFamily="34" charset="0"/>
                <a:cs typeface="Tahoma"/>
              </a:rPr>
              <a:t>t</a:t>
            </a:r>
            <a:r>
              <a:rPr sz="7200" b="1" spc="-305" dirty="0">
                <a:solidFill>
                  <a:srgbClr val="365B6D"/>
                </a:solidFill>
                <a:latin typeface="Swis721 BT" panose="020B0504020202020204" pitchFamily="34" charset="0"/>
                <a:cs typeface="Tahoma"/>
              </a:rPr>
              <a:t>i</a:t>
            </a:r>
            <a:r>
              <a:rPr sz="7200" b="1" spc="-855" dirty="0">
                <a:solidFill>
                  <a:srgbClr val="365B6D"/>
                </a:solidFill>
                <a:latin typeface="Swis721 BT" panose="020B0504020202020204" pitchFamily="34" charset="0"/>
                <a:cs typeface="Tahoma"/>
              </a:rPr>
              <a:t>m</a:t>
            </a:r>
            <a:r>
              <a:rPr sz="7200" b="1" spc="-340" dirty="0">
                <a:solidFill>
                  <a:srgbClr val="365B6D"/>
                </a:solidFill>
                <a:latin typeface="Swis721 BT" panose="020B0504020202020204" pitchFamily="34" charset="0"/>
                <a:cs typeface="Tahoma"/>
              </a:rPr>
              <a:t>e</a:t>
            </a:r>
            <a:r>
              <a:rPr sz="7200" b="1" spc="-670" dirty="0">
                <a:solidFill>
                  <a:srgbClr val="365B6D"/>
                </a:solidFill>
                <a:latin typeface="Swis721 BT" panose="020B0504020202020204" pitchFamily="34" charset="0"/>
                <a:cs typeface="Tahoma"/>
              </a:rPr>
              <a:t> </a:t>
            </a:r>
            <a:r>
              <a:rPr sz="7200" b="1" spc="-770" dirty="0">
                <a:solidFill>
                  <a:srgbClr val="365B6D"/>
                </a:solidFill>
                <a:latin typeface="Swis721 BT" panose="020B0504020202020204" pitchFamily="34" charset="0"/>
                <a:cs typeface="Tahoma"/>
              </a:rPr>
              <a:t>w</a:t>
            </a:r>
            <a:r>
              <a:rPr sz="7200" b="1" spc="-305" dirty="0">
                <a:solidFill>
                  <a:srgbClr val="365B6D"/>
                </a:solidFill>
                <a:latin typeface="Swis721 BT" panose="020B0504020202020204" pitchFamily="34" charset="0"/>
                <a:cs typeface="Tahoma"/>
              </a:rPr>
              <a:t>i</a:t>
            </a:r>
            <a:r>
              <a:rPr sz="7200" b="1" spc="-260" dirty="0">
                <a:solidFill>
                  <a:srgbClr val="365B6D"/>
                </a:solidFill>
                <a:latin typeface="Swis721 BT" panose="020B0504020202020204" pitchFamily="34" charset="0"/>
                <a:cs typeface="Tahoma"/>
              </a:rPr>
              <a:t>t</a:t>
            </a:r>
            <a:r>
              <a:rPr sz="7200" b="1" spc="-675" dirty="0">
                <a:solidFill>
                  <a:srgbClr val="365B6D"/>
                </a:solidFill>
                <a:latin typeface="Swis721 BT" panose="020B0504020202020204" pitchFamily="34" charset="0"/>
                <a:cs typeface="Tahoma"/>
              </a:rPr>
              <a:t>h</a:t>
            </a:r>
            <a:r>
              <a:rPr sz="7200" b="1" spc="-670" dirty="0">
                <a:solidFill>
                  <a:srgbClr val="365B6D"/>
                </a:solidFill>
                <a:latin typeface="Swis721 BT" panose="020B0504020202020204" pitchFamily="34" charset="0"/>
                <a:cs typeface="Tahoma"/>
              </a:rPr>
              <a:t> </a:t>
            </a:r>
            <a:r>
              <a:rPr sz="7200" b="1" spc="-994" dirty="0">
                <a:solidFill>
                  <a:srgbClr val="365B6D"/>
                </a:solidFill>
                <a:latin typeface="Swis721 BT" panose="020B0504020202020204" pitchFamily="34" charset="0"/>
                <a:cs typeface="Tahoma"/>
              </a:rPr>
              <a:t>G</a:t>
            </a:r>
            <a:r>
              <a:rPr sz="7200" b="1" spc="-434" dirty="0">
                <a:solidFill>
                  <a:srgbClr val="365B6D"/>
                </a:solidFill>
                <a:latin typeface="Swis721 BT" panose="020B0504020202020204" pitchFamily="34" charset="0"/>
                <a:cs typeface="Tahoma"/>
              </a:rPr>
              <a:t>o</a:t>
            </a:r>
            <a:r>
              <a:rPr sz="7200" b="1" spc="-525" dirty="0">
                <a:solidFill>
                  <a:srgbClr val="365B6D"/>
                </a:solidFill>
                <a:latin typeface="Swis721 BT" panose="020B0504020202020204" pitchFamily="34" charset="0"/>
                <a:cs typeface="Tahoma"/>
              </a:rPr>
              <a:t>d</a:t>
            </a:r>
            <a:r>
              <a:rPr sz="7200" b="1" spc="-330" dirty="0" smtClean="0">
                <a:solidFill>
                  <a:srgbClr val="365B6D"/>
                </a:solidFill>
                <a:latin typeface="Swis721 BT" panose="020B0504020202020204" pitchFamily="34" charset="0"/>
                <a:cs typeface="Tahoma"/>
              </a:rPr>
              <a:t>.</a:t>
            </a:r>
            <a:endParaRPr lang="en-US" sz="7200" b="1" spc="-330" dirty="0" smtClean="0">
              <a:solidFill>
                <a:srgbClr val="365B6D"/>
              </a:solidFill>
              <a:latin typeface="Swis721 BT" panose="020B0504020202020204" pitchFamily="34" charset="0"/>
              <a:cs typeface="Tahoma"/>
            </a:endParaRPr>
          </a:p>
          <a:p>
            <a:pPr marL="12065" marR="5080" algn="ctr">
              <a:lnSpc>
                <a:spcPct val="107600"/>
              </a:lnSpc>
            </a:pPr>
            <a:r>
              <a:rPr lang="zh-TW" altLang="en-US" sz="7200" b="1" spc="-330" dirty="0">
                <a:solidFill>
                  <a:srgbClr val="365B6D"/>
                </a:solidFill>
                <a:latin typeface="DFKai-SB" panose="03000509000000000000" pitchFamily="65" charset="-120"/>
                <a:ea typeface="DFKai-SB" panose="03000509000000000000" pitchFamily="65" charset="-120"/>
                <a:cs typeface="Tahoma"/>
              </a:rPr>
              <a:t>如果實在需要犧</a:t>
            </a:r>
            <a:r>
              <a:rPr lang="zh-TW" altLang="en-US" sz="7200" b="1" spc="-330" dirty="0" smtClean="0">
                <a:solidFill>
                  <a:srgbClr val="365B6D"/>
                </a:solidFill>
                <a:latin typeface="DFKai-SB" panose="03000509000000000000" pitchFamily="65" charset="-120"/>
                <a:ea typeface="DFKai-SB" panose="03000509000000000000" pitchFamily="65" charset="-120"/>
                <a:cs typeface="Tahoma"/>
              </a:rPr>
              <a:t>牲某一件事的話，不可以犧牲給神的時間</a:t>
            </a:r>
            <a:endParaRPr sz="7200" dirty="0">
              <a:latin typeface="DFKai-SB" panose="03000509000000000000" pitchFamily="65" charset="-120"/>
              <a:ea typeface="DFKai-SB" panose="03000509000000000000" pitchFamily="65" charset="-120"/>
              <a:cs typeface="Tahom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sz="half" idx="2"/>
          </p:nvPr>
        </p:nvSpPr>
        <p:spPr>
          <a:xfrm>
            <a:off x="228600" y="266700"/>
            <a:ext cx="6172200" cy="9136347"/>
          </a:xfrm>
          <a:prstGeom prst="rect">
            <a:avLst/>
          </a:prstGeom>
        </p:spPr>
        <p:txBody>
          <a:bodyPr vert="horz" wrap="square" lIns="0" tIns="68580" rIns="0" bIns="0" rtlCol="0">
            <a:spAutoFit/>
          </a:bodyPr>
          <a:lstStyle/>
          <a:p>
            <a:pPr marL="12700" marR="481330">
              <a:lnSpc>
                <a:spcPts val="12450"/>
              </a:lnSpc>
              <a:spcBef>
                <a:spcPts val="540"/>
              </a:spcBef>
            </a:pPr>
            <a:r>
              <a:rPr spc="-1455" dirty="0">
                <a:latin typeface="Swis721 BT" panose="020B0504020202020204" pitchFamily="34" charset="0"/>
              </a:rPr>
              <a:t>D</a:t>
            </a:r>
            <a:r>
              <a:rPr spc="-630" dirty="0">
                <a:latin typeface="Swis721 BT" panose="020B0504020202020204" pitchFamily="34" charset="0"/>
              </a:rPr>
              <a:t>o</a:t>
            </a:r>
            <a:r>
              <a:rPr spc="-969" dirty="0">
                <a:latin typeface="Swis721 BT" panose="020B0504020202020204" pitchFamily="34" charset="0"/>
              </a:rPr>
              <a:t> </a:t>
            </a:r>
            <a:r>
              <a:rPr spc="-745" dirty="0">
                <a:latin typeface="Swis721 BT" panose="020B0504020202020204" pitchFamily="34" charset="0"/>
              </a:rPr>
              <a:t>y</a:t>
            </a:r>
            <a:r>
              <a:rPr spc="-635" dirty="0">
                <a:latin typeface="Swis721 BT" panose="020B0504020202020204" pitchFamily="34" charset="0"/>
              </a:rPr>
              <a:t>ou  </a:t>
            </a:r>
            <a:r>
              <a:rPr spc="-975" dirty="0">
                <a:latin typeface="Swis721 BT" panose="020B0504020202020204" pitchFamily="34" charset="0"/>
              </a:rPr>
              <a:t>n</a:t>
            </a:r>
            <a:r>
              <a:rPr spc="-495" dirty="0">
                <a:latin typeface="Swis721 BT" panose="020B0504020202020204" pitchFamily="34" charset="0"/>
              </a:rPr>
              <a:t>ee</a:t>
            </a:r>
            <a:r>
              <a:rPr spc="-755" dirty="0">
                <a:latin typeface="Swis721 BT" panose="020B0504020202020204" pitchFamily="34" charset="0"/>
              </a:rPr>
              <a:t>d</a:t>
            </a:r>
            <a:r>
              <a:rPr spc="-969" dirty="0">
                <a:latin typeface="Swis721 BT" panose="020B0504020202020204" pitchFamily="34" charset="0"/>
              </a:rPr>
              <a:t> </a:t>
            </a:r>
            <a:r>
              <a:rPr spc="-440" dirty="0">
                <a:latin typeface="Swis721 BT" panose="020B0504020202020204" pitchFamily="34" charset="0"/>
              </a:rPr>
              <a:t>i</a:t>
            </a:r>
            <a:r>
              <a:rPr spc="-375" dirty="0">
                <a:latin typeface="Swis721 BT" panose="020B0504020202020204" pitchFamily="34" charset="0"/>
              </a:rPr>
              <a:t>t</a:t>
            </a:r>
            <a:r>
              <a:rPr spc="-475" dirty="0" smtClean="0">
                <a:latin typeface="Swis721 BT" panose="020B0504020202020204" pitchFamily="34" charset="0"/>
              </a:rPr>
              <a:t>?</a:t>
            </a:r>
            <a:endParaRPr lang="en-US" spc="-475" dirty="0" smtClean="0">
              <a:latin typeface="Swis721 BT" panose="020B0504020202020204" pitchFamily="34" charset="0"/>
            </a:endParaRPr>
          </a:p>
          <a:p>
            <a:pPr marL="12700" marR="481330">
              <a:lnSpc>
                <a:spcPts val="12450"/>
              </a:lnSpc>
              <a:spcBef>
                <a:spcPts val="540"/>
              </a:spcBef>
            </a:pPr>
            <a:r>
              <a:rPr lang="zh-TW" altLang="en-US" sz="8800" spc="-475" dirty="0">
                <a:latin typeface="DFKai-SB" panose="03000509000000000000" pitchFamily="65" charset="-120"/>
                <a:ea typeface="DFKai-SB" panose="03000509000000000000" pitchFamily="65" charset="-120"/>
              </a:rPr>
              <a:t>你需要它嗎？</a:t>
            </a:r>
            <a:endParaRPr sz="8800" spc="-475" dirty="0">
              <a:latin typeface="DFKai-SB" panose="03000509000000000000" pitchFamily="65" charset="-120"/>
              <a:ea typeface="DFKai-SB" panose="03000509000000000000" pitchFamily="65" charset="-120"/>
            </a:endParaRPr>
          </a:p>
          <a:p>
            <a:pPr marL="12700" marR="5080">
              <a:lnSpc>
                <a:spcPct val="115199"/>
              </a:lnSpc>
              <a:spcBef>
                <a:spcPts val="2015"/>
              </a:spcBef>
            </a:pPr>
            <a:r>
              <a:rPr sz="2800" spc="-25" dirty="0">
                <a:solidFill>
                  <a:srgbClr val="365B6D"/>
                </a:solidFill>
                <a:latin typeface="Swis721 BT" panose="020B0504020202020204" pitchFamily="34" charset="0"/>
              </a:rPr>
              <a:t>T</a:t>
            </a:r>
            <a:r>
              <a:rPr sz="2800" spc="-35" dirty="0">
                <a:solidFill>
                  <a:srgbClr val="365B6D"/>
                </a:solidFill>
                <a:latin typeface="Swis721 BT" panose="020B0504020202020204" pitchFamily="34" charset="0"/>
              </a:rPr>
              <a:t>h</a:t>
            </a:r>
            <a:r>
              <a:rPr sz="2800" spc="30" dirty="0">
                <a:solidFill>
                  <a:srgbClr val="365B6D"/>
                </a:solidFill>
                <a:latin typeface="Swis721 BT" panose="020B0504020202020204" pitchFamily="34" charset="0"/>
              </a:rPr>
              <a:t>e</a:t>
            </a:r>
            <a:r>
              <a:rPr sz="2800" spc="25" dirty="0">
                <a:solidFill>
                  <a:srgbClr val="365B6D"/>
                </a:solidFill>
                <a:latin typeface="Swis721 BT" panose="020B0504020202020204" pitchFamily="34" charset="0"/>
              </a:rPr>
              <a:t>re</a:t>
            </a:r>
            <a:r>
              <a:rPr sz="2800" spc="-265" dirty="0">
                <a:solidFill>
                  <a:srgbClr val="365B6D"/>
                </a:solidFill>
                <a:latin typeface="Swis721 BT" panose="020B0504020202020204" pitchFamily="34" charset="0"/>
              </a:rPr>
              <a:t> </a:t>
            </a:r>
            <a:r>
              <a:rPr sz="2800" spc="-25" dirty="0">
                <a:solidFill>
                  <a:srgbClr val="365B6D"/>
                </a:solidFill>
                <a:latin typeface="Swis721 BT" panose="020B0504020202020204" pitchFamily="34" charset="0"/>
              </a:rPr>
              <a:t>a</a:t>
            </a:r>
            <a:r>
              <a:rPr sz="2800" spc="25" dirty="0">
                <a:solidFill>
                  <a:srgbClr val="365B6D"/>
                </a:solidFill>
                <a:latin typeface="Swis721 BT" panose="020B0504020202020204" pitchFamily="34" charset="0"/>
              </a:rPr>
              <a:t>re</a:t>
            </a:r>
            <a:r>
              <a:rPr sz="2800" spc="-265" dirty="0">
                <a:solidFill>
                  <a:srgbClr val="365B6D"/>
                </a:solidFill>
                <a:latin typeface="Swis721 BT" panose="020B0504020202020204" pitchFamily="34" charset="0"/>
              </a:rPr>
              <a:t> </a:t>
            </a:r>
            <a:r>
              <a:rPr sz="2800" spc="-15" dirty="0">
                <a:solidFill>
                  <a:srgbClr val="365B6D"/>
                </a:solidFill>
                <a:latin typeface="Swis721 BT" panose="020B0504020202020204" pitchFamily="34" charset="0"/>
              </a:rPr>
              <a:t>b</a:t>
            </a:r>
            <a:r>
              <a:rPr sz="2800" spc="-25" dirty="0">
                <a:solidFill>
                  <a:srgbClr val="365B6D"/>
                </a:solidFill>
                <a:latin typeface="Swis721 BT" panose="020B0504020202020204" pitchFamily="34" charset="0"/>
              </a:rPr>
              <a:t>a</a:t>
            </a:r>
            <a:r>
              <a:rPr sz="2800" spc="-20" dirty="0">
                <a:solidFill>
                  <a:srgbClr val="365B6D"/>
                </a:solidFill>
                <a:latin typeface="Swis721 BT" panose="020B0504020202020204" pitchFamily="34" charset="0"/>
              </a:rPr>
              <a:t>d</a:t>
            </a:r>
            <a:r>
              <a:rPr sz="2800" spc="-265" dirty="0">
                <a:solidFill>
                  <a:srgbClr val="365B6D"/>
                </a:solidFill>
                <a:latin typeface="Swis721 BT" panose="020B0504020202020204" pitchFamily="34" charset="0"/>
              </a:rPr>
              <a:t> </a:t>
            </a:r>
            <a:r>
              <a:rPr sz="2800" spc="90" dirty="0">
                <a:solidFill>
                  <a:srgbClr val="365B6D"/>
                </a:solidFill>
                <a:latin typeface="Swis721 BT" panose="020B0504020202020204" pitchFamily="34" charset="0"/>
              </a:rPr>
              <a:t>t</a:t>
            </a:r>
            <a:r>
              <a:rPr sz="2800" spc="-35" dirty="0">
                <a:solidFill>
                  <a:srgbClr val="365B6D"/>
                </a:solidFill>
                <a:latin typeface="Swis721 BT" panose="020B0504020202020204" pitchFamily="34" charset="0"/>
              </a:rPr>
              <a:t>h</a:t>
            </a:r>
            <a:r>
              <a:rPr sz="2800" spc="55" dirty="0">
                <a:solidFill>
                  <a:srgbClr val="365B6D"/>
                </a:solidFill>
                <a:latin typeface="Swis721 BT" panose="020B0504020202020204" pitchFamily="34" charset="0"/>
              </a:rPr>
              <a:t>i</a:t>
            </a:r>
            <a:r>
              <a:rPr sz="2800" spc="-35" dirty="0">
                <a:solidFill>
                  <a:srgbClr val="365B6D"/>
                </a:solidFill>
                <a:latin typeface="Swis721 BT" panose="020B0504020202020204" pitchFamily="34" charset="0"/>
              </a:rPr>
              <a:t>ng</a:t>
            </a:r>
            <a:r>
              <a:rPr sz="2800" spc="95" dirty="0">
                <a:solidFill>
                  <a:srgbClr val="365B6D"/>
                </a:solidFill>
                <a:latin typeface="Swis721 BT" panose="020B0504020202020204" pitchFamily="34" charset="0"/>
              </a:rPr>
              <a:t>s</a:t>
            </a:r>
            <a:r>
              <a:rPr sz="2800" spc="-265" dirty="0">
                <a:solidFill>
                  <a:srgbClr val="365B6D"/>
                </a:solidFill>
                <a:latin typeface="Swis721 BT" panose="020B0504020202020204" pitchFamily="34" charset="0"/>
              </a:rPr>
              <a:t> </a:t>
            </a:r>
            <a:r>
              <a:rPr sz="2800" spc="55" dirty="0">
                <a:solidFill>
                  <a:srgbClr val="365B6D"/>
                </a:solidFill>
                <a:latin typeface="Swis721 BT" panose="020B0504020202020204" pitchFamily="34" charset="0"/>
              </a:rPr>
              <a:t>i</a:t>
            </a:r>
            <a:r>
              <a:rPr sz="2800" spc="-40" dirty="0">
                <a:solidFill>
                  <a:srgbClr val="365B6D"/>
                </a:solidFill>
                <a:latin typeface="Swis721 BT" panose="020B0504020202020204" pitchFamily="34" charset="0"/>
              </a:rPr>
              <a:t>n</a:t>
            </a:r>
            <a:r>
              <a:rPr sz="2800" spc="-265" dirty="0">
                <a:solidFill>
                  <a:srgbClr val="365B6D"/>
                </a:solidFill>
                <a:latin typeface="Swis721 BT" panose="020B0504020202020204" pitchFamily="34" charset="0"/>
              </a:rPr>
              <a:t> </a:t>
            </a:r>
            <a:r>
              <a:rPr sz="2800" spc="20" dirty="0">
                <a:solidFill>
                  <a:srgbClr val="365B6D"/>
                </a:solidFill>
                <a:latin typeface="Swis721 BT" panose="020B0504020202020204" pitchFamily="34" charset="0"/>
              </a:rPr>
              <a:t>l</a:t>
            </a:r>
            <a:r>
              <a:rPr sz="2800" spc="55" dirty="0">
                <a:solidFill>
                  <a:srgbClr val="365B6D"/>
                </a:solidFill>
                <a:latin typeface="Swis721 BT" panose="020B0504020202020204" pitchFamily="34" charset="0"/>
              </a:rPr>
              <a:t>i</a:t>
            </a:r>
            <a:r>
              <a:rPr sz="2800" spc="110" dirty="0">
                <a:solidFill>
                  <a:srgbClr val="365B6D"/>
                </a:solidFill>
                <a:latin typeface="Swis721 BT" panose="020B0504020202020204" pitchFamily="34" charset="0"/>
              </a:rPr>
              <a:t>f</a:t>
            </a:r>
            <a:r>
              <a:rPr sz="2800" spc="30" dirty="0">
                <a:solidFill>
                  <a:srgbClr val="365B6D"/>
                </a:solidFill>
                <a:latin typeface="Swis721 BT" panose="020B0504020202020204" pitchFamily="34" charset="0"/>
              </a:rPr>
              <a:t>e</a:t>
            </a:r>
            <a:r>
              <a:rPr sz="2800" spc="-70" dirty="0">
                <a:solidFill>
                  <a:srgbClr val="365B6D"/>
                </a:solidFill>
                <a:latin typeface="Swis721 BT" panose="020B0504020202020204" pitchFamily="34" charset="0"/>
              </a:rPr>
              <a:t>.</a:t>
            </a:r>
            <a:r>
              <a:rPr sz="2800" spc="-265" dirty="0">
                <a:solidFill>
                  <a:srgbClr val="365B6D"/>
                </a:solidFill>
                <a:latin typeface="Swis721 BT" panose="020B0504020202020204" pitchFamily="34" charset="0"/>
              </a:rPr>
              <a:t> </a:t>
            </a:r>
            <a:r>
              <a:rPr sz="2800" spc="110" dirty="0">
                <a:solidFill>
                  <a:srgbClr val="365B6D"/>
                </a:solidFill>
                <a:latin typeface="Swis721 BT" panose="020B0504020202020204" pitchFamily="34" charset="0"/>
              </a:rPr>
              <a:t>B</a:t>
            </a:r>
            <a:r>
              <a:rPr sz="2800" spc="-45" dirty="0">
                <a:solidFill>
                  <a:srgbClr val="365B6D"/>
                </a:solidFill>
                <a:latin typeface="Swis721 BT" panose="020B0504020202020204" pitchFamily="34" charset="0"/>
              </a:rPr>
              <a:t>u</a:t>
            </a:r>
            <a:r>
              <a:rPr sz="2800" spc="80" dirty="0">
                <a:solidFill>
                  <a:srgbClr val="365B6D"/>
                </a:solidFill>
                <a:latin typeface="Swis721 BT" panose="020B0504020202020204" pitchFamily="34" charset="0"/>
              </a:rPr>
              <a:t>t</a:t>
            </a:r>
            <a:r>
              <a:rPr sz="2800" spc="-265" dirty="0">
                <a:solidFill>
                  <a:srgbClr val="365B6D"/>
                </a:solidFill>
                <a:latin typeface="Swis721 BT" panose="020B0504020202020204" pitchFamily="34" charset="0"/>
              </a:rPr>
              <a:t> </a:t>
            </a:r>
            <a:r>
              <a:rPr sz="2800" spc="-40" dirty="0">
                <a:solidFill>
                  <a:srgbClr val="365B6D"/>
                </a:solidFill>
                <a:latin typeface="Swis721 BT" panose="020B0504020202020204" pitchFamily="34" charset="0"/>
              </a:rPr>
              <a:t>w</a:t>
            </a:r>
            <a:r>
              <a:rPr sz="2800" spc="-35" dirty="0">
                <a:solidFill>
                  <a:srgbClr val="365B6D"/>
                </a:solidFill>
                <a:latin typeface="Swis721 BT" panose="020B0504020202020204" pitchFamily="34" charset="0"/>
              </a:rPr>
              <a:t>h</a:t>
            </a:r>
            <a:r>
              <a:rPr sz="2800" spc="-25" dirty="0">
                <a:solidFill>
                  <a:srgbClr val="365B6D"/>
                </a:solidFill>
                <a:latin typeface="Swis721 BT" panose="020B0504020202020204" pitchFamily="34" charset="0"/>
              </a:rPr>
              <a:t>a</a:t>
            </a:r>
            <a:r>
              <a:rPr sz="2800" spc="75" dirty="0">
                <a:solidFill>
                  <a:srgbClr val="365B6D"/>
                </a:solidFill>
                <a:latin typeface="Swis721 BT" panose="020B0504020202020204" pitchFamily="34" charset="0"/>
              </a:rPr>
              <a:t>t </a:t>
            </a:r>
            <a:r>
              <a:rPr sz="2800" spc="160" dirty="0" smtClean="0">
                <a:solidFill>
                  <a:srgbClr val="365B6D"/>
                </a:solidFill>
                <a:latin typeface="Swis721 BT" panose="020B0504020202020204" pitchFamily="34" charset="0"/>
              </a:rPr>
              <a:t>c</a:t>
            </a:r>
            <a:r>
              <a:rPr sz="2800" spc="20" dirty="0" smtClean="0">
                <a:solidFill>
                  <a:srgbClr val="365B6D"/>
                </a:solidFill>
                <a:latin typeface="Swis721 BT" panose="020B0504020202020204" pitchFamily="34" charset="0"/>
              </a:rPr>
              <a:t>o</a:t>
            </a:r>
            <a:r>
              <a:rPr sz="2800" spc="-45" dirty="0" smtClean="0">
                <a:solidFill>
                  <a:srgbClr val="365B6D"/>
                </a:solidFill>
                <a:latin typeface="Swis721 BT" panose="020B0504020202020204" pitchFamily="34" charset="0"/>
              </a:rPr>
              <a:t>u</a:t>
            </a:r>
            <a:r>
              <a:rPr sz="2800" spc="20" dirty="0" smtClean="0">
                <a:solidFill>
                  <a:srgbClr val="365B6D"/>
                </a:solidFill>
                <a:latin typeface="Swis721 BT" panose="020B0504020202020204" pitchFamily="34" charset="0"/>
              </a:rPr>
              <a:t>l</a:t>
            </a:r>
            <a:r>
              <a:rPr sz="2800" spc="-20" dirty="0" smtClean="0">
                <a:solidFill>
                  <a:srgbClr val="365B6D"/>
                </a:solidFill>
                <a:latin typeface="Swis721 BT" panose="020B0504020202020204" pitchFamily="34" charset="0"/>
              </a:rPr>
              <a:t>d</a:t>
            </a:r>
            <a:r>
              <a:rPr sz="2800" spc="-265" dirty="0" smtClean="0">
                <a:solidFill>
                  <a:srgbClr val="365B6D"/>
                </a:solidFill>
                <a:latin typeface="Swis721 BT" panose="020B0504020202020204" pitchFamily="34" charset="0"/>
              </a:rPr>
              <a:t> </a:t>
            </a:r>
            <a:r>
              <a:rPr sz="2800" spc="-15" dirty="0">
                <a:solidFill>
                  <a:srgbClr val="365B6D"/>
                </a:solidFill>
                <a:latin typeface="Swis721 BT" panose="020B0504020202020204" pitchFamily="34" charset="0"/>
              </a:rPr>
              <a:t>b</a:t>
            </a:r>
            <a:r>
              <a:rPr sz="2800" spc="25" dirty="0">
                <a:solidFill>
                  <a:srgbClr val="365B6D"/>
                </a:solidFill>
                <a:latin typeface="Swis721 BT" panose="020B0504020202020204" pitchFamily="34" charset="0"/>
              </a:rPr>
              <a:t>e</a:t>
            </a:r>
            <a:r>
              <a:rPr sz="2800" spc="-265" dirty="0">
                <a:solidFill>
                  <a:srgbClr val="365B6D"/>
                </a:solidFill>
                <a:latin typeface="Swis721 BT" panose="020B0504020202020204" pitchFamily="34" charset="0"/>
              </a:rPr>
              <a:t> </a:t>
            </a:r>
            <a:r>
              <a:rPr sz="2800" spc="-40" dirty="0">
                <a:solidFill>
                  <a:srgbClr val="365B6D"/>
                </a:solidFill>
                <a:latin typeface="Swis721 BT" panose="020B0504020202020204" pitchFamily="34" charset="0"/>
              </a:rPr>
              <a:t>w</a:t>
            </a:r>
            <a:r>
              <a:rPr sz="2800" spc="20" dirty="0">
                <a:solidFill>
                  <a:srgbClr val="365B6D"/>
                </a:solidFill>
                <a:latin typeface="Swis721 BT" panose="020B0504020202020204" pitchFamily="34" charset="0"/>
              </a:rPr>
              <a:t>o</a:t>
            </a:r>
            <a:r>
              <a:rPr sz="2800" spc="25" dirty="0">
                <a:solidFill>
                  <a:srgbClr val="365B6D"/>
                </a:solidFill>
                <a:latin typeface="Swis721 BT" panose="020B0504020202020204" pitchFamily="34" charset="0"/>
              </a:rPr>
              <a:t>r</a:t>
            </a:r>
            <a:r>
              <a:rPr sz="2800" spc="100" dirty="0">
                <a:solidFill>
                  <a:srgbClr val="365B6D"/>
                </a:solidFill>
                <a:latin typeface="Swis721 BT" panose="020B0504020202020204" pitchFamily="34" charset="0"/>
              </a:rPr>
              <a:t>s</a:t>
            </a:r>
            <a:r>
              <a:rPr sz="2800" spc="25" dirty="0">
                <a:solidFill>
                  <a:srgbClr val="365B6D"/>
                </a:solidFill>
                <a:latin typeface="Swis721 BT" panose="020B0504020202020204" pitchFamily="34" charset="0"/>
              </a:rPr>
              <a:t>e</a:t>
            </a:r>
            <a:r>
              <a:rPr sz="2800" spc="-265" dirty="0">
                <a:solidFill>
                  <a:srgbClr val="365B6D"/>
                </a:solidFill>
                <a:latin typeface="Swis721 BT" panose="020B0504020202020204" pitchFamily="34" charset="0"/>
              </a:rPr>
              <a:t> </a:t>
            </a:r>
            <a:r>
              <a:rPr sz="2800" spc="-25" dirty="0">
                <a:solidFill>
                  <a:srgbClr val="365B6D"/>
                </a:solidFill>
                <a:latin typeface="Swis721 BT" panose="020B0504020202020204" pitchFamily="34" charset="0"/>
              </a:rPr>
              <a:t>a</a:t>
            </a:r>
            <a:r>
              <a:rPr sz="2800" spc="25" dirty="0">
                <a:solidFill>
                  <a:srgbClr val="365B6D"/>
                </a:solidFill>
                <a:latin typeface="Swis721 BT" panose="020B0504020202020204" pitchFamily="34" charset="0"/>
              </a:rPr>
              <a:t>re</a:t>
            </a:r>
            <a:r>
              <a:rPr sz="2800" spc="-265" dirty="0">
                <a:solidFill>
                  <a:srgbClr val="365B6D"/>
                </a:solidFill>
                <a:latin typeface="Swis721 BT" panose="020B0504020202020204" pitchFamily="34" charset="0"/>
              </a:rPr>
              <a:t> </a:t>
            </a:r>
            <a:r>
              <a:rPr sz="2800" spc="-35" dirty="0">
                <a:solidFill>
                  <a:srgbClr val="365B6D"/>
                </a:solidFill>
                <a:latin typeface="Swis721 BT" panose="020B0504020202020204" pitchFamily="34" charset="0"/>
              </a:rPr>
              <a:t>n</a:t>
            </a:r>
            <a:r>
              <a:rPr sz="2800" spc="20" dirty="0">
                <a:solidFill>
                  <a:srgbClr val="365B6D"/>
                </a:solidFill>
                <a:latin typeface="Swis721 BT" panose="020B0504020202020204" pitchFamily="34" charset="0"/>
              </a:rPr>
              <a:t>o</a:t>
            </a:r>
            <a:r>
              <a:rPr sz="2800" spc="80" dirty="0">
                <a:solidFill>
                  <a:srgbClr val="365B6D"/>
                </a:solidFill>
                <a:latin typeface="Swis721 BT" panose="020B0504020202020204" pitchFamily="34" charset="0"/>
              </a:rPr>
              <a:t>t</a:t>
            </a:r>
            <a:r>
              <a:rPr sz="2800" spc="-265" dirty="0">
                <a:solidFill>
                  <a:srgbClr val="365B6D"/>
                </a:solidFill>
                <a:latin typeface="Swis721 BT" panose="020B0504020202020204" pitchFamily="34" charset="0"/>
              </a:rPr>
              <a:t> </a:t>
            </a:r>
            <a:r>
              <a:rPr sz="2800" spc="-15" dirty="0">
                <a:solidFill>
                  <a:srgbClr val="365B6D"/>
                </a:solidFill>
                <a:latin typeface="Swis721 BT" panose="020B0504020202020204" pitchFamily="34" charset="0"/>
              </a:rPr>
              <a:t>b</a:t>
            </a:r>
            <a:r>
              <a:rPr sz="2800" spc="-25" dirty="0">
                <a:solidFill>
                  <a:srgbClr val="365B6D"/>
                </a:solidFill>
                <a:latin typeface="Swis721 BT" panose="020B0504020202020204" pitchFamily="34" charset="0"/>
              </a:rPr>
              <a:t>a</a:t>
            </a:r>
            <a:r>
              <a:rPr sz="2800" spc="-20" dirty="0">
                <a:solidFill>
                  <a:srgbClr val="365B6D"/>
                </a:solidFill>
                <a:latin typeface="Swis721 BT" panose="020B0504020202020204" pitchFamily="34" charset="0"/>
              </a:rPr>
              <a:t>d</a:t>
            </a:r>
            <a:r>
              <a:rPr sz="2800" spc="-265" dirty="0">
                <a:solidFill>
                  <a:srgbClr val="365B6D"/>
                </a:solidFill>
                <a:latin typeface="Swis721 BT" panose="020B0504020202020204" pitchFamily="34" charset="0"/>
              </a:rPr>
              <a:t> </a:t>
            </a:r>
            <a:r>
              <a:rPr sz="2800" spc="90" dirty="0">
                <a:solidFill>
                  <a:srgbClr val="365B6D"/>
                </a:solidFill>
                <a:latin typeface="Swis721 BT" panose="020B0504020202020204" pitchFamily="34" charset="0"/>
              </a:rPr>
              <a:t>t</a:t>
            </a:r>
            <a:r>
              <a:rPr sz="2800" spc="-35" dirty="0">
                <a:solidFill>
                  <a:srgbClr val="365B6D"/>
                </a:solidFill>
                <a:latin typeface="Swis721 BT" panose="020B0504020202020204" pitchFamily="34" charset="0"/>
              </a:rPr>
              <a:t>h</a:t>
            </a:r>
            <a:r>
              <a:rPr sz="2800" spc="55" dirty="0">
                <a:solidFill>
                  <a:srgbClr val="365B6D"/>
                </a:solidFill>
                <a:latin typeface="Swis721 BT" panose="020B0504020202020204" pitchFamily="34" charset="0"/>
              </a:rPr>
              <a:t>i</a:t>
            </a:r>
            <a:r>
              <a:rPr sz="2800" spc="-35" dirty="0">
                <a:solidFill>
                  <a:srgbClr val="365B6D"/>
                </a:solidFill>
                <a:latin typeface="Swis721 BT" panose="020B0504020202020204" pitchFamily="34" charset="0"/>
              </a:rPr>
              <a:t>ng</a:t>
            </a:r>
            <a:r>
              <a:rPr sz="2800" spc="75" dirty="0">
                <a:solidFill>
                  <a:srgbClr val="365B6D"/>
                </a:solidFill>
                <a:latin typeface="Swis721 BT" panose="020B0504020202020204" pitchFamily="34" charset="0"/>
              </a:rPr>
              <a:t>s </a:t>
            </a:r>
            <a:r>
              <a:rPr sz="2800" spc="-15" dirty="0" smtClean="0">
                <a:solidFill>
                  <a:srgbClr val="365B6D"/>
                </a:solidFill>
                <a:latin typeface="Swis721 BT" panose="020B0504020202020204" pitchFamily="34" charset="0"/>
              </a:rPr>
              <a:t>b</a:t>
            </a:r>
            <a:r>
              <a:rPr sz="2800" spc="-45" dirty="0" smtClean="0">
                <a:solidFill>
                  <a:srgbClr val="365B6D"/>
                </a:solidFill>
                <a:latin typeface="Swis721 BT" panose="020B0504020202020204" pitchFamily="34" charset="0"/>
              </a:rPr>
              <a:t>u</a:t>
            </a:r>
            <a:r>
              <a:rPr sz="2800" spc="80" dirty="0" smtClean="0">
                <a:solidFill>
                  <a:srgbClr val="365B6D"/>
                </a:solidFill>
                <a:latin typeface="Swis721 BT" panose="020B0504020202020204" pitchFamily="34" charset="0"/>
              </a:rPr>
              <a:t>t</a:t>
            </a:r>
            <a:r>
              <a:rPr sz="2800" spc="-265" dirty="0" smtClean="0">
                <a:solidFill>
                  <a:srgbClr val="365B6D"/>
                </a:solidFill>
                <a:latin typeface="Swis721 BT" panose="020B0504020202020204" pitchFamily="34" charset="0"/>
              </a:rPr>
              <a:t> </a:t>
            </a:r>
            <a:r>
              <a:rPr sz="2800" spc="-35" dirty="0">
                <a:solidFill>
                  <a:srgbClr val="365B6D"/>
                </a:solidFill>
                <a:latin typeface="Swis721 BT" panose="020B0504020202020204" pitchFamily="34" charset="0"/>
              </a:rPr>
              <a:t>g</a:t>
            </a:r>
            <a:r>
              <a:rPr sz="2800" spc="20" dirty="0">
                <a:solidFill>
                  <a:srgbClr val="365B6D"/>
                </a:solidFill>
                <a:latin typeface="Swis721 BT" panose="020B0504020202020204" pitchFamily="34" charset="0"/>
              </a:rPr>
              <a:t>oo</a:t>
            </a:r>
            <a:r>
              <a:rPr sz="2800" spc="-20" dirty="0">
                <a:solidFill>
                  <a:srgbClr val="365B6D"/>
                </a:solidFill>
                <a:latin typeface="Swis721 BT" panose="020B0504020202020204" pitchFamily="34" charset="0"/>
              </a:rPr>
              <a:t>d</a:t>
            </a:r>
            <a:r>
              <a:rPr sz="2800" spc="-265" dirty="0">
                <a:solidFill>
                  <a:srgbClr val="365B6D"/>
                </a:solidFill>
                <a:latin typeface="Swis721 BT" panose="020B0504020202020204" pitchFamily="34" charset="0"/>
              </a:rPr>
              <a:t> </a:t>
            </a:r>
            <a:r>
              <a:rPr sz="2800" spc="90" dirty="0">
                <a:solidFill>
                  <a:srgbClr val="365B6D"/>
                </a:solidFill>
                <a:latin typeface="Swis721 BT" panose="020B0504020202020204" pitchFamily="34" charset="0"/>
              </a:rPr>
              <a:t>t</a:t>
            </a:r>
            <a:r>
              <a:rPr sz="2800" spc="-35" dirty="0">
                <a:solidFill>
                  <a:srgbClr val="365B6D"/>
                </a:solidFill>
                <a:latin typeface="Swis721 BT" panose="020B0504020202020204" pitchFamily="34" charset="0"/>
              </a:rPr>
              <a:t>h</a:t>
            </a:r>
            <a:r>
              <a:rPr sz="2800" spc="55" dirty="0">
                <a:solidFill>
                  <a:srgbClr val="365B6D"/>
                </a:solidFill>
                <a:latin typeface="Swis721 BT" panose="020B0504020202020204" pitchFamily="34" charset="0"/>
              </a:rPr>
              <a:t>i</a:t>
            </a:r>
            <a:r>
              <a:rPr sz="2800" spc="-35" dirty="0">
                <a:solidFill>
                  <a:srgbClr val="365B6D"/>
                </a:solidFill>
                <a:latin typeface="Swis721 BT" panose="020B0504020202020204" pitchFamily="34" charset="0"/>
              </a:rPr>
              <a:t>ng</a:t>
            </a:r>
            <a:r>
              <a:rPr sz="2800" spc="95" dirty="0">
                <a:solidFill>
                  <a:srgbClr val="365B6D"/>
                </a:solidFill>
                <a:latin typeface="Swis721 BT" panose="020B0504020202020204" pitchFamily="34" charset="0"/>
              </a:rPr>
              <a:t>s</a:t>
            </a:r>
            <a:r>
              <a:rPr sz="2800" spc="-265" dirty="0">
                <a:solidFill>
                  <a:srgbClr val="365B6D"/>
                </a:solidFill>
                <a:latin typeface="Swis721 BT" panose="020B0504020202020204" pitchFamily="34" charset="0"/>
              </a:rPr>
              <a:t> </a:t>
            </a:r>
            <a:r>
              <a:rPr sz="2800" spc="90" dirty="0">
                <a:solidFill>
                  <a:srgbClr val="365B6D"/>
                </a:solidFill>
                <a:latin typeface="Swis721 BT" panose="020B0504020202020204" pitchFamily="34" charset="0"/>
              </a:rPr>
              <a:t>t</a:t>
            </a:r>
            <a:r>
              <a:rPr sz="2800" spc="-35" dirty="0">
                <a:solidFill>
                  <a:srgbClr val="365B6D"/>
                </a:solidFill>
                <a:latin typeface="Swis721 BT" panose="020B0504020202020204" pitchFamily="34" charset="0"/>
              </a:rPr>
              <a:t>h</a:t>
            </a:r>
            <a:r>
              <a:rPr sz="2800" spc="-25" dirty="0">
                <a:solidFill>
                  <a:srgbClr val="365B6D"/>
                </a:solidFill>
                <a:latin typeface="Swis721 BT" panose="020B0504020202020204" pitchFamily="34" charset="0"/>
              </a:rPr>
              <a:t>a</a:t>
            </a:r>
            <a:r>
              <a:rPr sz="2800" spc="80" dirty="0">
                <a:solidFill>
                  <a:srgbClr val="365B6D"/>
                </a:solidFill>
                <a:latin typeface="Swis721 BT" panose="020B0504020202020204" pitchFamily="34" charset="0"/>
              </a:rPr>
              <a:t>t</a:t>
            </a:r>
            <a:r>
              <a:rPr sz="2800" spc="-265" dirty="0">
                <a:solidFill>
                  <a:srgbClr val="365B6D"/>
                </a:solidFill>
                <a:latin typeface="Swis721 BT" panose="020B0504020202020204" pitchFamily="34" charset="0"/>
              </a:rPr>
              <a:t> </a:t>
            </a:r>
            <a:r>
              <a:rPr sz="2800" spc="20" dirty="0">
                <a:solidFill>
                  <a:srgbClr val="365B6D"/>
                </a:solidFill>
                <a:latin typeface="Swis721 BT" panose="020B0504020202020204" pitchFamily="34" charset="0"/>
              </a:rPr>
              <a:t>k</a:t>
            </a:r>
            <a:r>
              <a:rPr sz="2800" spc="30" dirty="0">
                <a:solidFill>
                  <a:srgbClr val="365B6D"/>
                </a:solidFill>
                <a:latin typeface="Swis721 BT" panose="020B0504020202020204" pitchFamily="34" charset="0"/>
              </a:rPr>
              <a:t>ee</a:t>
            </a:r>
            <a:r>
              <a:rPr sz="2800" spc="-5" dirty="0">
                <a:solidFill>
                  <a:srgbClr val="365B6D"/>
                </a:solidFill>
                <a:latin typeface="Swis721 BT" panose="020B0504020202020204" pitchFamily="34" charset="0"/>
              </a:rPr>
              <a:t>p</a:t>
            </a:r>
            <a:r>
              <a:rPr sz="2800" spc="-265" dirty="0">
                <a:solidFill>
                  <a:srgbClr val="365B6D"/>
                </a:solidFill>
                <a:latin typeface="Swis721 BT" panose="020B0504020202020204" pitchFamily="34" charset="0"/>
              </a:rPr>
              <a:t> </a:t>
            </a:r>
            <a:r>
              <a:rPr sz="2800" spc="-85" dirty="0">
                <a:solidFill>
                  <a:srgbClr val="365B6D"/>
                </a:solidFill>
                <a:latin typeface="Swis721 BT" panose="020B0504020202020204" pitchFamily="34" charset="0"/>
              </a:rPr>
              <a:t>y</a:t>
            </a:r>
            <a:r>
              <a:rPr sz="2800" spc="20" dirty="0">
                <a:solidFill>
                  <a:srgbClr val="365B6D"/>
                </a:solidFill>
                <a:latin typeface="Swis721 BT" panose="020B0504020202020204" pitchFamily="34" charset="0"/>
              </a:rPr>
              <a:t>o</a:t>
            </a:r>
            <a:r>
              <a:rPr sz="2800" spc="-50" dirty="0">
                <a:solidFill>
                  <a:srgbClr val="365B6D"/>
                </a:solidFill>
                <a:latin typeface="Swis721 BT" panose="020B0504020202020204" pitchFamily="34" charset="0"/>
              </a:rPr>
              <a:t>u</a:t>
            </a:r>
            <a:r>
              <a:rPr sz="2800" spc="-265" dirty="0">
                <a:solidFill>
                  <a:srgbClr val="365B6D"/>
                </a:solidFill>
                <a:latin typeface="Swis721 BT" panose="020B0504020202020204" pitchFamily="34" charset="0"/>
              </a:rPr>
              <a:t> </a:t>
            </a:r>
            <a:r>
              <a:rPr sz="2800" spc="110" dirty="0">
                <a:solidFill>
                  <a:srgbClr val="365B6D"/>
                </a:solidFill>
                <a:latin typeface="Swis721 BT" panose="020B0504020202020204" pitchFamily="34" charset="0"/>
              </a:rPr>
              <a:t>f</a:t>
            </a:r>
            <a:r>
              <a:rPr sz="2800" spc="25" dirty="0">
                <a:solidFill>
                  <a:srgbClr val="365B6D"/>
                </a:solidFill>
                <a:latin typeface="Swis721 BT" panose="020B0504020202020204" pitchFamily="34" charset="0"/>
              </a:rPr>
              <a:t>r</a:t>
            </a:r>
            <a:r>
              <a:rPr sz="2800" spc="20" dirty="0">
                <a:solidFill>
                  <a:srgbClr val="365B6D"/>
                </a:solidFill>
                <a:latin typeface="Swis721 BT" panose="020B0504020202020204" pitchFamily="34" charset="0"/>
              </a:rPr>
              <a:t>o</a:t>
            </a:r>
            <a:r>
              <a:rPr sz="2800" spc="-15" dirty="0">
                <a:solidFill>
                  <a:srgbClr val="365B6D"/>
                </a:solidFill>
                <a:latin typeface="Swis721 BT" panose="020B0504020202020204" pitchFamily="34" charset="0"/>
              </a:rPr>
              <a:t>m </a:t>
            </a:r>
            <a:r>
              <a:rPr sz="2800" spc="90" dirty="0" smtClean="0">
                <a:solidFill>
                  <a:srgbClr val="365B6D"/>
                </a:solidFill>
                <a:latin typeface="Swis721 BT" panose="020B0504020202020204" pitchFamily="34" charset="0"/>
              </a:rPr>
              <a:t>t</a:t>
            </a:r>
            <a:r>
              <a:rPr sz="2800" spc="-35" dirty="0" smtClean="0">
                <a:solidFill>
                  <a:srgbClr val="365B6D"/>
                </a:solidFill>
                <a:latin typeface="Swis721 BT" panose="020B0504020202020204" pitchFamily="34" charset="0"/>
              </a:rPr>
              <a:t>h</a:t>
            </a:r>
            <a:r>
              <a:rPr sz="2800" spc="25" dirty="0" smtClean="0">
                <a:solidFill>
                  <a:srgbClr val="365B6D"/>
                </a:solidFill>
                <a:latin typeface="Swis721 BT" panose="020B0504020202020204" pitchFamily="34" charset="0"/>
              </a:rPr>
              <a:t>e</a:t>
            </a:r>
            <a:r>
              <a:rPr sz="2800" spc="-265" dirty="0" smtClean="0">
                <a:solidFill>
                  <a:srgbClr val="365B6D"/>
                </a:solidFill>
                <a:latin typeface="Swis721 BT" panose="020B0504020202020204" pitchFamily="34" charset="0"/>
              </a:rPr>
              <a:t> </a:t>
            </a:r>
            <a:r>
              <a:rPr sz="2800" spc="-15" dirty="0">
                <a:solidFill>
                  <a:srgbClr val="365B6D"/>
                </a:solidFill>
                <a:latin typeface="Swis721 BT" panose="020B0504020202020204" pitchFamily="34" charset="0"/>
              </a:rPr>
              <a:t>b</a:t>
            </a:r>
            <a:r>
              <a:rPr sz="2800" spc="30" dirty="0">
                <a:solidFill>
                  <a:srgbClr val="365B6D"/>
                </a:solidFill>
                <a:latin typeface="Swis721 BT" panose="020B0504020202020204" pitchFamily="34" charset="0"/>
              </a:rPr>
              <a:t>e</a:t>
            </a:r>
            <a:r>
              <a:rPr sz="2800" spc="100" dirty="0">
                <a:solidFill>
                  <a:srgbClr val="365B6D"/>
                </a:solidFill>
                <a:latin typeface="Swis721 BT" panose="020B0504020202020204" pitchFamily="34" charset="0"/>
              </a:rPr>
              <a:t>s</a:t>
            </a:r>
            <a:r>
              <a:rPr sz="2800" spc="80" dirty="0">
                <a:solidFill>
                  <a:srgbClr val="365B6D"/>
                </a:solidFill>
                <a:latin typeface="Swis721 BT" panose="020B0504020202020204" pitchFamily="34" charset="0"/>
              </a:rPr>
              <a:t>t</a:t>
            </a:r>
            <a:r>
              <a:rPr sz="2800" spc="-265" dirty="0">
                <a:solidFill>
                  <a:srgbClr val="365B6D"/>
                </a:solidFill>
                <a:latin typeface="Swis721 BT" panose="020B0504020202020204" pitchFamily="34" charset="0"/>
              </a:rPr>
              <a:t> </a:t>
            </a:r>
            <a:r>
              <a:rPr sz="2800" spc="90" dirty="0">
                <a:solidFill>
                  <a:srgbClr val="365B6D"/>
                </a:solidFill>
                <a:latin typeface="Swis721 BT" panose="020B0504020202020204" pitchFamily="34" charset="0"/>
              </a:rPr>
              <a:t>t</a:t>
            </a:r>
            <a:r>
              <a:rPr sz="2800" spc="-35" dirty="0">
                <a:solidFill>
                  <a:srgbClr val="365B6D"/>
                </a:solidFill>
                <a:latin typeface="Swis721 BT" panose="020B0504020202020204" pitchFamily="34" charset="0"/>
              </a:rPr>
              <a:t>h</a:t>
            </a:r>
            <a:r>
              <a:rPr sz="2800" spc="55" dirty="0">
                <a:solidFill>
                  <a:srgbClr val="365B6D"/>
                </a:solidFill>
                <a:latin typeface="Swis721 BT" panose="020B0504020202020204" pitchFamily="34" charset="0"/>
              </a:rPr>
              <a:t>i</a:t>
            </a:r>
            <a:r>
              <a:rPr sz="2800" spc="-35" dirty="0">
                <a:solidFill>
                  <a:srgbClr val="365B6D"/>
                </a:solidFill>
                <a:latin typeface="Swis721 BT" panose="020B0504020202020204" pitchFamily="34" charset="0"/>
              </a:rPr>
              <a:t>ng</a:t>
            </a:r>
            <a:r>
              <a:rPr sz="2800" spc="100" dirty="0">
                <a:solidFill>
                  <a:srgbClr val="365B6D"/>
                </a:solidFill>
                <a:latin typeface="Swis721 BT" panose="020B0504020202020204" pitchFamily="34" charset="0"/>
              </a:rPr>
              <a:t>s</a:t>
            </a:r>
            <a:r>
              <a:rPr sz="2800" spc="-70" dirty="0" smtClean="0">
                <a:solidFill>
                  <a:srgbClr val="365B6D"/>
                </a:solidFill>
                <a:latin typeface="Swis721 BT" panose="020B0504020202020204" pitchFamily="34" charset="0"/>
              </a:rPr>
              <a:t>.</a:t>
            </a:r>
            <a:endParaRPr lang="en-US" sz="2800" spc="-70" dirty="0" smtClean="0">
              <a:solidFill>
                <a:srgbClr val="365B6D"/>
              </a:solidFill>
              <a:latin typeface="Swis721 BT" panose="020B0504020202020204" pitchFamily="34" charset="0"/>
            </a:endParaRPr>
          </a:p>
          <a:p>
            <a:pPr marL="12700" marR="5080">
              <a:lnSpc>
                <a:spcPct val="115199"/>
              </a:lnSpc>
              <a:spcBef>
                <a:spcPts val="2015"/>
              </a:spcBef>
            </a:pPr>
            <a:r>
              <a:rPr lang="zh-TW" altLang="en-US" sz="3200" dirty="0">
                <a:latin typeface="DFKai-SB" panose="03000509000000000000" pitchFamily="65" charset="-120"/>
                <a:ea typeface="DFKai-SB" panose="03000509000000000000" pitchFamily="65" charset="-120"/>
              </a:rPr>
              <a:t>生命中會有壞的事情。 但是更壞的事並不是這些壞事，而是那些使你無法得到最好的事的好事</a:t>
            </a:r>
            <a:r>
              <a:rPr lang="zh-TW" altLang="en-US" sz="3200" dirty="0" smtClean="0">
                <a:latin typeface="DFKai-SB" panose="03000509000000000000" pitchFamily="65" charset="-120"/>
                <a:ea typeface="DFKai-SB" panose="03000509000000000000" pitchFamily="65" charset="-120"/>
              </a:rPr>
              <a:t>。</a:t>
            </a:r>
            <a:endParaRPr lang="zh-TW" altLang="en-US" sz="3200" dirty="0">
              <a:latin typeface="DFKai-SB" panose="03000509000000000000" pitchFamily="65" charset="-120"/>
              <a:ea typeface="DFKai-SB" panose="03000509000000000000" pitchFamily="65" charset="-120"/>
            </a:endParaRPr>
          </a:p>
        </p:txBody>
      </p:sp>
      <p:sp>
        <p:nvSpPr>
          <p:cNvPr id="3" name="object 3"/>
          <p:cNvSpPr txBox="1">
            <a:spLocks noGrp="1"/>
          </p:cNvSpPr>
          <p:nvPr>
            <p:ph type="title"/>
          </p:nvPr>
        </p:nvSpPr>
        <p:spPr>
          <a:xfrm>
            <a:off x="7010400" y="266700"/>
            <a:ext cx="10207799" cy="3940053"/>
          </a:xfrm>
          <a:prstGeom prst="rect">
            <a:avLst/>
          </a:prstGeom>
        </p:spPr>
        <p:txBody>
          <a:bodyPr vert="horz" wrap="square" lIns="0" tIns="12700" rIns="0" bIns="0" rtlCol="0">
            <a:spAutoFit/>
          </a:bodyPr>
          <a:lstStyle/>
          <a:p>
            <a:pPr marL="12700" marR="5080">
              <a:lnSpc>
                <a:spcPct val="115900"/>
              </a:lnSpc>
              <a:spcBef>
                <a:spcPts val="100"/>
              </a:spcBef>
            </a:pPr>
            <a:r>
              <a:rPr sz="5500" spc="70" dirty="0">
                <a:solidFill>
                  <a:srgbClr val="365B6D"/>
                </a:solidFill>
                <a:latin typeface="Swis721 BT" panose="020B0504020202020204" pitchFamily="34" charset="0"/>
              </a:rPr>
              <a:t>A</a:t>
            </a:r>
            <a:r>
              <a:rPr sz="5500" spc="-220" dirty="0">
                <a:solidFill>
                  <a:srgbClr val="365B6D"/>
                </a:solidFill>
                <a:latin typeface="Swis721 BT" panose="020B0504020202020204" pitchFamily="34" charset="0"/>
              </a:rPr>
              <a:t>r</a:t>
            </a:r>
            <a:r>
              <a:rPr sz="5500" spc="-229" dirty="0">
                <a:solidFill>
                  <a:srgbClr val="365B6D"/>
                </a:solidFill>
                <a:latin typeface="Swis721 BT" panose="020B0504020202020204" pitchFamily="34" charset="0"/>
              </a:rPr>
              <a:t>e</a:t>
            </a:r>
            <a:r>
              <a:rPr sz="5500" spc="-470" dirty="0">
                <a:solidFill>
                  <a:srgbClr val="365B6D"/>
                </a:solidFill>
                <a:latin typeface="Swis721 BT" panose="020B0504020202020204" pitchFamily="34" charset="0"/>
              </a:rPr>
              <a:t> </a:t>
            </a:r>
            <a:r>
              <a:rPr sz="5500" spc="-145" dirty="0">
                <a:solidFill>
                  <a:srgbClr val="365B6D"/>
                </a:solidFill>
                <a:latin typeface="Swis721 BT" panose="020B0504020202020204" pitchFamily="34" charset="0"/>
              </a:rPr>
              <a:t>t</a:t>
            </a:r>
            <a:r>
              <a:rPr sz="5500" spc="-480" dirty="0">
                <a:solidFill>
                  <a:srgbClr val="365B6D"/>
                </a:solidFill>
                <a:latin typeface="Swis721 BT" panose="020B0504020202020204" pitchFamily="34" charset="0"/>
              </a:rPr>
              <a:t>h</a:t>
            </a:r>
            <a:r>
              <a:rPr sz="5500" spc="-210" dirty="0">
                <a:solidFill>
                  <a:srgbClr val="365B6D"/>
                </a:solidFill>
                <a:latin typeface="Swis721 BT" panose="020B0504020202020204" pitchFamily="34" charset="0"/>
              </a:rPr>
              <a:t>e</a:t>
            </a:r>
            <a:r>
              <a:rPr sz="5500" spc="-220" dirty="0">
                <a:solidFill>
                  <a:srgbClr val="365B6D"/>
                </a:solidFill>
                <a:latin typeface="Swis721 BT" panose="020B0504020202020204" pitchFamily="34" charset="0"/>
              </a:rPr>
              <a:t>r</a:t>
            </a:r>
            <a:r>
              <a:rPr sz="5500" spc="-229" dirty="0">
                <a:solidFill>
                  <a:srgbClr val="365B6D"/>
                </a:solidFill>
                <a:latin typeface="Swis721 BT" panose="020B0504020202020204" pitchFamily="34" charset="0"/>
              </a:rPr>
              <a:t>e</a:t>
            </a:r>
            <a:r>
              <a:rPr sz="5500" spc="-470" dirty="0">
                <a:solidFill>
                  <a:srgbClr val="365B6D"/>
                </a:solidFill>
                <a:latin typeface="Swis721 BT" panose="020B0504020202020204" pitchFamily="34" charset="0"/>
              </a:rPr>
              <a:t> </a:t>
            </a:r>
            <a:r>
              <a:rPr sz="5500" spc="-350" dirty="0">
                <a:solidFill>
                  <a:srgbClr val="365B6D"/>
                </a:solidFill>
                <a:latin typeface="Swis721 BT" panose="020B0504020202020204" pitchFamily="34" charset="0"/>
              </a:rPr>
              <a:t>g</a:t>
            </a:r>
            <a:r>
              <a:rPr sz="5500" spc="-310" dirty="0">
                <a:solidFill>
                  <a:srgbClr val="365B6D"/>
                </a:solidFill>
                <a:latin typeface="Swis721 BT" panose="020B0504020202020204" pitchFamily="34" charset="0"/>
              </a:rPr>
              <a:t>oo</a:t>
            </a:r>
            <a:r>
              <a:rPr sz="5500" spc="-375" dirty="0">
                <a:solidFill>
                  <a:srgbClr val="365B6D"/>
                </a:solidFill>
                <a:latin typeface="Swis721 BT" panose="020B0504020202020204" pitchFamily="34" charset="0"/>
              </a:rPr>
              <a:t>d</a:t>
            </a:r>
            <a:r>
              <a:rPr sz="5500" spc="-470" dirty="0">
                <a:solidFill>
                  <a:srgbClr val="365B6D"/>
                </a:solidFill>
                <a:latin typeface="Swis721 BT" panose="020B0504020202020204" pitchFamily="34" charset="0"/>
              </a:rPr>
              <a:t> </a:t>
            </a:r>
            <a:r>
              <a:rPr sz="5500" spc="-145" dirty="0">
                <a:solidFill>
                  <a:srgbClr val="365B6D"/>
                </a:solidFill>
                <a:latin typeface="Swis721 BT" panose="020B0504020202020204" pitchFamily="34" charset="0"/>
              </a:rPr>
              <a:t>t</a:t>
            </a:r>
            <a:r>
              <a:rPr sz="5500" spc="-480" dirty="0">
                <a:solidFill>
                  <a:srgbClr val="365B6D"/>
                </a:solidFill>
                <a:latin typeface="Swis721 BT" panose="020B0504020202020204" pitchFamily="34" charset="0"/>
              </a:rPr>
              <a:t>h</a:t>
            </a:r>
            <a:r>
              <a:rPr sz="5500" spc="-185" dirty="0">
                <a:solidFill>
                  <a:srgbClr val="365B6D"/>
                </a:solidFill>
                <a:latin typeface="Swis721 BT" panose="020B0504020202020204" pitchFamily="34" charset="0"/>
              </a:rPr>
              <a:t>i</a:t>
            </a:r>
            <a:r>
              <a:rPr sz="5500" spc="-480" dirty="0">
                <a:solidFill>
                  <a:srgbClr val="365B6D"/>
                </a:solidFill>
                <a:latin typeface="Swis721 BT" panose="020B0504020202020204" pitchFamily="34" charset="0"/>
              </a:rPr>
              <a:t>n</a:t>
            </a:r>
            <a:r>
              <a:rPr sz="5500" spc="-350" dirty="0">
                <a:solidFill>
                  <a:srgbClr val="365B6D"/>
                </a:solidFill>
                <a:latin typeface="Swis721 BT" panose="020B0504020202020204" pitchFamily="34" charset="0"/>
              </a:rPr>
              <a:t>g</a:t>
            </a:r>
            <a:r>
              <a:rPr sz="5500" spc="-25" dirty="0">
                <a:solidFill>
                  <a:srgbClr val="365B6D"/>
                </a:solidFill>
                <a:latin typeface="Swis721 BT" panose="020B0504020202020204" pitchFamily="34" charset="0"/>
              </a:rPr>
              <a:t>s</a:t>
            </a:r>
            <a:r>
              <a:rPr sz="5500" spc="-470" dirty="0">
                <a:solidFill>
                  <a:srgbClr val="365B6D"/>
                </a:solidFill>
                <a:latin typeface="Swis721 BT" panose="020B0504020202020204" pitchFamily="34" charset="0"/>
              </a:rPr>
              <a:t> </a:t>
            </a:r>
            <a:r>
              <a:rPr sz="5500" spc="-145" dirty="0">
                <a:solidFill>
                  <a:srgbClr val="365B6D"/>
                </a:solidFill>
                <a:latin typeface="Swis721 BT" panose="020B0504020202020204" pitchFamily="34" charset="0"/>
              </a:rPr>
              <a:t>t</a:t>
            </a:r>
            <a:r>
              <a:rPr sz="5500" spc="-480" dirty="0">
                <a:solidFill>
                  <a:srgbClr val="365B6D"/>
                </a:solidFill>
                <a:latin typeface="Swis721 BT" panose="020B0504020202020204" pitchFamily="34" charset="0"/>
              </a:rPr>
              <a:t>h</a:t>
            </a:r>
            <a:r>
              <a:rPr sz="5500" spc="-330" dirty="0">
                <a:solidFill>
                  <a:srgbClr val="365B6D"/>
                </a:solidFill>
                <a:latin typeface="Swis721 BT" panose="020B0504020202020204" pitchFamily="34" charset="0"/>
              </a:rPr>
              <a:t>a</a:t>
            </a:r>
            <a:r>
              <a:rPr sz="5500" spc="-165" dirty="0">
                <a:solidFill>
                  <a:srgbClr val="365B6D"/>
                </a:solidFill>
                <a:latin typeface="Swis721 BT" panose="020B0504020202020204" pitchFamily="34" charset="0"/>
              </a:rPr>
              <a:t>t</a:t>
            </a:r>
            <a:r>
              <a:rPr sz="5500" spc="-470" dirty="0">
                <a:solidFill>
                  <a:srgbClr val="365B6D"/>
                </a:solidFill>
                <a:latin typeface="Swis721 BT" panose="020B0504020202020204" pitchFamily="34" charset="0"/>
              </a:rPr>
              <a:t> </a:t>
            </a:r>
            <a:r>
              <a:rPr sz="5500" spc="-450" dirty="0">
                <a:solidFill>
                  <a:srgbClr val="365B6D"/>
                </a:solidFill>
                <a:latin typeface="Swis721 BT" panose="020B0504020202020204" pitchFamily="34" charset="0"/>
              </a:rPr>
              <a:t>w</a:t>
            </a:r>
            <a:r>
              <a:rPr sz="5500" spc="-155" dirty="0">
                <a:solidFill>
                  <a:srgbClr val="365B6D"/>
                </a:solidFill>
                <a:latin typeface="Swis721 BT" panose="020B0504020202020204" pitchFamily="34" charset="0"/>
              </a:rPr>
              <a:t>e  </a:t>
            </a:r>
            <a:r>
              <a:rPr sz="5500" spc="-480" dirty="0">
                <a:solidFill>
                  <a:srgbClr val="365B6D"/>
                </a:solidFill>
                <a:latin typeface="Swis721 BT" panose="020B0504020202020204" pitchFamily="34" charset="0"/>
              </a:rPr>
              <a:t>h</a:t>
            </a:r>
            <a:r>
              <a:rPr sz="5500" spc="-310" dirty="0">
                <a:solidFill>
                  <a:srgbClr val="365B6D"/>
                </a:solidFill>
                <a:latin typeface="Swis721 BT" panose="020B0504020202020204" pitchFamily="34" charset="0"/>
              </a:rPr>
              <a:t>o</a:t>
            </a:r>
            <a:r>
              <a:rPr sz="5500" spc="-240" dirty="0">
                <a:solidFill>
                  <a:srgbClr val="365B6D"/>
                </a:solidFill>
                <a:latin typeface="Swis721 BT" panose="020B0504020202020204" pitchFamily="34" charset="0"/>
              </a:rPr>
              <a:t>l</a:t>
            </a:r>
            <a:r>
              <a:rPr sz="5500" spc="-375" dirty="0">
                <a:solidFill>
                  <a:srgbClr val="365B6D"/>
                </a:solidFill>
                <a:latin typeface="Swis721 BT" panose="020B0504020202020204" pitchFamily="34" charset="0"/>
              </a:rPr>
              <a:t>d</a:t>
            </a:r>
            <a:r>
              <a:rPr sz="5500" spc="-470" dirty="0">
                <a:solidFill>
                  <a:srgbClr val="365B6D"/>
                </a:solidFill>
                <a:latin typeface="Swis721 BT" panose="020B0504020202020204" pitchFamily="34" charset="0"/>
              </a:rPr>
              <a:t> </a:t>
            </a:r>
            <a:r>
              <a:rPr sz="5500" spc="-330" dirty="0">
                <a:solidFill>
                  <a:srgbClr val="365B6D"/>
                </a:solidFill>
                <a:latin typeface="Swis721 BT" panose="020B0504020202020204" pitchFamily="34" charset="0"/>
              </a:rPr>
              <a:t>a</a:t>
            </a:r>
            <a:r>
              <a:rPr sz="5500" spc="-365" dirty="0">
                <a:solidFill>
                  <a:srgbClr val="365B6D"/>
                </a:solidFill>
                <a:latin typeface="Swis721 BT" panose="020B0504020202020204" pitchFamily="34" charset="0"/>
              </a:rPr>
              <a:t>b</a:t>
            </a:r>
            <a:r>
              <a:rPr sz="5500" spc="-310" dirty="0">
                <a:solidFill>
                  <a:srgbClr val="365B6D"/>
                </a:solidFill>
                <a:latin typeface="Swis721 BT" panose="020B0504020202020204" pitchFamily="34" charset="0"/>
              </a:rPr>
              <a:t>o</a:t>
            </a:r>
            <a:r>
              <a:rPr sz="5500" spc="-215" dirty="0">
                <a:solidFill>
                  <a:srgbClr val="365B6D"/>
                </a:solidFill>
                <a:latin typeface="Swis721 BT" panose="020B0504020202020204" pitchFamily="34" charset="0"/>
              </a:rPr>
              <a:t>v</a:t>
            </a:r>
            <a:r>
              <a:rPr sz="5500" spc="-229" dirty="0">
                <a:solidFill>
                  <a:srgbClr val="365B6D"/>
                </a:solidFill>
                <a:latin typeface="Swis721 BT" panose="020B0504020202020204" pitchFamily="34" charset="0"/>
              </a:rPr>
              <a:t>e</a:t>
            </a:r>
            <a:r>
              <a:rPr sz="5500" spc="-470" dirty="0">
                <a:solidFill>
                  <a:srgbClr val="365B6D"/>
                </a:solidFill>
                <a:latin typeface="Swis721 BT" panose="020B0504020202020204" pitchFamily="34" charset="0"/>
              </a:rPr>
              <a:t> </a:t>
            </a:r>
            <a:r>
              <a:rPr sz="5500" spc="-145" dirty="0">
                <a:solidFill>
                  <a:srgbClr val="365B6D"/>
                </a:solidFill>
                <a:latin typeface="Swis721 BT" panose="020B0504020202020204" pitchFamily="34" charset="0"/>
              </a:rPr>
              <a:t>t</a:t>
            </a:r>
            <a:r>
              <a:rPr sz="5500" spc="-480" dirty="0">
                <a:solidFill>
                  <a:srgbClr val="365B6D"/>
                </a:solidFill>
                <a:latin typeface="Swis721 BT" panose="020B0504020202020204" pitchFamily="34" charset="0"/>
              </a:rPr>
              <a:t>h</a:t>
            </a:r>
            <a:r>
              <a:rPr sz="5500" spc="-229" dirty="0">
                <a:solidFill>
                  <a:srgbClr val="365B6D"/>
                </a:solidFill>
                <a:latin typeface="Swis721 BT" panose="020B0504020202020204" pitchFamily="34" charset="0"/>
              </a:rPr>
              <a:t>e</a:t>
            </a:r>
            <a:r>
              <a:rPr sz="5500" spc="-470" dirty="0">
                <a:solidFill>
                  <a:srgbClr val="365B6D"/>
                </a:solidFill>
                <a:latin typeface="Swis721 BT" panose="020B0504020202020204" pitchFamily="34" charset="0"/>
              </a:rPr>
              <a:t> </a:t>
            </a:r>
            <a:r>
              <a:rPr sz="5500" spc="-365" dirty="0">
                <a:solidFill>
                  <a:srgbClr val="365B6D"/>
                </a:solidFill>
                <a:latin typeface="Swis721 BT" panose="020B0504020202020204" pitchFamily="34" charset="0"/>
              </a:rPr>
              <a:t>b</a:t>
            </a:r>
            <a:r>
              <a:rPr sz="5500" spc="-210" dirty="0">
                <a:solidFill>
                  <a:srgbClr val="365B6D"/>
                </a:solidFill>
                <a:latin typeface="Swis721 BT" panose="020B0504020202020204" pitchFamily="34" charset="0"/>
              </a:rPr>
              <a:t>e</a:t>
            </a:r>
            <a:r>
              <a:rPr sz="5500" spc="-5" dirty="0">
                <a:solidFill>
                  <a:srgbClr val="365B6D"/>
                </a:solidFill>
                <a:latin typeface="Swis721 BT" panose="020B0504020202020204" pitchFamily="34" charset="0"/>
              </a:rPr>
              <a:t>s</a:t>
            </a:r>
            <a:r>
              <a:rPr sz="5500" spc="-145" dirty="0">
                <a:solidFill>
                  <a:srgbClr val="365B6D"/>
                </a:solidFill>
                <a:latin typeface="Swis721 BT" panose="020B0504020202020204" pitchFamily="34" charset="0"/>
              </a:rPr>
              <a:t>t</a:t>
            </a:r>
            <a:r>
              <a:rPr sz="5500" spc="-130" dirty="0" smtClean="0">
                <a:solidFill>
                  <a:srgbClr val="365B6D"/>
                </a:solidFill>
                <a:latin typeface="Swis721 BT" panose="020B0504020202020204" pitchFamily="34" charset="0"/>
              </a:rPr>
              <a:t>?</a:t>
            </a:r>
            <a:r>
              <a:rPr lang="en-US" sz="5500" spc="-130" dirty="0" smtClean="0">
                <a:solidFill>
                  <a:srgbClr val="365B6D"/>
                </a:solidFill>
                <a:latin typeface="Swis721 BT" panose="020B0504020202020204" pitchFamily="34" charset="0"/>
              </a:rPr>
              <a:t/>
            </a:r>
            <a:br>
              <a:rPr lang="en-US" sz="5500" spc="-130" dirty="0" smtClean="0">
                <a:solidFill>
                  <a:srgbClr val="365B6D"/>
                </a:solidFill>
                <a:latin typeface="Swis721 BT" panose="020B0504020202020204" pitchFamily="34" charset="0"/>
              </a:rPr>
            </a:br>
            <a:r>
              <a:rPr lang="zh-TW" altLang="en-US" sz="5500" spc="-130" dirty="0" smtClean="0">
                <a:solidFill>
                  <a:srgbClr val="365B6D"/>
                </a:solidFill>
                <a:latin typeface="DFKai-SB" panose="03000509000000000000" pitchFamily="65" charset="-120"/>
                <a:ea typeface="DFKai-SB" panose="03000509000000000000" pitchFamily="65" charset="-120"/>
              </a:rPr>
              <a:t>有哪些我們緊緊抓住的好的東西是高過於那最好的東西的？</a:t>
            </a:r>
            <a:endParaRPr sz="5500" dirty="0">
              <a:latin typeface="DFKai-SB" panose="03000509000000000000" pitchFamily="65" charset="-120"/>
              <a:ea typeface="DFKai-SB" panose="03000509000000000000" pitchFamily="65" charset="-120"/>
            </a:endParaRPr>
          </a:p>
        </p:txBody>
      </p:sp>
      <p:sp>
        <p:nvSpPr>
          <p:cNvPr id="4" name="object 4"/>
          <p:cNvSpPr txBox="1"/>
          <p:nvPr/>
        </p:nvSpPr>
        <p:spPr>
          <a:xfrm>
            <a:off x="6934200" y="4762500"/>
            <a:ext cx="11201400" cy="4934684"/>
          </a:xfrm>
          <a:prstGeom prst="rect">
            <a:avLst/>
          </a:prstGeom>
        </p:spPr>
        <p:txBody>
          <a:bodyPr vert="horz" wrap="square" lIns="0" tIns="12700" rIns="0" bIns="0" rtlCol="0">
            <a:spAutoFit/>
          </a:bodyPr>
          <a:lstStyle/>
          <a:p>
            <a:pPr marL="12700" marR="5080">
              <a:lnSpc>
                <a:spcPct val="115900"/>
              </a:lnSpc>
              <a:spcBef>
                <a:spcPts val="100"/>
              </a:spcBef>
            </a:pPr>
            <a:r>
              <a:rPr sz="5500" spc="225" dirty="0">
                <a:solidFill>
                  <a:srgbClr val="365B6D"/>
                </a:solidFill>
                <a:latin typeface="Swis721 BT" panose="020B0504020202020204" pitchFamily="34" charset="0"/>
                <a:cs typeface="Tahoma"/>
              </a:rPr>
              <a:t>B</a:t>
            </a:r>
            <a:r>
              <a:rPr sz="5500" spc="40" dirty="0">
                <a:solidFill>
                  <a:srgbClr val="365B6D"/>
                </a:solidFill>
                <a:latin typeface="Swis721 BT" panose="020B0504020202020204" pitchFamily="34" charset="0"/>
                <a:cs typeface="Tahoma"/>
              </a:rPr>
              <a:t>e</a:t>
            </a:r>
            <a:r>
              <a:rPr sz="5500" spc="-575" dirty="0">
                <a:solidFill>
                  <a:srgbClr val="365B6D"/>
                </a:solidFill>
                <a:latin typeface="Swis721 BT" panose="020B0504020202020204" pitchFamily="34" charset="0"/>
                <a:cs typeface="Tahoma"/>
              </a:rPr>
              <a:t> </a:t>
            </a:r>
            <a:r>
              <a:rPr sz="5500" spc="-100" dirty="0">
                <a:solidFill>
                  <a:srgbClr val="365B6D"/>
                </a:solidFill>
                <a:latin typeface="Swis721 BT" panose="020B0504020202020204" pitchFamily="34" charset="0"/>
                <a:cs typeface="Tahoma"/>
              </a:rPr>
              <a:t>w</a:t>
            </a:r>
            <a:r>
              <a:rPr sz="5500" spc="110" dirty="0">
                <a:solidFill>
                  <a:srgbClr val="365B6D"/>
                </a:solidFill>
                <a:latin typeface="Swis721 BT" panose="020B0504020202020204" pitchFamily="34" charset="0"/>
                <a:cs typeface="Tahoma"/>
              </a:rPr>
              <a:t>i</a:t>
            </a:r>
            <a:r>
              <a:rPr sz="5500" spc="35" dirty="0">
                <a:solidFill>
                  <a:srgbClr val="365B6D"/>
                </a:solidFill>
                <a:latin typeface="Swis721 BT" panose="020B0504020202020204" pitchFamily="34" charset="0"/>
                <a:cs typeface="Tahoma"/>
              </a:rPr>
              <a:t>ll</a:t>
            </a:r>
            <a:r>
              <a:rPr sz="5500" spc="110" dirty="0">
                <a:solidFill>
                  <a:srgbClr val="365B6D"/>
                </a:solidFill>
                <a:latin typeface="Swis721 BT" panose="020B0504020202020204" pitchFamily="34" charset="0"/>
                <a:cs typeface="Tahoma"/>
              </a:rPr>
              <a:t>i</a:t>
            </a:r>
            <a:r>
              <a:rPr sz="5500" spc="-85" dirty="0">
                <a:solidFill>
                  <a:srgbClr val="365B6D"/>
                </a:solidFill>
                <a:latin typeface="Swis721 BT" panose="020B0504020202020204" pitchFamily="34" charset="0"/>
                <a:cs typeface="Tahoma"/>
              </a:rPr>
              <a:t>n</a:t>
            </a:r>
            <a:r>
              <a:rPr sz="5500" spc="-100" dirty="0">
                <a:solidFill>
                  <a:srgbClr val="365B6D"/>
                </a:solidFill>
                <a:latin typeface="Swis721 BT" panose="020B0504020202020204" pitchFamily="34" charset="0"/>
                <a:cs typeface="Tahoma"/>
              </a:rPr>
              <a:t>g</a:t>
            </a:r>
            <a:r>
              <a:rPr sz="5500" spc="-575" dirty="0">
                <a:solidFill>
                  <a:srgbClr val="365B6D"/>
                </a:solidFill>
                <a:latin typeface="Swis721 BT" panose="020B0504020202020204" pitchFamily="34" charset="0"/>
                <a:cs typeface="Tahoma"/>
              </a:rPr>
              <a:t> </a:t>
            </a:r>
            <a:r>
              <a:rPr sz="5500" spc="180" dirty="0">
                <a:solidFill>
                  <a:srgbClr val="365B6D"/>
                </a:solidFill>
                <a:latin typeface="Swis721 BT" panose="020B0504020202020204" pitchFamily="34" charset="0"/>
                <a:cs typeface="Tahoma"/>
              </a:rPr>
              <a:t>t</a:t>
            </a:r>
            <a:r>
              <a:rPr sz="5500" spc="15" dirty="0">
                <a:solidFill>
                  <a:srgbClr val="365B6D"/>
                </a:solidFill>
                <a:latin typeface="Swis721 BT" panose="020B0504020202020204" pitchFamily="34" charset="0"/>
                <a:cs typeface="Tahoma"/>
              </a:rPr>
              <a:t>o</a:t>
            </a:r>
            <a:r>
              <a:rPr sz="5500" spc="-575" dirty="0">
                <a:solidFill>
                  <a:srgbClr val="365B6D"/>
                </a:solidFill>
                <a:latin typeface="Swis721 BT" panose="020B0504020202020204" pitchFamily="34" charset="0"/>
                <a:cs typeface="Tahoma"/>
              </a:rPr>
              <a:t> </a:t>
            </a:r>
            <a:r>
              <a:rPr sz="5500" spc="40" dirty="0">
                <a:solidFill>
                  <a:srgbClr val="365B6D"/>
                </a:solidFill>
                <a:latin typeface="Swis721 BT" panose="020B0504020202020204" pitchFamily="34" charset="0"/>
                <a:cs typeface="Tahoma"/>
              </a:rPr>
              <a:t>r</a:t>
            </a:r>
            <a:r>
              <a:rPr sz="5500" spc="60" dirty="0">
                <a:solidFill>
                  <a:srgbClr val="365B6D"/>
                </a:solidFill>
                <a:latin typeface="Swis721 BT" panose="020B0504020202020204" pitchFamily="34" charset="0"/>
                <a:cs typeface="Tahoma"/>
              </a:rPr>
              <a:t>e</a:t>
            </a:r>
            <a:r>
              <a:rPr sz="5500" spc="-55" dirty="0">
                <a:solidFill>
                  <a:srgbClr val="365B6D"/>
                </a:solidFill>
                <a:latin typeface="Swis721 BT" panose="020B0504020202020204" pitchFamily="34" charset="0"/>
                <a:cs typeface="Tahoma"/>
              </a:rPr>
              <a:t>m</a:t>
            </a:r>
            <a:r>
              <a:rPr sz="5500" spc="35" dirty="0">
                <a:solidFill>
                  <a:srgbClr val="365B6D"/>
                </a:solidFill>
                <a:latin typeface="Swis721 BT" panose="020B0504020202020204" pitchFamily="34" charset="0"/>
                <a:cs typeface="Tahoma"/>
              </a:rPr>
              <a:t>o</a:t>
            </a:r>
            <a:r>
              <a:rPr sz="5500" spc="-110" dirty="0">
                <a:solidFill>
                  <a:srgbClr val="365B6D"/>
                </a:solidFill>
                <a:latin typeface="Swis721 BT" panose="020B0504020202020204" pitchFamily="34" charset="0"/>
                <a:cs typeface="Tahoma"/>
              </a:rPr>
              <a:t>v</a:t>
            </a:r>
            <a:r>
              <a:rPr sz="5500" spc="60" dirty="0">
                <a:solidFill>
                  <a:srgbClr val="365B6D"/>
                </a:solidFill>
                <a:latin typeface="Swis721 BT" panose="020B0504020202020204" pitchFamily="34" charset="0"/>
                <a:cs typeface="Tahoma"/>
              </a:rPr>
              <a:t>e</a:t>
            </a:r>
            <a:r>
              <a:rPr sz="5500" spc="-215" dirty="0">
                <a:solidFill>
                  <a:srgbClr val="365B6D"/>
                </a:solidFill>
                <a:latin typeface="Swis721 BT" panose="020B0504020202020204" pitchFamily="34" charset="0"/>
                <a:cs typeface="Tahoma"/>
              </a:rPr>
              <a:t>,</a:t>
            </a:r>
            <a:r>
              <a:rPr sz="5500" spc="-575" dirty="0">
                <a:solidFill>
                  <a:srgbClr val="365B6D"/>
                </a:solidFill>
                <a:latin typeface="Swis721 BT" panose="020B0504020202020204" pitchFamily="34" charset="0"/>
                <a:cs typeface="Tahoma"/>
              </a:rPr>
              <a:t> </a:t>
            </a:r>
            <a:r>
              <a:rPr sz="5500" spc="40" dirty="0">
                <a:solidFill>
                  <a:srgbClr val="365B6D"/>
                </a:solidFill>
                <a:latin typeface="Swis721 BT" panose="020B0504020202020204" pitchFamily="34" charset="0"/>
                <a:cs typeface="Tahoma"/>
              </a:rPr>
              <a:t>r</a:t>
            </a:r>
            <a:r>
              <a:rPr sz="5500" spc="60" dirty="0">
                <a:solidFill>
                  <a:srgbClr val="365B6D"/>
                </a:solidFill>
                <a:latin typeface="Swis721 BT" panose="020B0504020202020204" pitchFamily="34" charset="0"/>
                <a:cs typeface="Tahoma"/>
              </a:rPr>
              <a:t>e</a:t>
            </a:r>
            <a:r>
              <a:rPr sz="5500" spc="-40" dirty="0">
                <a:solidFill>
                  <a:srgbClr val="365B6D"/>
                </a:solidFill>
                <a:latin typeface="Swis721 BT" panose="020B0504020202020204" pitchFamily="34" charset="0"/>
                <a:cs typeface="Tahoma"/>
              </a:rPr>
              <a:t>d</a:t>
            </a:r>
            <a:r>
              <a:rPr sz="5500" spc="60" dirty="0">
                <a:solidFill>
                  <a:srgbClr val="365B6D"/>
                </a:solidFill>
                <a:latin typeface="Swis721 BT" panose="020B0504020202020204" pitchFamily="34" charset="0"/>
                <a:cs typeface="Tahoma"/>
              </a:rPr>
              <a:t>e</a:t>
            </a:r>
            <a:r>
              <a:rPr sz="5500" spc="215" dirty="0">
                <a:solidFill>
                  <a:srgbClr val="365B6D"/>
                </a:solidFill>
                <a:latin typeface="Swis721 BT" panose="020B0504020202020204" pitchFamily="34" charset="0"/>
                <a:cs typeface="Tahoma"/>
              </a:rPr>
              <a:t>s</a:t>
            </a:r>
            <a:r>
              <a:rPr sz="5500" spc="110" dirty="0">
                <a:solidFill>
                  <a:srgbClr val="365B6D"/>
                </a:solidFill>
                <a:latin typeface="Swis721 BT" panose="020B0504020202020204" pitchFamily="34" charset="0"/>
                <a:cs typeface="Tahoma"/>
              </a:rPr>
              <a:t>i</a:t>
            </a:r>
            <a:r>
              <a:rPr sz="5500" spc="-80" dirty="0">
                <a:solidFill>
                  <a:srgbClr val="365B6D"/>
                </a:solidFill>
                <a:latin typeface="Swis721 BT" panose="020B0504020202020204" pitchFamily="34" charset="0"/>
                <a:cs typeface="Tahoma"/>
              </a:rPr>
              <a:t>g</a:t>
            </a:r>
            <a:r>
              <a:rPr sz="5500" spc="-85" dirty="0">
                <a:solidFill>
                  <a:srgbClr val="365B6D"/>
                </a:solidFill>
                <a:latin typeface="Swis721 BT" panose="020B0504020202020204" pitchFamily="34" charset="0"/>
                <a:cs typeface="Tahoma"/>
              </a:rPr>
              <a:t>n</a:t>
            </a:r>
            <a:r>
              <a:rPr sz="5500" spc="-220" dirty="0">
                <a:solidFill>
                  <a:srgbClr val="365B6D"/>
                </a:solidFill>
                <a:latin typeface="Swis721 BT" panose="020B0504020202020204" pitchFamily="34" charset="0"/>
                <a:cs typeface="Tahoma"/>
              </a:rPr>
              <a:t>,  </a:t>
            </a:r>
            <a:r>
              <a:rPr sz="5500" spc="25" dirty="0">
                <a:solidFill>
                  <a:srgbClr val="365B6D"/>
                </a:solidFill>
                <a:latin typeface="Swis721 BT" panose="020B0504020202020204" pitchFamily="34" charset="0"/>
                <a:cs typeface="Tahoma"/>
              </a:rPr>
              <a:t>or</a:t>
            </a:r>
            <a:r>
              <a:rPr sz="5500" spc="-575" dirty="0">
                <a:solidFill>
                  <a:srgbClr val="365B6D"/>
                </a:solidFill>
                <a:latin typeface="Swis721 BT" panose="020B0504020202020204" pitchFamily="34" charset="0"/>
                <a:cs typeface="Tahoma"/>
              </a:rPr>
              <a:t> </a:t>
            </a:r>
            <a:r>
              <a:rPr sz="5500" spc="25" dirty="0">
                <a:solidFill>
                  <a:srgbClr val="365B6D"/>
                </a:solidFill>
                <a:latin typeface="Swis721 BT" panose="020B0504020202020204" pitchFamily="34" charset="0"/>
                <a:cs typeface="Tahoma"/>
              </a:rPr>
              <a:t>re-organize</a:t>
            </a:r>
            <a:r>
              <a:rPr sz="5500" spc="-575" dirty="0">
                <a:solidFill>
                  <a:srgbClr val="365B6D"/>
                </a:solidFill>
                <a:latin typeface="Swis721 BT" panose="020B0504020202020204" pitchFamily="34" charset="0"/>
                <a:cs typeface="Tahoma"/>
              </a:rPr>
              <a:t> </a:t>
            </a:r>
            <a:r>
              <a:rPr sz="5500" spc="-40" dirty="0">
                <a:solidFill>
                  <a:srgbClr val="365B6D"/>
                </a:solidFill>
                <a:latin typeface="Swis721 BT" panose="020B0504020202020204" pitchFamily="34" charset="0"/>
                <a:cs typeface="Tahoma"/>
              </a:rPr>
              <a:t>anything</a:t>
            </a:r>
            <a:r>
              <a:rPr sz="5500" spc="-575" dirty="0">
                <a:solidFill>
                  <a:srgbClr val="365B6D"/>
                </a:solidFill>
                <a:latin typeface="Swis721 BT" panose="020B0504020202020204" pitchFamily="34" charset="0"/>
                <a:cs typeface="Tahoma"/>
              </a:rPr>
              <a:t> </a:t>
            </a:r>
            <a:r>
              <a:rPr sz="5500" spc="95" dirty="0">
                <a:solidFill>
                  <a:srgbClr val="365B6D"/>
                </a:solidFill>
                <a:latin typeface="Swis721 BT" panose="020B0504020202020204" pitchFamily="34" charset="0"/>
                <a:cs typeface="Tahoma"/>
              </a:rPr>
              <a:t>to</a:t>
            </a:r>
            <a:r>
              <a:rPr sz="5500" spc="-570" dirty="0">
                <a:solidFill>
                  <a:srgbClr val="365B6D"/>
                </a:solidFill>
                <a:latin typeface="Swis721 BT" panose="020B0504020202020204" pitchFamily="34" charset="0"/>
                <a:cs typeface="Tahoma"/>
              </a:rPr>
              <a:t> </a:t>
            </a:r>
            <a:r>
              <a:rPr sz="5500" spc="15" dirty="0">
                <a:solidFill>
                  <a:srgbClr val="365B6D"/>
                </a:solidFill>
                <a:latin typeface="Swis721 BT" panose="020B0504020202020204" pitchFamily="34" charset="0"/>
                <a:cs typeface="Tahoma"/>
              </a:rPr>
              <a:t>put </a:t>
            </a:r>
            <a:r>
              <a:rPr sz="5500" spc="-320" dirty="0" smtClean="0">
                <a:solidFill>
                  <a:srgbClr val="365B6D"/>
                </a:solidFill>
                <a:latin typeface="Swis721 BT" panose="020B0504020202020204" pitchFamily="34" charset="0"/>
                <a:cs typeface="Tahoma"/>
              </a:rPr>
              <a:t>G</a:t>
            </a:r>
            <a:r>
              <a:rPr sz="5500" spc="35" dirty="0" smtClean="0">
                <a:solidFill>
                  <a:srgbClr val="365B6D"/>
                </a:solidFill>
                <a:latin typeface="Swis721 BT" panose="020B0504020202020204" pitchFamily="34" charset="0"/>
                <a:cs typeface="Tahoma"/>
              </a:rPr>
              <a:t>o</a:t>
            </a:r>
            <a:r>
              <a:rPr sz="5500" spc="-60" dirty="0" smtClean="0">
                <a:solidFill>
                  <a:srgbClr val="365B6D"/>
                </a:solidFill>
                <a:latin typeface="Swis721 BT" panose="020B0504020202020204" pitchFamily="34" charset="0"/>
                <a:cs typeface="Tahoma"/>
              </a:rPr>
              <a:t>d</a:t>
            </a:r>
            <a:r>
              <a:rPr sz="5500" spc="-575" dirty="0" smtClean="0">
                <a:solidFill>
                  <a:srgbClr val="365B6D"/>
                </a:solidFill>
                <a:latin typeface="Swis721 BT" panose="020B0504020202020204" pitchFamily="34" charset="0"/>
                <a:cs typeface="Tahoma"/>
              </a:rPr>
              <a:t> </a:t>
            </a:r>
            <a:r>
              <a:rPr sz="5500" spc="225" dirty="0">
                <a:solidFill>
                  <a:srgbClr val="365B6D"/>
                </a:solidFill>
                <a:latin typeface="Swis721 BT" panose="020B0504020202020204" pitchFamily="34" charset="0"/>
                <a:cs typeface="Tahoma"/>
              </a:rPr>
              <a:t>f</a:t>
            </a:r>
            <a:r>
              <a:rPr sz="5500" spc="110" dirty="0">
                <a:solidFill>
                  <a:srgbClr val="365B6D"/>
                </a:solidFill>
                <a:latin typeface="Swis721 BT" panose="020B0504020202020204" pitchFamily="34" charset="0"/>
                <a:cs typeface="Tahoma"/>
              </a:rPr>
              <a:t>i</a:t>
            </a:r>
            <a:r>
              <a:rPr sz="5500" spc="40" dirty="0">
                <a:solidFill>
                  <a:srgbClr val="365B6D"/>
                </a:solidFill>
                <a:latin typeface="Swis721 BT" panose="020B0504020202020204" pitchFamily="34" charset="0"/>
                <a:cs typeface="Tahoma"/>
              </a:rPr>
              <a:t>r</a:t>
            </a:r>
            <a:r>
              <a:rPr sz="5500" spc="215" dirty="0">
                <a:solidFill>
                  <a:srgbClr val="365B6D"/>
                </a:solidFill>
                <a:latin typeface="Swis721 BT" panose="020B0504020202020204" pitchFamily="34" charset="0"/>
                <a:cs typeface="Tahoma"/>
              </a:rPr>
              <a:t>s</a:t>
            </a:r>
            <a:r>
              <a:rPr sz="5500" spc="180" dirty="0">
                <a:solidFill>
                  <a:srgbClr val="365B6D"/>
                </a:solidFill>
                <a:latin typeface="Swis721 BT" panose="020B0504020202020204" pitchFamily="34" charset="0"/>
                <a:cs typeface="Tahoma"/>
              </a:rPr>
              <a:t>t</a:t>
            </a:r>
            <a:r>
              <a:rPr sz="5500" spc="-160" dirty="0" smtClean="0">
                <a:solidFill>
                  <a:srgbClr val="365B6D"/>
                </a:solidFill>
                <a:latin typeface="Swis721 BT" panose="020B0504020202020204" pitchFamily="34" charset="0"/>
                <a:cs typeface="Tahoma"/>
              </a:rPr>
              <a:t>.</a:t>
            </a:r>
            <a:endParaRPr lang="en-US" sz="5500" spc="-160" dirty="0" smtClean="0">
              <a:solidFill>
                <a:srgbClr val="365B6D"/>
              </a:solidFill>
              <a:latin typeface="Swis721 BT" panose="020B0504020202020204" pitchFamily="34" charset="0"/>
              <a:cs typeface="Tahoma"/>
            </a:endParaRPr>
          </a:p>
          <a:p>
            <a:pPr marL="12700" marR="5080">
              <a:lnSpc>
                <a:spcPct val="115900"/>
              </a:lnSpc>
              <a:spcBef>
                <a:spcPts val="100"/>
              </a:spcBef>
            </a:pPr>
            <a:r>
              <a:rPr lang="zh-TW" altLang="en-US" sz="5500" b="1" dirty="0" smtClean="0">
                <a:latin typeface="DFKai-SB" panose="03000509000000000000" pitchFamily="65" charset="-120"/>
                <a:ea typeface="DFKai-SB" panose="03000509000000000000" pitchFamily="65" charset="-120"/>
                <a:cs typeface="Tahoma"/>
              </a:rPr>
              <a:t>讓我們情願除去、重新計畫、或是重整任何一件事情而把神放在第一優先</a:t>
            </a:r>
            <a:endParaRPr sz="5500" b="1" dirty="0">
              <a:latin typeface="DFKai-SB" panose="03000509000000000000" pitchFamily="65" charset="-120"/>
              <a:ea typeface="DFKai-SB" panose="03000509000000000000" pitchFamily="65" charset="-120"/>
              <a:cs typeface="Tahom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7999" cy="10286999"/>
          </a:xfrm>
          <a:prstGeom prst="rect">
            <a:avLst/>
          </a:prstGeom>
        </p:spPr>
      </p:pic>
      <p:sp>
        <p:nvSpPr>
          <p:cNvPr id="3" name="object 3"/>
          <p:cNvSpPr txBox="1">
            <a:spLocks noGrp="1"/>
          </p:cNvSpPr>
          <p:nvPr>
            <p:ph type="title"/>
          </p:nvPr>
        </p:nvSpPr>
        <p:spPr>
          <a:xfrm>
            <a:off x="990600" y="952500"/>
            <a:ext cx="16459200" cy="8688789"/>
          </a:xfrm>
          <a:prstGeom prst="rect">
            <a:avLst/>
          </a:prstGeom>
        </p:spPr>
        <p:txBody>
          <a:bodyPr vert="horz" wrap="square" lIns="0" tIns="132080" rIns="0" bIns="0" rtlCol="0">
            <a:spAutoFit/>
          </a:bodyPr>
          <a:lstStyle/>
          <a:p>
            <a:pPr marL="635" algn="ctr">
              <a:lnSpc>
                <a:spcPct val="100000"/>
              </a:lnSpc>
              <a:spcBef>
                <a:spcPts val="1040"/>
              </a:spcBef>
            </a:pPr>
            <a:r>
              <a:rPr lang="zh-TW" altLang="en-US" sz="5400" spc="-780" dirty="0" smtClean="0">
                <a:latin typeface="DFKai-SB" panose="03000509000000000000" pitchFamily="65" charset="-120"/>
                <a:ea typeface="DFKai-SB" panose="03000509000000000000" pitchFamily="65" charset="-120"/>
              </a:rPr>
              <a:t>馬太福音  </a:t>
            </a:r>
            <a:r>
              <a:rPr spc="-780" dirty="0" smtClean="0">
                <a:latin typeface="Swis721 BT" panose="020B0504020202020204" pitchFamily="34" charset="0"/>
              </a:rPr>
              <a:t>M</a:t>
            </a:r>
            <a:r>
              <a:rPr spc="-265" dirty="0" smtClean="0">
                <a:latin typeface="Swis721 BT" panose="020B0504020202020204" pitchFamily="34" charset="0"/>
              </a:rPr>
              <a:t>a</a:t>
            </a:r>
            <a:r>
              <a:rPr spc="-114" dirty="0" smtClean="0">
                <a:latin typeface="Swis721 BT" panose="020B0504020202020204" pitchFamily="34" charset="0"/>
              </a:rPr>
              <a:t>tt</a:t>
            </a:r>
            <a:r>
              <a:rPr spc="-385" dirty="0" smtClean="0">
                <a:latin typeface="Swis721 BT" panose="020B0504020202020204" pitchFamily="34" charset="0"/>
              </a:rPr>
              <a:t>h</a:t>
            </a:r>
            <a:r>
              <a:rPr spc="-170" dirty="0" smtClean="0">
                <a:latin typeface="Swis721 BT" panose="020B0504020202020204" pitchFamily="34" charset="0"/>
              </a:rPr>
              <a:t>e</a:t>
            </a:r>
            <a:r>
              <a:rPr spc="-375" dirty="0" smtClean="0">
                <a:latin typeface="Swis721 BT" panose="020B0504020202020204" pitchFamily="34" charset="0"/>
              </a:rPr>
              <a:t>w </a:t>
            </a:r>
            <a:r>
              <a:rPr spc="-1300" dirty="0">
                <a:latin typeface="Swis721 BT" panose="020B0504020202020204" pitchFamily="34" charset="0"/>
              </a:rPr>
              <a:t>1</a:t>
            </a:r>
            <a:r>
              <a:rPr spc="-375" dirty="0">
                <a:latin typeface="Swis721 BT" panose="020B0504020202020204" pitchFamily="34" charset="0"/>
              </a:rPr>
              <a:t>3</a:t>
            </a:r>
            <a:r>
              <a:rPr spc="55" dirty="0">
                <a:latin typeface="Swis721 BT" panose="020B0504020202020204" pitchFamily="34" charset="0"/>
              </a:rPr>
              <a:t>:</a:t>
            </a:r>
            <a:r>
              <a:rPr spc="-40" dirty="0">
                <a:latin typeface="Swis721 BT" panose="020B0504020202020204" pitchFamily="34" charset="0"/>
              </a:rPr>
              <a:t>44</a:t>
            </a:r>
            <a:r>
              <a:rPr spc="-65" dirty="0">
                <a:latin typeface="Swis721 BT" panose="020B0504020202020204" pitchFamily="34" charset="0"/>
              </a:rPr>
              <a:t>-</a:t>
            </a:r>
            <a:r>
              <a:rPr spc="-40" dirty="0">
                <a:latin typeface="Swis721 BT" panose="020B0504020202020204" pitchFamily="34" charset="0"/>
              </a:rPr>
              <a:t>4</a:t>
            </a:r>
            <a:r>
              <a:rPr spc="-405" dirty="0">
                <a:latin typeface="Swis721 BT" panose="020B0504020202020204" pitchFamily="34" charset="0"/>
              </a:rPr>
              <a:t>6</a:t>
            </a:r>
          </a:p>
          <a:p>
            <a:pPr marL="13335" marR="5080" indent="-635" algn="ctr">
              <a:lnSpc>
                <a:spcPct val="116300"/>
              </a:lnSpc>
              <a:spcBef>
                <a:spcPts val="65"/>
              </a:spcBef>
            </a:pPr>
            <a:r>
              <a:rPr sz="3600" spc="20" dirty="0">
                <a:latin typeface="Swis721 BT" panose="020B0504020202020204" pitchFamily="34" charset="0"/>
              </a:rPr>
              <a:t>44</a:t>
            </a:r>
            <a:r>
              <a:rPr sz="3600" spc="-380" dirty="0">
                <a:latin typeface="Swis721 BT" panose="020B0504020202020204" pitchFamily="34" charset="0"/>
              </a:rPr>
              <a:t> </a:t>
            </a:r>
            <a:r>
              <a:rPr sz="3600" spc="-140" dirty="0">
                <a:latin typeface="Swis721 BT" panose="020B0504020202020204" pitchFamily="34" charset="0"/>
              </a:rPr>
              <a:t>“The</a:t>
            </a:r>
            <a:r>
              <a:rPr sz="3600" spc="-375" dirty="0">
                <a:latin typeface="Swis721 BT" panose="020B0504020202020204" pitchFamily="34" charset="0"/>
              </a:rPr>
              <a:t> </a:t>
            </a:r>
            <a:r>
              <a:rPr sz="3600" spc="-15" dirty="0">
                <a:latin typeface="Swis721 BT" panose="020B0504020202020204" pitchFamily="34" charset="0"/>
              </a:rPr>
              <a:t>kingdom</a:t>
            </a:r>
            <a:r>
              <a:rPr sz="3600" spc="-380" dirty="0">
                <a:latin typeface="Swis721 BT" panose="020B0504020202020204" pitchFamily="34" charset="0"/>
              </a:rPr>
              <a:t> </a:t>
            </a:r>
            <a:r>
              <a:rPr sz="3600" spc="75" dirty="0">
                <a:latin typeface="Swis721 BT" panose="020B0504020202020204" pitchFamily="34" charset="0"/>
              </a:rPr>
              <a:t>of</a:t>
            </a:r>
            <a:r>
              <a:rPr sz="3600" spc="-375" dirty="0">
                <a:latin typeface="Swis721 BT" panose="020B0504020202020204" pitchFamily="34" charset="0"/>
              </a:rPr>
              <a:t> </a:t>
            </a:r>
            <a:r>
              <a:rPr sz="3600" spc="-30" dirty="0">
                <a:latin typeface="Swis721 BT" panose="020B0504020202020204" pitchFamily="34" charset="0"/>
              </a:rPr>
              <a:t>heaven</a:t>
            </a:r>
            <a:r>
              <a:rPr sz="3600" spc="-380" dirty="0">
                <a:latin typeface="Swis721 BT" panose="020B0504020202020204" pitchFamily="34" charset="0"/>
              </a:rPr>
              <a:t> </a:t>
            </a:r>
            <a:r>
              <a:rPr sz="3600" spc="95" dirty="0">
                <a:latin typeface="Swis721 BT" panose="020B0504020202020204" pitchFamily="34" charset="0"/>
              </a:rPr>
              <a:t>is</a:t>
            </a:r>
            <a:r>
              <a:rPr sz="3600" spc="-375" dirty="0">
                <a:latin typeface="Swis721 BT" panose="020B0504020202020204" pitchFamily="34" charset="0"/>
              </a:rPr>
              <a:t> </a:t>
            </a:r>
            <a:r>
              <a:rPr sz="3600" spc="35" dirty="0">
                <a:latin typeface="Swis721 BT" panose="020B0504020202020204" pitchFamily="34" charset="0"/>
              </a:rPr>
              <a:t>like</a:t>
            </a:r>
            <a:r>
              <a:rPr sz="3600" spc="-380" dirty="0">
                <a:latin typeface="Swis721 BT" panose="020B0504020202020204" pitchFamily="34" charset="0"/>
              </a:rPr>
              <a:t> </a:t>
            </a:r>
            <a:r>
              <a:rPr sz="3600" spc="30" dirty="0">
                <a:latin typeface="Swis721 BT" panose="020B0504020202020204" pitchFamily="34" charset="0"/>
              </a:rPr>
              <a:t>treasure</a:t>
            </a:r>
            <a:r>
              <a:rPr sz="3600" spc="-375" dirty="0">
                <a:latin typeface="Swis721 BT" panose="020B0504020202020204" pitchFamily="34" charset="0"/>
              </a:rPr>
              <a:t> </a:t>
            </a:r>
            <a:r>
              <a:rPr sz="3600" spc="-15" dirty="0">
                <a:latin typeface="Swis721 BT" panose="020B0504020202020204" pitchFamily="34" charset="0"/>
              </a:rPr>
              <a:t>hidden</a:t>
            </a:r>
            <a:r>
              <a:rPr sz="3600" spc="-380" dirty="0">
                <a:latin typeface="Swis721 BT" panose="020B0504020202020204" pitchFamily="34" charset="0"/>
              </a:rPr>
              <a:t> </a:t>
            </a:r>
            <a:r>
              <a:rPr sz="3600" dirty="0">
                <a:latin typeface="Swis721 BT" panose="020B0504020202020204" pitchFamily="34" charset="0"/>
              </a:rPr>
              <a:t>in</a:t>
            </a:r>
            <a:r>
              <a:rPr sz="3600" spc="-375" dirty="0">
                <a:latin typeface="Swis721 BT" panose="020B0504020202020204" pitchFamily="34" charset="0"/>
              </a:rPr>
              <a:t> </a:t>
            </a:r>
            <a:r>
              <a:rPr sz="3600" spc="-55" dirty="0">
                <a:latin typeface="Swis721 BT" panose="020B0504020202020204" pitchFamily="34" charset="0"/>
              </a:rPr>
              <a:t>a</a:t>
            </a:r>
            <a:r>
              <a:rPr sz="3600" spc="-380" dirty="0">
                <a:latin typeface="Swis721 BT" panose="020B0504020202020204" pitchFamily="34" charset="0"/>
              </a:rPr>
              <a:t> </a:t>
            </a:r>
            <a:r>
              <a:rPr sz="3600" spc="15" dirty="0">
                <a:latin typeface="Swis721 BT" panose="020B0504020202020204" pitchFamily="34" charset="0"/>
              </a:rPr>
              <a:t>field,</a:t>
            </a:r>
            <a:r>
              <a:rPr sz="3600" spc="-375" dirty="0">
                <a:latin typeface="Swis721 BT" panose="020B0504020202020204" pitchFamily="34" charset="0"/>
              </a:rPr>
              <a:t> </a:t>
            </a:r>
            <a:r>
              <a:rPr sz="3600" spc="20" dirty="0">
                <a:latin typeface="Swis721 BT" panose="020B0504020202020204" pitchFamily="34" charset="0"/>
              </a:rPr>
              <a:t>which</a:t>
            </a:r>
            <a:r>
              <a:rPr sz="3600" spc="-375" dirty="0">
                <a:latin typeface="Swis721 BT" panose="020B0504020202020204" pitchFamily="34" charset="0"/>
              </a:rPr>
              <a:t> </a:t>
            </a:r>
            <a:r>
              <a:rPr sz="3600" spc="-55" dirty="0">
                <a:latin typeface="Swis721 BT" panose="020B0504020202020204" pitchFamily="34" charset="0"/>
              </a:rPr>
              <a:t>a</a:t>
            </a:r>
            <a:r>
              <a:rPr sz="3600" spc="-380" dirty="0">
                <a:latin typeface="Swis721 BT" panose="020B0504020202020204" pitchFamily="34" charset="0"/>
              </a:rPr>
              <a:t> </a:t>
            </a:r>
            <a:r>
              <a:rPr sz="3600" spc="-50" dirty="0">
                <a:latin typeface="Swis721 BT" panose="020B0504020202020204" pitchFamily="34" charset="0"/>
              </a:rPr>
              <a:t>man </a:t>
            </a:r>
            <a:r>
              <a:rPr sz="3600" spc="-45" dirty="0">
                <a:latin typeface="Swis721 BT" panose="020B0504020202020204" pitchFamily="34" charset="0"/>
              </a:rPr>
              <a:t> </a:t>
            </a:r>
            <a:r>
              <a:rPr sz="3600" dirty="0">
                <a:latin typeface="Swis721 BT" panose="020B0504020202020204" pitchFamily="34" charset="0"/>
              </a:rPr>
              <a:t>found</a:t>
            </a:r>
            <a:r>
              <a:rPr sz="3600" spc="-380" dirty="0">
                <a:latin typeface="Swis721 BT" panose="020B0504020202020204" pitchFamily="34" charset="0"/>
              </a:rPr>
              <a:t> </a:t>
            </a:r>
            <a:r>
              <a:rPr sz="3600" spc="-50" dirty="0">
                <a:latin typeface="Swis721 BT" panose="020B0504020202020204" pitchFamily="34" charset="0"/>
              </a:rPr>
              <a:t>and</a:t>
            </a:r>
            <a:r>
              <a:rPr sz="3600" spc="-380" dirty="0">
                <a:latin typeface="Swis721 BT" panose="020B0504020202020204" pitchFamily="34" charset="0"/>
              </a:rPr>
              <a:t> </a:t>
            </a:r>
            <a:r>
              <a:rPr sz="3600" spc="30" dirty="0">
                <a:latin typeface="Swis721 BT" panose="020B0504020202020204" pitchFamily="34" charset="0"/>
              </a:rPr>
              <a:t>covered</a:t>
            </a:r>
            <a:r>
              <a:rPr sz="3600" spc="-375" dirty="0">
                <a:latin typeface="Swis721 BT" panose="020B0504020202020204" pitchFamily="34" charset="0"/>
              </a:rPr>
              <a:t> </a:t>
            </a:r>
            <a:r>
              <a:rPr sz="3600" spc="-60" dirty="0">
                <a:latin typeface="Swis721 BT" panose="020B0504020202020204" pitchFamily="34" charset="0"/>
              </a:rPr>
              <a:t>up.</a:t>
            </a:r>
            <a:r>
              <a:rPr sz="3600" spc="-380" dirty="0">
                <a:latin typeface="Swis721 BT" panose="020B0504020202020204" pitchFamily="34" charset="0"/>
              </a:rPr>
              <a:t> </a:t>
            </a:r>
            <a:r>
              <a:rPr sz="3600" spc="-35" dirty="0">
                <a:latin typeface="Swis721 BT" panose="020B0504020202020204" pitchFamily="34" charset="0"/>
              </a:rPr>
              <a:t>Then</a:t>
            </a:r>
            <a:r>
              <a:rPr sz="3600" spc="-375" dirty="0">
                <a:latin typeface="Swis721 BT" panose="020B0504020202020204" pitchFamily="34" charset="0"/>
              </a:rPr>
              <a:t> </a:t>
            </a:r>
            <a:r>
              <a:rPr sz="3600" dirty="0">
                <a:latin typeface="Swis721 BT" panose="020B0504020202020204" pitchFamily="34" charset="0"/>
              </a:rPr>
              <a:t>in</a:t>
            </a:r>
            <a:r>
              <a:rPr sz="3600" spc="-380" dirty="0">
                <a:latin typeface="Swis721 BT" panose="020B0504020202020204" pitchFamily="34" charset="0"/>
              </a:rPr>
              <a:t> </a:t>
            </a:r>
            <a:r>
              <a:rPr sz="3600" spc="45" dirty="0">
                <a:latin typeface="Swis721 BT" panose="020B0504020202020204" pitchFamily="34" charset="0"/>
              </a:rPr>
              <a:t>his</a:t>
            </a:r>
            <a:r>
              <a:rPr sz="3600" spc="-375" dirty="0">
                <a:latin typeface="Swis721 BT" panose="020B0504020202020204" pitchFamily="34" charset="0"/>
              </a:rPr>
              <a:t> </a:t>
            </a:r>
            <a:r>
              <a:rPr sz="3600" spc="-95" dirty="0">
                <a:latin typeface="Swis721 BT" panose="020B0504020202020204" pitchFamily="34" charset="0"/>
              </a:rPr>
              <a:t>joy</a:t>
            </a:r>
            <a:r>
              <a:rPr sz="3600" spc="-380" dirty="0">
                <a:latin typeface="Swis721 BT" panose="020B0504020202020204" pitchFamily="34" charset="0"/>
              </a:rPr>
              <a:t> </a:t>
            </a:r>
            <a:r>
              <a:rPr sz="3600" spc="-15" dirty="0">
                <a:latin typeface="Swis721 BT" panose="020B0504020202020204" pitchFamily="34" charset="0"/>
              </a:rPr>
              <a:t>he</a:t>
            </a:r>
            <a:r>
              <a:rPr sz="3600" spc="-375" dirty="0">
                <a:latin typeface="Swis721 BT" panose="020B0504020202020204" pitchFamily="34" charset="0"/>
              </a:rPr>
              <a:t> </a:t>
            </a:r>
            <a:r>
              <a:rPr sz="3600" spc="30" dirty="0">
                <a:latin typeface="Swis721 BT" panose="020B0504020202020204" pitchFamily="34" charset="0"/>
              </a:rPr>
              <a:t>goes</a:t>
            </a:r>
            <a:r>
              <a:rPr sz="3600" spc="-380" dirty="0">
                <a:latin typeface="Swis721 BT" panose="020B0504020202020204" pitchFamily="34" charset="0"/>
              </a:rPr>
              <a:t> </a:t>
            </a:r>
            <a:r>
              <a:rPr sz="3600" spc="-50" dirty="0">
                <a:latin typeface="Swis721 BT" panose="020B0504020202020204" pitchFamily="34" charset="0"/>
              </a:rPr>
              <a:t>and</a:t>
            </a:r>
            <a:r>
              <a:rPr sz="3600" spc="-375" dirty="0">
                <a:latin typeface="Swis721 BT" panose="020B0504020202020204" pitchFamily="34" charset="0"/>
              </a:rPr>
              <a:t> </a:t>
            </a:r>
            <a:r>
              <a:rPr sz="3600" spc="65" dirty="0">
                <a:latin typeface="Swis721 BT" panose="020B0504020202020204" pitchFamily="34" charset="0"/>
              </a:rPr>
              <a:t>sells</a:t>
            </a:r>
            <a:r>
              <a:rPr sz="3600" spc="-380" dirty="0">
                <a:latin typeface="Swis721 BT" panose="020B0504020202020204" pitchFamily="34" charset="0"/>
              </a:rPr>
              <a:t> </a:t>
            </a:r>
            <a:r>
              <a:rPr sz="3600" spc="-5" dirty="0">
                <a:latin typeface="Swis721 BT" panose="020B0504020202020204" pitchFamily="34" charset="0"/>
              </a:rPr>
              <a:t>all</a:t>
            </a:r>
            <a:r>
              <a:rPr sz="3600" spc="-375" dirty="0">
                <a:latin typeface="Swis721 BT" panose="020B0504020202020204" pitchFamily="34" charset="0"/>
              </a:rPr>
              <a:t> </a:t>
            </a:r>
            <a:r>
              <a:rPr sz="3600" spc="30" dirty="0">
                <a:latin typeface="Swis721 BT" panose="020B0504020202020204" pitchFamily="34" charset="0"/>
              </a:rPr>
              <a:t>that</a:t>
            </a:r>
            <a:r>
              <a:rPr sz="3600" spc="-380" dirty="0">
                <a:latin typeface="Swis721 BT" panose="020B0504020202020204" pitchFamily="34" charset="0"/>
              </a:rPr>
              <a:t> </a:t>
            </a:r>
            <a:r>
              <a:rPr sz="3600" spc="-15" dirty="0">
                <a:latin typeface="Swis721 BT" panose="020B0504020202020204" pitchFamily="34" charset="0"/>
              </a:rPr>
              <a:t>he</a:t>
            </a:r>
            <a:r>
              <a:rPr sz="3600" spc="-375" dirty="0">
                <a:latin typeface="Swis721 BT" panose="020B0504020202020204" pitchFamily="34" charset="0"/>
              </a:rPr>
              <a:t> </a:t>
            </a:r>
            <a:r>
              <a:rPr sz="3600" spc="10" dirty="0">
                <a:latin typeface="Swis721 BT" panose="020B0504020202020204" pitchFamily="34" charset="0"/>
              </a:rPr>
              <a:t>has</a:t>
            </a:r>
            <a:r>
              <a:rPr sz="3600" spc="-380" dirty="0">
                <a:latin typeface="Swis721 BT" panose="020B0504020202020204" pitchFamily="34" charset="0"/>
              </a:rPr>
              <a:t> </a:t>
            </a:r>
            <a:r>
              <a:rPr sz="3600" spc="-50" dirty="0">
                <a:latin typeface="Swis721 BT" panose="020B0504020202020204" pitchFamily="34" charset="0"/>
              </a:rPr>
              <a:t>and </a:t>
            </a:r>
            <a:r>
              <a:rPr sz="3600" spc="-45" dirty="0">
                <a:latin typeface="Swis721 BT" panose="020B0504020202020204" pitchFamily="34" charset="0"/>
              </a:rPr>
              <a:t> </a:t>
            </a:r>
            <a:r>
              <a:rPr sz="3600" spc="-25" dirty="0">
                <a:latin typeface="Swis721 BT" panose="020B0504020202020204" pitchFamily="34" charset="0"/>
              </a:rPr>
              <a:t>buys </a:t>
            </a:r>
            <a:r>
              <a:rPr sz="3600" spc="30" dirty="0">
                <a:latin typeface="Swis721 BT" panose="020B0504020202020204" pitchFamily="34" charset="0"/>
              </a:rPr>
              <a:t>that </a:t>
            </a:r>
            <a:r>
              <a:rPr sz="3600" spc="20" dirty="0">
                <a:latin typeface="Swis721 BT" panose="020B0504020202020204" pitchFamily="34" charset="0"/>
              </a:rPr>
              <a:t>field. </a:t>
            </a:r>
            <a:r>
              <a:rPr sz="3600" spc="-45" dirty="0">
                <a:latin typeface="Swis721 BT" panose="020B0504020202020204" pitchFamily="34" charset="0"/>
              </a:rPr>
              <a:t>45 </a:t>
            </a:r>
            <a:r>
              <a:rPr sz="3600" spc="-95" dirty="0">
                <a:latin typeface="Swis721 BT" panose="020B0504020202020204" pitchFamily="34" charset="0"/>
              </a:rPr>
              <a:t>“Again, </a:t>
            </a:r>
            <a:r>
              <a:rPr sz="3600" spc="25" dirty="0">
                <a:latin typeface="Swis721 BT" panose="020B0504020202020204" pitchFamily="34" charset="0"/>
              </a:rPr>
              <a:t>the </a:t>
            </a:r>
            <a:r>
              <a:rPr sz="3600" spc="-15" dirty="0">
                <a:latin typeface="Swis721 BT" panose="020B0504020202020204" pitchFamily="34" charset="0"/>
              </a:rPr>
              <a:t>kingdom </a:t>
            </a:r>
            <a:r>
              <a:rPr sz="3600" spc="75" dirty="0">
                <a:latin typeface="Swis721 BT" panose="020B0504020202020204" pitchFamily="34" charset="0"/>
              </a:rPr>
              <a:t>of </a:t>
            </a:r>
            <a:r>
              <a:rPr sz="3600" spc="-30" dirty="0">
                <a:latin typeface="Swis721 BT" panose="020B0504020202020204" pitchFamily="34" charset="0"/>
              </a:rPr>
              <a:t>heaven </a:t>
            </a:r>
            <a:r>
              <a:rPr sz="3600" spc="95" dirty="0">
                <a:latin typeface="Swis721 BT" panose="020B0504020202020204" pitchFamily="34" charset="0"/>
              </a:rPr>
              <a:t>is </a:t>
            </a:r>
            <a:r>
              <a:rPr sz="3600" spc="35" dirty="0">
                <a:latin typeface="Swis721 BT" panose="020B0504020202020204" pitchFamily="34" charset="0"/>
              </a:rPr>
              <a:t>like </a:t>
            </a:r>
            <a:r>
              <a:rPr sz="3600" spc="-55" dirty="0">
                <a:latin typeface="Swis721 BT" panose="020B0504020202020204" pitchFamily="34" charset="0"/>
              </a:rPr>
              <a:t>a </a:t>
            </a:r>
            <a:r>
              <a:rPr sz="3600" spc="20" dirty="0">
                <a:latin typeface="Swis721 BT" panose="020B0504020202020204" pitchFamily="34" charset="0"/>
              </a:rPr>
              <a:t>merchant </a:t>
            </a:r>
            <a:r>
              <a:rPr sz="3600" dirty="0">
                <a:latin typeface="Swis721 BT" panose="020B0504020202020204" pitchFamily="34" charset="0"/>
              </a:rPr>
              <a:t>in </a:t>
            </a:r>
            <a:r>
              <a:rPr sz="3600" spc="5" dirty="0">
                <a:latin typeface="Swis721 BT" panose="020B0504020202020204" pitchFamily="34" charset="0"/>
              </a:rPr>
              <a:t> </a:t>
            </a:r>
            <a:r>
              <a:rPr sz="3600" spc="50" dirty="0">
                <a:latin typeface="Swis721 BT" panose="020B0504020202020204" pitchFamily="34" charset="0"/>
              </a:rPr>
              <a:t>search</a:t>
            </a:r>
            <a:r>
              <a:rPr sz="3600" spc="-380" dirty="0">
                <a:latin typeface="Swis721 BT" panose="020B0504020202020204" pitchFamily="34" charset="0"/>
              </a:rPr>
              <a:t> </a:t>
            </a:r>
            <a:r>
              <a:rPr sz="3600" spc="75" dirty="0">
                <a:latin typeface="Swis721 BT" panose="020B0504020202020204" pitchFamily="34" charset="0"/>
              </a:rPr>
              <a:t>of</a:t>
            </a:r>
            <a:r>
              <a:rPr sz="3600" spc="-380" dirty="0">
                <a:latin typeface="Swis721 BT" panose="020B0504020202020204" pitchFamily="34" charset="0"/>
              </a:rPr>
              <a:t> </a:t>
            </a:r>
            <a:r>
              <a:rPr sz="3600" spc="45" dirty="0">
                <a:latin typeface="Swis721 BT" panose="020B0504020202020204" pitchFamily="34" charset="0"/>
              </a:rPr>
              <a:t>fine</a:t>
            </a:r>
            <a:r>
              <a:rPr sz="3600" spc="-380" dirty="0">
                <a:latin typeface="Swis721 BT" panose="020B0504020202020204" pitchFamily="34" charset="0"/>
              </a:rPr>
              <a:t> </a:t>
            </a:r>
            <a:r>
              <a:rPr sz="3600" spc="5" dirty="0">
                <a:latin typeface="Swis721 BT" panose="020B0504020202020204" pitchFamily="34" charset="0"/>
              </a:rPr>
              <a:t>pearls,</a:t>
            </a:r>
            <a:r>
              <a:rPr sz="3600" spc="-375" dirty="0">
                <a:latin typeface="Swis721 BT" panose="020B0504020202020204" pitchFamily="34" charset="0"/>
              </a:rPr>
              <a:t> </a:t>
            </a:r>
            <a:r>
              <a:rPr sz="3600" spc="-45" dirty="0">
                <a:latin typeface="Swis721 BT" panose="020B0504020202020204" pitchFamily="34" charset="0"/>
              </a:rPr>
              <a:t>46</a:t>
            </a:r>
            <a:r>
              <a:rPr sz="3600" spc="-380" dirty="0">
                <a:latin typeface="Swis721 BT" panose="020B0504020202020204" pitchFamily="34" charset="0"/>
              </a:rPr>
              <a:t> </a:t>
            </a:r>
            <a:r>
              <a:rPr sz="3600" spc="-65" dirty="0">
                <a:latin typeface="Swis721 BT" panose="020B0504020202020204" pitchFamily="34" charset="0"/>
              </a:rPr>
              <a:t>who,</a:t>
            </a:r>
            <a:r>
              <a:rPr sz="3600" spc="-380" dirty="0">
                <a:latin typeface="Swis721 BT" panose="020B0504020202020204" pitchFamily="34" charset="0"/>
              </a:rPr>
              <a:t> </a:t>
            </a:r>
            <a:r>
              <a:rPr sz="3600" spc="-25" dirty="0">
                <a:latin typeface="Swis721 BT" panose="020B0504020202020204" pitchFamily="34" charset="0"/>
              </a:rPr>
              <a:t>on</a:t>
            </a:r>
            <a:r>
              <a:rPr sz="3600" spc="-375" dirty="0">
                <a:latin typeface="Swis721 BT" panose="020B0504020202020204" pitchFamily="34" charset="0"/>
              </a:rPr>
              <a:t> </a:t>
            </a:r>
            <a:r>
              <a:rPr sz="3600" spc="10" dirty="0">
                <a:latin typeface="Swis721 BT" panose="020B0504020202020204" pitchFamily="34" charset="0"/>
              </a:rPr>
              <a:t>finding</a:t>
            </a:r>
            <a:r>
              <a:rPr sz="3600" spc="-380" dirty="0">
                <a:latin typeface="Swis721 BT" panose="020B0504020202020204" pitchFamily="34" charset="0"/>
              </a:rPr>
              <a:t> </a:t>
            </a:r>
            <a:r>
              <a:rPr sz="3600" spc="-5" dirty="0">
                <a:latin typeface="Swis721 BT" panose="020B0504020202020204" pitchFamily="34" charset="0"/>
              </a:rPr>
              <a:t>one</a:t>
            </a:r>
            <a:r>
              <a:rPr sz="3600" spc="-380" dirty="0">
                <a:latin typeface="Swis721 BT" panose="020B0504020202020204" pitchFamily="34" charset="0"/>
              </a:rPr>
              <a:t> </a:t>
            </a:r>
            <a:r>
              <a:rPr sz="3600" spc="5" dirty="0">
                <a:latin typeface="Swis721 BT" panose="020B0504020202020204" pitchFamily="34" charset="0"/>
              </a:rPr>
              <a:t>pearl</a:t>
            </a:r>
            <a:r>
              <a:rPr sz="3600" spc="-375" dirty="0">
                <a:latin typeface="Swis721 BT" panose="020B0504020202020204" pitchFamily="34" charset="0"/>
              </a:rPr>
              <a:t> </a:t>
            </a:r>
            <a:r>
              <a:rPr sz="3600" spc="75" dirty="0">
                <a:latin typeface="Swis721 BT" panose="020B0504020202020204" pitchFamily="34" charset="0"/>
              </a:rPr>
              <a:t>of</a:t>
            </a:r>
            <a:r>
              <a:rPr sz="3600" spc="-380" dirty="0">
                <a:latin typeface="Swis721 BT" panose="020B0504020202020204" pitchFamily="34" charset="0"/>
              </a:rPr>
              <a:t> </a:t>
            </a:r>
            <a:r>
              <a:rPr sz="3600" spc="10" dirty="0">
                <a:latin typeface="Swis721 BT" panose="020B0504020202020204" pitchFamily="34" charset="0"/>
              </a:rPr>
              <a:t>great</a:t>
            </a:r>
            <a:r>
              <a:rPr sz="3600" spc="-380" dirty="0">
                <a:latin typeface="Swis721 BT" panose="020B0504020202020204" pitchFamily="34" charset="0"/>
              </a:rPr>
              <a:t> </a:t>
            </a:r>
            <a:r>
              <a:rPr sz="3600" spc="-45" dirty="0">
                <a:latin typeface="Swis721 BT" panose="020B0504020202020204" pitchFamily="34" charset="0"/>
              </a:rPr>
              <a:t>value,</a:t>
            </a:r>
            <a:r>
              <a:rPr sz="3600" spc="-375" dirty="0">
                <a:latin typeface="Swis721 BT" panose="020B0504020202020204" pitchFamily="34" charset="0"/>
              </a:rPr>
              <a:t> </a:t>
            </a:r>
            <a:r>
              <a:rPr sz="3600" spc="5" dirty="0">
                <a:latin typeface="Swis721 BT" panose="020B0504020202020204" pitchFamily="34" charset="0"/>
              </a:rPr>
              <a:t>went</a:t>
            </a:r>
            <a:r>
              <a:rPr sz="3600" spc="-380" dirty="0">
                <a:latin typeface="Swis721 BT" panose="020B0504020202020204" pitchFamily="34" charset="0"/>
              </a:rPr>
              <a:t> </a:t>
            </a:r>
            <a:r>
              <a:rPr sz="3600" spc="-50" dirty="0">
                <a:latin typeface="Swis721 BT" panose="020B0504020202020204" pitchFamily="34" charset="0"/>
              </a:rPr>
              <a:t>and </a:t>
            </a:r>
            <a:r>
              <a:rPr sz="3600" spc="-1110" dirty="0">
                <a:latin typeface="Swis721 BT" panose="020B0504020202020204" pitchFamily="34" charset="0"/>
              </a:rPr>
              <a:t> </a:t>
            </a:r>
            <a:r>
              <a:rPr sz="3600" spc="135" dirty="0">
                <a:latin typeface="Swis721 BT" panose="020B0504020202020204" pitchFamily="34" charset="0"/>
              </a:rPr>
              <a:t>s</a:t>
            </a:r>
            <a:r>
              <a:rPr sz="3600" spc="20" dirty="0">
                <a:latin typeface="Swis721 BT" panose="020B0504020202020204" pitchFamily="34" charset="0"/>
              </a:rPr>
              <a:t>ol</a:t>
            </a:r>
            <a:r>
              <a:rPr sz="3600" spc="-40" dirty="0">
                <a:latin typeface="Swis721 BT" panose="020B0504020202020204" pitchFamily="34" charset="0"/>
              </a:rPr>
              <a:t>d</a:t>
            </a:r>
            <a:r>
              <a:rPr sz="3600" spc="-380" dirty="0">
                <a:latin typeface="Swis721 BT" panose="020B0504020202020204" pitchFamily="34" charset="0"/>
              </a:rPr>
              <a:t> </a:t>
            </a:r>
            <a:r>
              <a:rPr sz="3600" spc="-45" dirty="0">
                <a:latin typeface="Swis721 BT" panose="020B0504020202020204" pitchFamily="34" charset="0"/>
              </a:rPr>
              <a:t>a</a:t>
            </a:r>
            <a:r>
              <a:rPr sz="3600" spc="20" dirty="0">
                <a:latin typeface="Swis721 BT" panose="020B0504020202020204" pitchFamily="34" charset="0"/>
              </a:rPr>
              <a:t>l</a:t>
            </a:r>
            <a:r>
              <a:rPr sz="3600" spc="10" dirty="0">
                <a:latin typeface="Swis721 BT" panose="020B0504020202020204" pitchFamily="34" charset="0"/>
              </a:rPr>
              <a:t>l</a:t>
            </a:r>
            <a:r>
              <a:rPr sz="3600" spc="-380" dirty="0">
                <a:latin typeface="Swis721 BT" panose="020B0504020202020204" pitchFamily="34" charset="0"/>
              </a:rPr>
              <a:t> </a:t>
            </a:r>
            <a:r>
              <a:rPr sz="3600" spc="114" dirty="0">
                <a:latin typeface="Swis721 BT" panose="020B0504020202020204" pitchFamily="34" charset="0"/>
              </a:rPr>
              <a:t>t</a:t>
            </a:r>
            <a:r>
              <a:rPr sz="3600" spc="-60" dirty="0">
                <a:latin typeface="Swis721 BT" panose="020B0504020202020204" pitchFamily="34" charset="0"/>
              </a:rPr>
              <a:t>h</a:t>
            </a:r>
            <a:r>
              <a:rPr sz="3600" spc="-45" dirty="0">
                <a:latin typeface="Swis721 BT" panose="020B0504020202020204" pitchFamily="34" charset="0"/>
              </a:rPr>
              <a:t>a</a:t>
            </a:r>
            <a:r>
              <a:rPr sz="3600" spc="105" dirty="0">
                <a:latin typeface="Swis721 BT" panose="020B0504020202020204" pitchFamily="34" charset="0"/>
              </a:rPr>
              <a:t>t</a:t>
            </a:r>
            <a:r>
              <a:rPr sz="3600" spc="-380" dirty="0">
                <a:latin typeface="Swis721 BT" panose="020B0504020202020204" pitchFamily="34" charset="0"/>
              </a:rPr>
              <a:t> </a:t>
            </a:r>
            <a:r>
              <a:rPr sz="3600" spc="-60" dirty="0">
                <a:latin typeface="Swis721 BT" panose="020B0504020202020204" pitchFamily="34" charset="0"/>
              </a:rPr>
              <a:t>h</a:t>
            </a:r>
            <a:r>
              <a:rPr sz="3600" spc="25" dirty="0">
                <a:latin typeface="Swis721 BT" panose="020B0504020202020204" pitchFamily="34" charset="0"/>
              </a:rPr>
              <a:t>e</a:t>
            </a:r>
            <a:r>
              <a:rPr sz="3600" spc="-380" dirty="0">
                <a:latin typeface="Swis721 BT" panose="020B0504020202020204" pitchFamily="34" charset="0"/>
              </a:rPr>
              <a:t> </a:t>
            </a:r>
            <a:r>
              <a:rPr sz="3600" spc="-60" dirty="0">
                <a:latin typeface="Swis721 BT" panose="020B0504020202020204" pitchFamily="34" charset="0"/>
              </a:rPr>
              <a:t>h</a:t>
            </a:r>
            <a:r>
              <a:rPr sz="3600" spc="-45" dirty="0">
                <a:latin typeface="Swis721 BT" panose="020B0504020202020204" pitchFamily="34" charset="0"/>
              </a:rPr>
              <a:t>a</a:t>
            </a:r>
            <a:r>
              <a:rPr sz="3600" spc="-40" dirty="0">
                <a:latin typeface="Swis721 BT" panose="020B0504020202020204" pitchFamily="34" charset="0"/>
              </a:rPr>
              <a:t>d</a:t>
            </a:r>
            <a:r>
              <a:rPr sz="3600" spc="-380" dirty="0">
                <a:latin typeface="Swis721 BT" panose="020B0504020202020204" pitchFamily="34" charset="0"/>
              </a:rPr>
              <a:t> </a:t>
            </a:r>
            <a:r>
              <a:rPr sz="3600" spc="-45" dirty="0">
                <a:latin typeface="Swis721 BT" panose="020B0504020202020204" pitchFamily="34" charset="0"/>
              </a:rPr>
              <a:t>a</a:t>
            </a:r>
            <a:r>
              <a:rPr sz="3600" spc="-60" dirty="0">
                <a:latin typeface="Swis721 BT" panose="020B0504020202020204" pitchFamily="34" charset="0"/>
              </a:rPr>
              <a:t>n</a:t>
            </a:r>
            <a:r>
              <a:rPr sz="3600" spc="-40" dirty="0">
                <a:latin typeface="Swis721 BT" panose="020B0504020202020204" pitchFamily="34" charset="0"/>
              </a:rPr>
              <a:t>d</a:t>
            </a:r>
            <a:r>
              <a:rPr sz="3600" spc="-380" dirty="0">
                <a:latin typeface="Swis721 BT" panose="020B0504020202020204" pitchFamily="34" charset="0"/>
              </a:rPr>
              <a:t> </a:t>
            </a:r>
            <a:r>
              <a:rPr sz="3600" spc="-30" dirty="0">
                <a:latin typeface="Swis721 BT" panose="020B0504020202020204" pitchFamily="34" charset="0"/>
              </a:rPr>
              <a:t>b</a:t>
            </a:r>
            <a:r>
              <a:rPr sz="3600" spc="20" dirty="0">
                <a:latin typeface="Swis721 BT" panose="020B0504020202020204" pitchFamily="34" charset="0"/>
              </a:rPr>
              <a:t>o</a:t>
            </a:r>
            <a:r>
              <a:rPr sz="3600" spc="-70" dirty="0">
                <a:latin typeface="Swis721 BT" panose="020B0504020202020204" pitchFamily="34" charset="0"/>
              </a:rPr>
              <a:t>u</a:t>
            </a:r>
            <a:r>
              <a:rPr sz="3600" spc="-55" dirty="0">
                <a:latin typeface="Swis721 BT" panose="020B0504020202020204" pitchFamily="34" charset="0"/>
              </a:rPr>
              <a:t>g</a:t>
            </a:r>
            <a:r>
              <a:rPr sz="3600" spc="-60" dirty="0">
                <a:latin typeface="Swis721 BT" panose="020B0504020202020204" pitchFamily="34" charset="0"/>
              </a:rPr>
              <a:t>h</a:t>
            </a:r>
            <a:r>
              <a:rPr sz="3600" spc="105" dirty="0">
                <a:latin typeface="Swis721 BT" panose="020B0504020202020204" pitchFamily="34" charset="0"/>
              </a:rPr>
              <a:t>t</a:t>
            </a:r>
            <a:r>
              <a:rPr sz="3600" spc="-380" dirty="0">
                <a:latin typeface="Swis721 BT" panose="020B0504020202020204" pitchFamily="34" charset="0"/>
              </a:rPr>
              <a:t> </a:t>
            </a:r>
            <a:r>
              <a:rPr sz="3600" spc="65" dirty="0">
                <a:latin typeface="Swis721 BT" panose="020B0504020202020204" pitchFamily="34" charset="0"/>
              </a:rPr>
              <a:t>i</a:t>
            </a:r>
            <a:r>
              <a:rPr sz="3600" spc="114" dirty="0">
                <a:latin typeface="Swis721 BT" panose="020B0504020202020204" pitchFamily="34" charset="0"/>
              </a:rPr>
              <a:t>t</a:t>
            </a:r>
            <a:r>
              <a:rPr sz="3600" spc="-105" dirty="0" smtClean="0">
                <a:latin typeface="Swis721 BT" panose="020B0504020202020204" pitchFamily="34" charset="0"/>
              </a:rPr>
              <a:t>.</a:t>
            </a:r>
            <a:r>
              <a:rPr lang="en-US" sz="3600" b="0" spc="-105" dirty="0" smtClean="0">
                <a:latin typeface="Swis721 BT" panose="020B0504020202020204" pitchFamily="34" charset="0"/>
              </a:rPr>
              <a:t/>
            </a:r>
            <a:br>
              <a:rPr lang="en-US" sz="3600" b="0" spc="-105" dirty="0" smtClean="0">
                <a:latin typeface="Swis721 BT" panose="020B0504020202020204" pitchFamily="34" charset="0"/>
              </a:rPr>
            </a:br>
            <a:r>
              <a:rPr lang="en-US" sz="3600" b="0" spc="-105" dirty="0" smtClean="0">
                <a:latin typeface="Tahoma"/>
                <a:cs typeface="Tahoma"/>
              </a:rPr>
              <a:t/>
            </a:r>
            <a:br>
              <a:rPr lang="en-US" sz="3600" b="0" spc="-105" dirty="0" smtClean="0">
                <a:latin typeface="Tahoma"/>
                <a:cs typeface="Tahoma"/>
              </a:rPr>
            </a:br>
            <a:r>
              <a:rPr lang="en-US" altLang="zh-TW" sz="5400" spc="-105" dirty="0" smtClean="0">
                <a:latin typeface="DFKai-SB" panose="03000509000000000000" pitchFamily="65" charset="-120"/>
                <a:ea typeface="DFKai-SB" panose="03000509000000000000" pitchFamily="65" charset="-120"/>
              </a:rPr>
              <a:t>44</a:t>
            </a:r>
            <a:r>
              <a:rPr lang="zh-TW" altLang="en-US" sz="5400" spc="-105" dirty="0" smtClean="0">
                <a:latin typeface="DFKai-SB" panose="03000509000000000000" pitchFamily="65" charset="-120"/>
                <a:ea typeface="DFKai-SB" panose="03000509000000000000" pitchFamily="65" charset="-120"/>
              </a:rPr>
              <a:t> 天</a:t>
            </a:r>
            <a:r>
              <a:rPr lang="zh-TW" altLang="en-US" sz="5400" spc="-105" dirty="0">
                <a:latin typeface="DFKai-SB" panose="03000509000000000000" pitchFamily="65" charset="-120"/>
                <a:ea typeface="DFKai-SB" panose="03000509000000000000" pitchFamily="65" charset="-120"/>
              </a:rPr>
              <a:t>國好像寶貝藏在地裡，人遇見了就把它藏起來，歡歡喜喜地去變賣一切所有的，買這塊地。 </a:t>
            </a:r>
            <a:r>
              <a:rPr lang="en-US" altLang="zh-TW" sz="5400" spc="-105" dirty="0">
                <a:latin typeface="DFKai-SB" panose="03000509000000000000" pitchFamily="65" charset="-120"/>
                <a:ea typeface="DFKai-SB" panose="03000509000000000000" pitchFamily="65" charset="-120"/>
              </a:rPr>
              <a:t>45 </a:t>
            </a:r>
            <a:r>
              <a:rPr lang="zh-TW" altLang="en-US" sz="5400" spc="-105" dirty="0">
                <a:latin typeface="DFKai-SB" panose="03000509000000000000" pitchFamily="65" charset="-120"/>
                <a:ea typeface="DFKai-SB" panose="03000509000000000000" pitchFamily="65" charset="-120"/>
              </a:rPr>
              <a:t>天國又好像買賣人尋找好珠子， </a:t>
            </a:r>
            <a:r>
              <a:rPr lang="en-US" altLang="zh-TW" sz="5400" spc="-105" dirty="0">
                <a:latin typeface="DFKai-SB" panose="03000509000000000000" pitchFamily="65" charset="-120"/>
                <a:ea typeface="DFKai-SB" panose="03000509000000000000" pitchFamily="65" charset="-120"/>
              </a:rPr>
              <a:t>46 </a:t>
            </a:r>
            <a:r>
              <a:rPr lang="zh-TW" altLang="en-US" sz="5400" spc="-105" dirty="0">
                <a:latin typeface="DFKai-SB" panose="03000509000000000000" pitchFamily="65" charset="-120"/>
                <a:ea typeface="DFKai-SB" panose="03000509000000000000" pitchFamily="65" charset="-120"/>
              </a:rPr>
              <a:t>遇見一顆重價的珠子，就去變賣他一切所有的，買了這顆珠子。</a:t>
            </a:r>
            <a:endParaRPr sz="5400" dirty="0">
              <a:latin typeface="DFKai-SB" panose="03000509000000000000" pitchFamily="65" charset="-120"/>
              <a:ea typeface="DFKai-SB" panose="03000509000000000000" pitchFamily="65" charset="-12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234</TotalTime>
  <Words>1083</Words>
  <Application>Microsoft Office PowerPoint</Application>
  <PresentationFormat>Custom</PresentationFormat>
  <Paragraphs>72</Paragraphs>
  <Slides>15</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DFKai-SB</vt:lpstr>
      <vt:lpstr>新細明體</vt:lpstr>
      <vt:lpstr>Arial</vt:lpstr>
      <vt:lpstr>Calibri</vt:lpstr>
      <vt:lpstr>Cambria</vt:lpstr>
      <vt:lpstr>Century</vt:lpstr>
      <vt:lpstr>Swis721 BT</vt:lpstr>
      <vt:lpstr>Tahoma</vt:lpstr>
      <vt:lpstr>Office Theme</vt:lpstr>
      <vt:lpstr>14_Default Design</vt:lpstr>
      <vt:lpstr>PowerPoint Presentation</vt:lpstr>
      <vt:lpstr>PowerPoint Presentation</vt:lpstr>
      <vt:lpstr>PowerPoint Presentation</vt:lpstr>
      <vt:lpstr>My Journey  so far... 我目前為止的人生旅程...</vt:lpstr>
      <vt:lpstr>PowerPoint Presentation</vt:lpstr>
      <vt:lpstr>1.</vt:lpstr>
      <vt:lpstr>1.</vt:lpstr>
      <vt:lpstr>2. God has made us intentionally,  uniquely, and prepared us for ministry 神按著祂的美意獨特的製作了我們，並且預備我們來服事祂</vt:lpstr>
      <vt:lpstr>PowerPoint Presentation</vt:lpstr>
      <vt:lpstr>3.</vt:lpstr>
      <vt:lpstr>3.</vt:lpstr>
      <vt:lpstr>What is most  honoring to God? 什麼是最尊榮神的？</vt:lpstr>
      <vt:lpstr>PowerPoint Presentation</vt:lpstr>
      <vt:lpstr>Are there good things that we  hold above the best? 有哪些我們緊緊抓住的好的東西是高過於那最好的東西的？</vt:lpstr>
      <vt:lpstr>馬太福音  Matthew 13:44-46 44 “The kingdom of heaven is like treasure hidden in a field, which a man  found and covered up. Then in his joy he goes and sells all that he has and  buys that field. 45 “Again, the kingdom of heaven is like a merchant in  search of fine pearls, 46 who, on finding one pearl of great value, went and  sold all that he had and bought it.  44 天國好像寶貝藏在地裡，人遇見了就把它藏起來，歡歡喜喜地去變賣一切所有的，買這塊地。 45 天國又好像買賣人尋找好珠子， 46 遇見一顆重價的珠子，就去變賣他一切所有的，買了這顆珠子。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BOLIP Dec 26</dc:title>
  <dc:creator>Morene Chow</dc:creator>
  <cp:keywords>DAEzf2RpX7U,BAEd01wTFzk</cp:keywords>
  <cp:lastModifiedBy>He5778Lord</cp:lastModifiedBy>
  <cp:revision>20</cp:revision>
  <dcterms:created xsi:type="dcterms:W3CDTF">2021-12-25T04:59:49Z</dcterms:created>
  <dcterms:modified xsi:type="dcterms:W3CDTF">2021-12-28T19:27:10Z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2021-12-25T00:00:00Z</vt:filetime>
  </property>
  <property fmtid="{D5CDD505-2E9C-101B-9397-08002B2CF9AE}" pid="3" name="Creator">
    <vt:lpwstr>Canva</vt:lpwstr>
  </property>
  <property fmtid="{D5CDD505-2E9C-101B-9397-08002B2CF9AE}" pid="4" name="LastSaved">
    <vt:filetime>2021-12-25T00:00:00Z</vt:filetime>
  </property>
</Properties>
</file>