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310" r:id="rId6"/>
    <p:sldMasterId id="2147500321" r:id="rId7"/>
    <p:sldMasterId id="2147500490" r:id="rId8"/>
    <p:sldMasterId id="2147500501" r:id="rId9"/>
    <p:sldMasterId id="2147501207" r:id="rId10"/>
    <p:sldMasterId id="2147501219" r:id="rId11"/>
  </p:sldMasterIdLst>
  <p:notesMasterIdLst>
    <p:notesMasterId r:id="rId37"/>
  </p:notesMasterIdLst>
  <p:sldIdLst>
    <p:sldId id="11482" r:id="rId12"/>
    <p:sldId id="11483" r:id="rId13"/>
    <p:sldId id="11484" r:id="rId14"/>
    <p:sldId id="11485" r:id="rId15"/>
    <p:sldId id="11486" r:id="rId16"/>
    <p:sldId id="11487" r:id="rId17"/>
    <p:sldId id="11465" r:id="rId18"/>
    <p:sldId id="11491" r:id="rId19"/>
    <p:sldId id="11492" r:id="rId20"/>
    <p:sldId id="11467" r:id="rId21"/>
    <p:sldId id="11494" r:id="rId22"/>
    <p:sldId id="11490" r:id="rId23"/>
    <p:sldId id="11493" r:id="rId24"/>
    <p:sldId id="11480" r:id="rId25"/>
    <p:sldId id="11478" r:id="rId26"/>
    <p:sldId id="11479" r:id="rId27"/>
    <p:sldId id="11476" r:id="rId28"/>
    <p:sldId id="11477" r:id="rId29"/>
    <p:sldId id="11473" r:id="rId30"/>
    <p:sldId id="11474" r:id="rId31"/>
    <p:sldId id="11488" r:id="rId32"/>
    <p:sldId id="11481" r:id="rId33"/>
    <p:sldId id="11489" r:id="rId34"/>
    <p:sldId id="11451" r:id="rId35"/>
    <p:sldId id="11125" r:id="rId36"/>
  </p:sldIdLst>
  <p:sldSz cx="12192000" cy="6858000"/>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FFCCFF"/>
    <a:srgbClr val="FF66CC"/>
    <a:srgbClr val="CCFFCC"/>
    <a:srgbClr val="FFCC99"/>
    <a:srgbClr val="FFCC66"/>
    <a:srgbClr val="FFCC00"/>
    <a:srgbClr val="FFCCCC"/>
    <a:srgbClr val="FFFF99"/>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5978" autoAdjust="0"/>
    <p:restoredTop sz="93608" autoAdjust="0"/>
  </p:normalViewPr>
  <p:slideViewPr>
    <p:cSldViewPr snapToGrid="0" snapToObjects="1">
      <p:cViewPr varScale="1">
        <p:scale>
          <a:sx n="72" d="100"/>
          <a:sy n="72" d="100"/>
        </p:scale>
        <p:origin x="28" y="28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0.xml"/><Relationship Id="rId34" Type="http://schemas.openxmlformats.org/officeDocument/2006/relationships/slide" Target="slides/slide23.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1/3/2022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0469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907061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58845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971" y="1428739"/>
            <a:ext cx="103632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523969" y="6000775"/>
            <a:ext cx="10382323"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3524232"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85709" y="1600202"/>
            <a:ext cx="11715832"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7216" y="642927"/>
            <a:ext cx="103632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857216" y="5214959"/>
            <a:ext cx="103632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4476879" y="3071855"/>
            <a:ext cx="3027447"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0460" y="1600202"/>
            <a:ext cx="5619789"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4" y="1600202"/>
            <a:ext cx="5803941"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0221" y="7"/>
            <a:ext cx="10191779"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5048244" y="1500247"/>
            <a:ext cx="7143757"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90465" y="1500184"/>
            <a:ext cx="4667283"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5712" y="5505578"/>
            <a:ext cx="11620581"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2571725" y="142854"/>
            <a:ext cx="9429816"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85712" y="6072324"/>
            <a:ext cx="11620581"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1/3/2022</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79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79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1/3/2022</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2125" y="4194287"/>
            <a:ext cx="8024283"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2125" y="3617956"/>
            <a:ext cx="8024283"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4"/>
            <a:ext cx="103632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91"/>
            <a:ext cx="103632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1104900" y="1990783"/>
            <a:ext cx="4938184"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246399" y="1990783"/>
            <a:ext cx="4940300"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75" y="273192"/>
            <a:ext cx="4011084"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7" y="2732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75" y="1435162"/>
            <a:ext cx="4011084"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83"/>
            <a:ext cx="73152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2389717" y="5367461"/>
            <a:ext cx="73152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7876" y="846219"/>
            <a:ext cx="2518833"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1104901" y="846219"/>
            <a:ext cx="7359651"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509"/>
            <a:ext cx="103632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609600" y="1600255"/>
            <a:ext cx="109728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7008"/>
            <a:ext cx="103632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61"/>
            <a:ext cx="103632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47"/>
            <a:ext cx="5386917"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449" y="1535147"/>
            <a:ext cx="5389033"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449" y="2174875"/>
            <a:ext cx="5389033"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108"/>
            <a:ext cx="4011084"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159"/>
            <a:ext cx="6815667"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43" y="1435133"/>
            <a:ext cx="4011084"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60"/>
            <a:ext cx="73152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83"/>
            <a:ext cx="73152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78"/>
            <a:ext cx="73152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1600255"/>
            <a:ext cx="109728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746"/>
            <a:ext cx="27432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746"/>
            <a:ext cx="80264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609600" y="1600245"/>
            <a:ext cx="109728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59"/>
            <a:ext cx="103632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51"/>
            <a:ext cx="103632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609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8"/>
            <a:ext cx="5386917"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405" y="1535118"/>
            <a:ext cx="5389033"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5" y="2174875"/>
            <a:ext cx="5389033"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050"/>
            <a:ext cx="4011084"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109"/>
            <a:ext cx="6815667"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43" y="1435123"/>
            <a:ext cx="4011084"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83"/>
            <a:ext cx="73152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1600245"/>
            <a:ext cx="109728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97"/>
            <a:ext cx="27432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274697"/>
            <a:ext cx="80264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A42328AF-0F20-4E50-BEE2-D1777062EAD4}" type="slidenum">
              <a:rPr lang="en-US" altLang="zh-TW" smtClean="0"/>
              <a:pPr defTabSz="456942">
                <a:defRPr/>
              </a:pPr>
              <a:t>‹#›</a:t>
            </a:fld>
            <a:endParaRPr lang="en-US" altLang="zh-TW"/>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30238519-D2AD-4B20-A904-7C4CE96A7960}" type="slidenum">
              <a:rPr lang="en-US" altLang="zh-TW" smtClean="0"/>
              <a:pPr defTabSz="456942">
                <a:defRPr/>
              </a:pPr>
              <a:t>‹#›</a:t>
            </a:fld>
            <a:endParaRPr lang="en-US" altLang="zh-TW"/>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9519144F-B5A7-4D9B-ABE3-55B77A499815}" type="slidenum">
              <a:rPr lang="en-US" altLang="zh-TW" smtClean="0"/>
              <a:pPr defTabSz="456942">
                <a:defRPr/>
              </a:pPr>
              <a:t>‹#›</a:t>
            </a:fld>
            <a:endParaRPr lang="en-US" altLang="zh-TW"/>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BB20E8D0-26BC-4355-B1C2-71D44AE15D40}" type="slidenum">
              <a:rPr lang="en-US" altLang="zh-TW" smtClean="0"/>
              <a:pPr defTabSz="456942">
                <a:defRPr/>
              </a:pPr>
              <a:t>‹#›</a:t>
            </a:fld>
            <a:endParaRPr lang="en-US" altLang="zh-TW"/>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defTabSz="456942">
              <a:defRPr/>
            </a:pPr>
            <a:fld id="{32A61D9C-E860-495C-AF49-D07BD82F6B88}" type="slidenum">
              <a:rPr lang="en-US" altLang="zh-TW" smtClean="0"/>
              <a:pPr defTabSz="456942">
                <a:defRPr/>
              </a:pPr>
              <a:t>‹#›</a:t>
            </a:fld>
            <a:endParaRPr lang="en-US" altLang="zh-TW"/>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defTabSz="456942">
              <a:defRPr/>
            </a:pPr>
            <a:fld id="{822DFA2F-4419-4AC6-AA40-2C184383BEEB}" type="slidenum">
              <a:rPr lang="en-US" altLang="zh-TW" smtClean="0"/>
              <a:pPr defTabSz="456942">
                <a:defRPr/>
              </a:pPr>
              <a:t>‹#›</a:t>
            </a:fld>
            <a:endParaRPr lang="en-US" altLang="zh-TW"/>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defTabSz="456942">
              <a:defRPr/>
            </a:pPr>
            <a:fld id="{F2011F9D-33CD-4356-9135-7BF35EC8034B}" type="slidenum">
              <a:rPr lang="en-US" altLang="zh-TW" smtClean="0"/>
              <a:pPr defTabSz="456942">
                <a:defRPr/>
              </a:pPr>
              <a:t>‹#›</a:t>
            </a:fld>
            <a:endParaRPr lang="en-US" altLang="zh-TW"/>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633D1F17-651C-4A0F-B6B0-8AFA1A57A9B5}" type="slidenum">
              <a:rPr lang="en-US" altLang="zh-TW" smtClean="0"/>
              <a:pPr defTabSz="456942">
                <a:defRPr/>
              </a:pPr>
              <a:t>‹#›</a:t>
            </a:fld>
            <a:endParaRPr lang="en-US" altLang="zh-TW"/>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00DAAE66-1612-42A4-932F-81A31803CB42}" type="slidenum">
              <a:rPr lang="en-US" altLang="zh-TW" smtClean="0"/>
              <a:pPr defTabSz="456942">
                <a:defRPr/>
              </a:pPr>
              <a:t>‹#›</a:t>
            </a:fld>
            <a:endParaRPr lang="en-US" altLang="zh-TW"/>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24B79410-07E7-4581-AF0A-30564A49BA0F}" type="slidenum">
              <a:rPr lang="en-US" altLang="zh-TW" smtClean="0"/>
              <a:pPr defTabSz="456942">
                <a:defRPr/>
              </a:pPr>
              <a:t>‹#›</a:t>
            </a:fld>
            <a:endParaRPr lang="en-US" altLang="zh-TW"/>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C78B4C11-47D9-4086-88D4-DE76A19D4266}" type="slidenum">
              <a:rPr lang="en-US" altLang="zh-TW" smtClean="0"/>
              <a:pPr defTabSz="456942">
                <a:defRPr/>
              </a:pPr>
              <a:t>‹#›</a:t>
            </a:fld>
            <a:endParaRPr lang="en-US" altLang="zh-TW"/>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325271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659294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854308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767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6514606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0638121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9972918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8810509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3782275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58690974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368640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37"/>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62" indent="0" algn="ctr">
              <a:buNone/>
              <a:defRPr>
                <a:solidFill>
                  <a:schemeClr val="tx1">
                    <a:tint val="75000"/>
                  </a:schemeClr>
                </a:solidFill>
              </a:defRPr>
            </a:lvl2pPr>
            <a:lvl3pPr marL="914323" indent="0" algn="ctr">
              <a:buNone/>
              <a:defRPr>
                <a:solidFill>
                  <a:schemeClr val="tx1">
                    <a:tint val="75000"/>
                  </a:schemeClr>
                </a:solidFill>
              </a:defRPr>
            </a:lvl3pPr>
            <a:lvl4pPr marL="1371485" indent="0" algn="ctr">
              <a:buNone/>
              <a:defRPr>
                <a:solidFill>
                  <a:schemeClr val="tx1">
                    <a:tint val="75000"/>
                  </a:schemeClr>
                </a:solidFill>
              </a:defRPr>
            </a:lvl4pPr>
            <a:lvl5pPr marL="1828646" indent="0" algn="ctr">
              <a:buNone/>
              <a:defRPr>
                <a:solidFill>
                  <a:schemeClr val="tx1">
                    <a:tint val="75000"/>
                  </a:schemeClr>
                </a:solidFill>
              </a:defRPr>
            </a:lvl5pPr>
            <a:lvl6pPr marL="2285807" indent="0" algn="ctr">
              <a:buNone/>
              <a:defRPr>
                <a:solidFill>
                  <a:schemeClr val="tx1">
                    <a:tint val="75000"/>
                  </a:schemeClr>
                </a:solidFill>
              </a:defRPr>
            </a:lvl6pPr>
            <a:lvl7pPr marL="2742969" indent="0" algn="ctr">
              <a:buNone/>
              <a:defRPr>
                <a:solidFill>
                  <a:schemeClr val="tx1">
                    <a:tint val="75000"/>
                  </a:schemeClr>
                </a:solidFill>
              </a:defRPr>
            </a:lvl7pPr>
            <a:lvl8pPr marL="3200131" indent="0" algn="ctr">
              <a:buNone/>
              <a:defRPr>
                <a:solidFill>
                  <a:schemeClr val="tx1">
                    <a:tint val="75000"/>
                  </a:schemeClr>
                </a:solidFill>
              </a:defRPr>
            </a:lvl8pPr>
            <a:lvl9pPr marL="3657292"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B47310E6-29EF-4A1D-AAEF-DA37F8D53DAF}"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140791496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C92022E7-3A11-4B50-A1B9-68AA8B5F1928}"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71542451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12"/>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2"/>
            <a:ext cx="10363200" cy="1500187"/>
          </a:xfrm>
        </p:spPr>
        <p:txBody>
          <a:bodyPr anchor="b"/>
          <a:lstStyle>
            <a:lvl1pPr marL="0" indent="0">
              <a:buNone/>
              <a:defRPr sz="2000">
                <a:solidFill>
                  <a:schemeClr val="tx1">
                    <a:tint val="75000"/>
                  </a:schemeClr>
                </a:solidFill>
              </a:defRPr>
            </a:lvl1pPr>
            <a:lvl2pPr marL="457162" indent="0">
              <a:buNone/>
              <a:defRPr sz="1800">
                <a:solidFill>
                  <a:schemeClr val="tx1">
                    <a:tint val="75000"/>
                  </a:schemeClr>
                </a:solidFill>
              </a:defRPr>
            </a:lvl2pPr>
            <a:lvl3pPr marL="914323" indent="0">
              <a:buNone/>
              <a:defRPr sz="1600">
                <a:solidFill>
                  <a:schemeClr val="tx1">
                    <a:tint val="75000"/>
                  </a:schemeClr>
                </a:solidFill>
              </a:defRPr>
            </a:lvl3pPr>
            <a:lvl4pPr marL="1371485" indent="0">
              <a:buNone/>
              <a:defRPr sz="1400">
                <a:solidFill>
                  <a:schemeClr val="tx1">
                    <a:tint val="75000"/>
                  </a:schemeClr>
                </a:solidFill>
              </a:defRPr>
            </a:lvl4pPr>
            <a:lvl5pPr marL="1828646" indent="0">
              <a:buNone/>
              <a:defRPr sz="1400">
                <a:solidFill>
                  <a:schemeClr val="tx1">
                    <a:tint val="75000"/>
                  </a:schemeClr>
                </a:solidFill>
              </a:defRPr>
            </a:lvl5pPr>
            <a:lvl6pPr marL="2285807" indent="0">
              <a:buNone/>
              <a:defRPr sz="1400">
                <a:solidFill>
                  <a:schemeClr val="tx1">
                    <a:tint val="75000"/>
                  </a:schemeClr>
                </a:solidFill>
              </a:defRPr>
            </a:lvl6pPr>
            <a:lvl7pPr marL="2742969" indent="0">
              <a:buNone/>
              <a:defRPr sz="1400">
                <a:solidFill>
                  <a:schemeClr val="tx1">
                    <a:tint val="75000"/>
                  </a:schemeClr>
                </a:solidFill>
              </a:defRPr>
            </a:lvl7pPr>
            <a:lvl8pPr marL="3200131" indent="0">
              <a:buNone/>
              <a:defRPr sz="1400">
                <a:solidFill>
                  <a:schemeClr val="tx1">
                    <a:tint val="75000"/>
                  </a:schemeClr>
                </a:solidFill>
              </a:defRPr>
            </a:lvl8pPr>
            <a:lvl9pPr marL="3657292"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C7546064-3F81-40E4-AF43-F0114894FE39}"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131991346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1"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62CF6BEF-25EC-42A1-A202-92E64CE4AE39}"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55923353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2"/>
          </a:xfrm>
        </p:spPr>
        <p:txBody>
          <a:bodyPr anchor="b"/>
          <a:lstStyle>
            <a:lvl1pPr marL="0" indent="0">
              <a:buNone/>
              <a:defRPr sz="2400" b="1"/>
            </a:lvl1pPr>
            <a:lvl2pPr marL="457162" indent="0">
              <a:buNone/>
              <a:defRPr sz="2000" b="1"/>
            </a:lvl2pPr>
            <a:lvl3pPr marL="914323" indent="0">
              <a:buNone/>
              <a:defRPr sz="1800" b="1"/>
            </a:lvl3pPr>
            <a:lvl4pPr marL="1371485" indent="0">
              <a:buNone/>
              <a:defRPr sz="1600" b="1"/>
            </a:lvl4pPr>
            <a:lvl5pPr marL="1828646" indent="0">
              <a:buNone/>
              <a:defRPr sz="1600" b="1"/>
            </a:lvl5pPr>
            <a:lvl6pPr marL="2285807" indent="0">
              <a:buNone/>
              <a:defRPr sz="1600" b="1"/>
            </a:lvl6pPr>
            <a:lvl7pPr marL="2742969" indent="0">
              <a:buNone/>
              <a:defRPr sz="1600" b="1"/>
            </a:lvl7pPr>
            <a:lvl8pPr marL="3200131" indent="0">
              <a:buNone/>
              <a:defRPr sz="1600" b="1"/>
            </a:lvl8pPr>
            <a:lvl9pPr marL="365729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6"/>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76" y="1535114"/>
            <a:ext cx="5389033" cy="639762"/>
          </a:xfrm>
        </p:spPr>
        <p:txBody>
          <a:bodyPr anchor="b"/>
          <a:lstStyle>
            <a:lvl1pPr marL="0" indent="0">
              <a:buNone/>
              <a:defRPr sz="2400" b="1"/>
            </a:lvl1pPr>
            <a:lvl2pPr marL="457162" indent="0">
              <a:buNone/>
              <a:defRPr sz="2000" b="1"/>
            </a:lvl2pPr>
            <a:lvl3pPr marL="914323" indent="0">
              <a:buNone/>
              <a:defRPr sz="1800" b="1"/>
            </a:lvl3pPr>
            <a:lvl4pPr marL="1371485" indent="0">
              <a:buNone/>
              <a:defRPr sz="1600" b="1"/>
            </a:lvl4pPr>
            <a:lvl5pPr marL="1828646" indent="0">
              <a:buNone/>
              <a:defRPr sz="1600" b="1"/>
            </a:lvl5pPr>
            <a:lvl6pPr marL="2285807" indent="0">
              <a:buNone/>
              <a:defRPr sz="1600" b="1"/>
            </a:lvl6pPr>
            <a:lvl7pPr marL="2742969" indent="0">
              <a:buNone/>
              <a:defRPr sz="1600" b="1"/>
            </a:lvl7pPr>
            <a:lvl8pPr marL="3200131" indent="0">
              <a:buNone/>
              <a:defRPr sz="1600" b="1"/>
            </a:lvl8pPr>
            <a:lvl9pPr marL="365729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76" y="2174876"/>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35223DB6-1025-4D46-9B09-B30164AFE292}"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803680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BA179C79-861F-4250-A6BC-60DCA3177A9C}"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109050233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C15553EC-2986-44BC-ADA4-6CE26B6F1972}"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421599205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3" y="273050"/>
            <a:ext cx="4011084"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6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03" y="1435103"/>
            <a:ext cx="4011084" cy="4691063"/>
          </a:xfrm>
        </p:spPr>
        <p:txBody>
          <a:bodyPr/>
          <a:lstStyle>
            <a:lvl1pPr marL="0" indent="0">
              <a:buNone/>
              <a:defRPr sz="1400"/>
            </a:lvl1pPr>
            <a:lvl2pPr marL="457162" indent="0">
              <a:buNone/>
              <a:defRPr sz="1200"/>
            </a:lvl2pPr>
            <a:lvl3pPr marL="914323" indent="0">
              <a:buNone/>
              <a:defRPr sz="1000"/>
            </a:lvl3pPr>
            <a:lvl4pPr marL="1371485" indent="0">
              <a:buNone/>
              <a:defRPr sz="900"/>
            </a:lvl4pPr>
            <a:lvl5pPr marL="1828646" indent="0">
              <a:buNone/>
              <a:defRPr sz="900"/>
            </a:lvl5pPr>
            <a:lvl6pPr marL="2285807" indent="0">
              <a:buNone/>
              <a:defRPr sz="900"/>
            </a:lvl6pPr>
            <a:lvl7pPr marL="2742969" indent="0">
              <a:buNone/>
              <a:defRPr sz="900"/>
            </a:lvl7pPr>
            <a:lvl8pPr marL="3200131" indent="0">
              <a:buNone/>
              <a:defRPr sz="900"/>
            </a:lvl8pPr>
            <a:lvl9pPr marL="3657292"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9E7D456F-3718-479C-9ED5-6D72FA609F75}"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361360218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162" indent="0">
              <a:buNone/>
              <a:defRPr sz="2800"/>
            </a:lvl2pPr>
            <a:lvl3pPr marL="914323" indent="0">
              <a:buNone/>
              <a:defRPr sz="2400"/>
            </a:lvl3pPr>
            <a:lvl4pPr marL="1371485" indent="0">
              <a:buNone/>
              <a:defRPr sz="2000"/>
            </a:lvl4pPr>
            <a:lvl5pPr marL="1828646" indent="0">
              <a:buNone/>
              <a:defRPr sz="2000"/>
            </a:lvl5pPr>
            <a:lvl6pPr marL="2285807" indent="0">
              <a:buNone/>
              <a:defRPr sz="2000"/>
            </a:lvl6pPr>
            <a:lvl7pPr marL="2742969" indent="0">
              <a:buNone/>
              <a:defRPr sz="2000"/>
            </a:lvl7pPr>
            <a:lvl8pPr marL="3200131" indent="0">
              <a:buNone/>
              <a:defRPr sz="2000"/>
            </a:lvl8pPr>
            <a:lvl9pPr marL="3657292"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162" indent="0">
              <a:buNone/>
              <a:defRPr sz="1200"/>
            </a:lvl2pPr>
            <a:lvl3pPr marL="914323" indent="0">
              <a:buNone/>
              <a:defRPr sz="1000"/>
            </a:lvl3pPr>
            <a:lvl4pPr marL="1371485" indent="0">
              <a:buNone/>
              <a:defRPr sz="900"/>
            </a:lvl4pPr>
            <a:lvl5pPr marL="1828646" indent="0">
              <a:buNone/>
              <a:defRPr sz="900"/>
            </a:lvl5pPr>
            <a:lvl6pPr marL="2285807" indent="0">
              <a:buNone/>
              <a:defRPr sz="900"/>
            </a:lvl6pPr>
            <a:lvl7pPr marL="2742969" indent="0">
              <a:buNone/>
              <a:defRPr sz="900"/>
            </a:lvl7pPr>
            <a:lvl8pPr marL="3200131" indent="0">
              <a:buNone/>
              <a:defRPr sz="900"/>
            </a:lvl8pPr>
            <a:lvl9pPr marL="3657292"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B722FC8F-A772-4141-B1DE-FC21E65EC7CF}"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290360388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E06EE5AB-AC42-4778-9A21-1F80D686FF23}"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302043489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49"/>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4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4FB80B9E-9A50-4D5B-8DC9-0FA1675BDA30}"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1479716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jp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theme" Target="../theme/theme7.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8.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9.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11.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21" y="7"/>
            <a:ext cx="10191779"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85709" y="1600202"/>
            <a:ext cx="11906291"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104987" y="846139"/>
            <a:ext cx="100816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1104987" y="1990783"/>
            <a:ext cx="10081684"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609603"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4165601" y="6245368"/>
            <a:ext cx="3860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8737600"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7"/>
            <a:ext cx="2880784"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6"/>
            <a:ext cx="2880784"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smtClean="0"/>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141598147"/>
      </p:ext>
    </p:extLst>
  </p:cSld>
  <p:clrMap bg1="lt1" tx1="dk1" bg2="lt2" tx2="dk2" accent1="accent1" accent2="accent2" accent3="accent3" accent4="accent4" accent5="accent5" accent6="accent6" hlink="hlink" folHlink="folHlink"/>
  <p:sldLayoutIdLst>
    <p:sldLayoutId id="2147501208" r:id="rId1"/>
    <p:sldLayoutId id="2147501209" r:id="rId2"/>
    <p:sldLayoutId id="2147501210" r:id="rId3"/>
    <p:sldLayoutId id="2147501211" r:id="rId4"/>
    <p:sldLayoutId id="2147501212" r:id="rId5"/>
    <p:sldLayoutId id="2147501213" r:id="rId6"/>
    <p:sldLayoutId id="2147501214" r:id="rId7"/>
    <p:sldLayoutId id="2147501215" r:id="rId8"/>
    <p:sldLayoutId id="2147501216" r:id="rId9"/>
    <p:sldLayoutId id="2147501217" r:id="rId10"/>
    <p:sldLayoutId id="214750121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標題版面配置區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ctr" anchorCtr="0" compatLnSpc="1">
            <a:prstTxWarp prst="textNoShape">
              <a:avLst/>
            </a:prstTxWarp>
          </a:bodyPr>
          <a:lstStyle/>
          <a:p>
            <a:pPr lvl="0"/>
            <a:r>
              <a:rPr lang="zh-TW" altLang="en-US" smtClean="0"/>
              <a:t>按一下以編輯母片標題樣式</a:t>
            </a:r>
          </a:p>
        </p:txBody>
      </p:sp>
      <p:sp>
        <p:nvSpPr>
          <p:cNvPr id="9219" name="文字版面配置區 2"/>
          <p:cNvSpPr>
            <a:spLocks noGrp="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609600" y="6356357"/>
            <a:ext cx="2844800" cy="365125"/>
          </a:xfrm>
          <a:prstGeom prst="rect">
            <a:avLst/>
          </a:prstGeom>
        </p:spPr>
        <p:txBody>
          <a:bodyPr vert="horz" wrap="square" lIns="91432" tIns="45717" rIns="91432" bIns="4571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endParaRPr>
          </a:p>
        </p:txBody>
      </p:sp>
      <p:sp>
        <p:nvSpPr>
          <p:cNvPr id="5" name="頁尾版面配置區 4"/>
          <p:cNvSpPr>
            <a:spLocks noGrp="1"/>
          </p:cNvSpPr>
          <p:nvPr>
            <p:ph type="ftr" sz="quarter" idx="3"/>
          </p:nvPr>
        </p:nvSpPr>
        <p:spPr>
          <a:xfrm>
            <a:off x="4165600" y="6356357"/>
            <a:ext cx="3860800" cy="365125"/>
          </a:xfrm>
          <a:prstGeom prst="rect">
            <a:avLst/>
          </a:prstGeom>
        </p:spPr>
        <p:txBody>
          <a:bodyPr vert="horz" wrap="square" lIns="91432" tIns="45717" rIns="91432" bIns="4571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endParaRPr>
          </a:p>
        </p:txBody>
      </p:sp>
      <p:sp>
        <p:nvSpPr>
          <p:cNvPr id="6" name="投影片編號版面配置區 5"/>
          <p:cNvSpPr>
            <a:spLocks noGrp="1"/>
          </p:cNvSpPr>
          <p:nvPr>
            <p:ph type="sldNum" sz="quarter" idx="4"/>
          </p:nvPr>
        </p:nvSpPr>
        <p:spPr>
          <a:xfrm>
            <a:off x="8737600" y="6356357"/>
            <a:ext cx="2844800" cy="365125"/>
          </a:xfrm>
          <a:prstGeom prst="rect">
            <a:avLst/>
          </a:prstGeom>
        </p:spPr>
        <p:txBody>
          <a:bodyPr vert="horz" wrap="square" lIns="91432" tIns="45717" rIns="91432" bIns="4571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14C0E2AB-EE73-460D-87A6-4D908BF08581}" type="slidenum">
              <a:rPr kumimoji="0" lang="en-US" altLang="zh-TW" sz="1200" b="1" i="0" u="none" strike="noStrike" kern="1200" cap="none" spc="0" normalizeH="0" baseline="0" noProof="0" smtClean="0">
                <a:ln>
                  <a:noFill/>
                </a:ln>
                <a:solidFill>
                  <a:srgbClr val="898989"/>
                </a:solidFill>
                <a:effectLst/>
                <a:uLnTx/>
                <a:uFillTx/>
                <a:latin typeface="Tahoma" pitchFamily="34" charset="0"/>
                <a:ea typeface="新細明體"/>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endParaRPr>
          </a:p>
        </p:txBody>
      </p:sp>
    </p:spTree>
    <p:extLst>
      <p:ext uri="{BB962C8B-B14F-4D97-AF65-F5344CB8AC3E}">
        <p14:creationId xmlns:p14="http://schemas.microsoft.com/office/powerpoint/2010/main" val="3215130636"/>
      </p:ext>
    </p:extLst>
  </p:cSld>
  <p:clrMap bg1="lt1" tx1="dk1" bg2="lt2" tx2="dk2" accent1="accent1" accent2="accent2" accent3="accent3" accent4="accent4" accent5="accent5" accent6="accent6" hlink="hlink" folHlink="folHlink"/>
  <p:sldLayoutIdLst>
    <p:sldLayoutId id="2147501220" r:id="rId1"/>
    <p:sldLayoutId id="2147501221" r:id="rId2"/>
    <p:sldLayoutId id="2147501222" r:id="rId3"/>
    <p:sldLayoutId id="2147501223" r:id="rId4"/>
    <p:sldLayoutId id="2147501224" r:id="rId5"/>
    <p:sldLayoutId id="2147501225" r:id="rId6"/>
    <p:sldLayoutId id="2147501226" r:id="rId7"/>
    <p:sldLayoutId id="2147501227" r:id="rId8"/>
    <p:sldLayoutId id="2147501228" r:id="rId9"/>
    <p:sldLayoutId id="2147501229" r:id="rId10"/>
    <p:sldLayoutId id="214750123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62" algn="ctr" rtl="0" fontAlgn="base">
        <a:spcBef>
          <a:spcPct val="0"/>
        </a:spcBef>
        <a:spcAft>
          <a:spcPct val="0"/>
        </a:spcAft>
        <a:defRPr sz="4400">
          <a:solidFill>
            <a:schemeClr val="tx1"/>
          </a:solidFill>
          <a:latin typeface="Calibri" pitchFamily="34" charset="0"/>
        </a:defRPr>
      </a:lvl6pPr>
      <a:lvl7pPr marL="914323" algn="ctr" rtl="0" fontAlgn="base">
        <a:spcBef>
          <a:spcPct val="0"/>
        </a:spcBef>
        <a:spcAft>
          <a:spcPct val="0"/>
        </a:spcAft>
        <a:defRPr sz="4400">
          <a:solidFill>
            <a:schemeClr val="tx1"/>
          </a:solidFill>
          <a:latin typeface="Calibri" pitchFamily="34" charset="0"/>
        </a:defRPr>
      </a:lvl7pPr>
      <a:lvl8pPr marL="1371485" algn="ctr" rtl="0" fontAlgn="base">
        <a:spcBef>
          <a:spcPct val="0"/>
        </a:spcBef>
        <a:spcAft>
          <a:spcPct val="0"/>
        </a:spcAft>
        <a:defRPr sz="4400">
          <a:solidFill>
            <a:schemeClr val="tx1"/>
          </a:solidFill>
          <a:latin typeface="Calibri" pitchFamily="34" charset="0"/>
        </a:defRPr>
      </a:lvl8pPr>
      <a:lvl9pPr marL="1828646" algn="ctr" rtl="0" fontAlgn="base">
        <a:spcBef>
          <a:spcPct val="0"/>
        </a:spcBef>
        <a:spcAft>
          <a:spcPct val="0"/>
        </a:spcAft>
        <a:defRPr sz="4400">
          <a:solidFill>
            <a:schemeClr val="tx1"/>
          </a:solidFill>
          <a:latin typeface="Calibri" pitchFamily="34" charset="0"/>
        </a:defRPr>
      </a:lvl9pPr>
    </p:titleStyle>
    <p:bodyStyle>
      <a:lvl1pPr marL="341313" indent="-341313"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1363" indent="-284163"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413" indent="-22701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8613" indent="-22701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813" indent="-22701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388"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50"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12"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873"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23" rtl="0" eaLnBrk="1" latinLnBrk="0" hangingPunct="1">
        <a:defRPr sz="1800" kern="1200">
          <a:solidFill>
            <a:schemeClr val="tx1"/>
          </a:solidFill>
          <a:latin typeface="+mn-lt"/>
          <a:ea typeface="+mn-ea"/>
          <a:cs typeface="+mn-cs"/>
        </a:defRPr>
      </a:lvl1pPr>
      <a:lvl2pPr marL="457162" algn="l" defTabSz="914323" rtl="0" eaLnBrk="1" latinLnBrk="0" hangingPunct="1">
        <a:defRPr sz="1800" kern="1200">
          <a:solidFill>
            <a:schemeClr val="tx1"/>
          </a:solidFill>
          <a:latin typeface="+mn-lt"/>
          <a:ea typeface="+mn-ea"/>
          <a:cs typeface="+mn-cs"/>
        </a:defRPr>
      </a:lvl2pPr>
      <a:lvl3pPr marL="914323" algn="l" defTabSz="914323" rtl="0" eaLnBrk="1" latinLnBrk="0" hangingPunct="1">
        <a:defRPr sz="1800" kern="1200">
          <a:solidFill>
            <a:schemeClr val="tx1"/>
          </a:solidFill>
          <a:latin typeface="+mn-lt"/>
          <a:ea typeface="+mn-ea"/>
          <a:cs typeface="+mn-cs"/>
        </a:defRPr>
      </a:lvl3pPr>
      <a:lvl4pPr marL="1371485" algn="l" defTabSz="914323" rtl="0" eaLnBrk="1" latinLnBrk="0" hangingPunct="1">
        <a:defRPr sz="1800" kern="1200">
          <a:solidFill>
            <a:schemeClr val="tx1"/>
          </a:solidFill>
          <a:latin typeface="+mn-lt"/>
          <a:ea typeface="+mn-ea"/>
          <a:cs typeface="+mn-cs"/>
        </a:defRPr>
      </a:lvl4pPr>
      <a:lvl5pPr marL="1828646" algn="l" defTabSz="914323" rtl="0" eaLnBrk="1" latinLnBrk="0" hangingPunct="1">
        <a:defRPr sz="1800" kern="1200">
          <a:solidFill>
            <a:schemeClr val="tx1"/>
          </a:solidFill>
          <a:latin typeface="+mn-lt"/>
          <a:ea typeface="+mn-ea"/>
          <a:cs typeface="+mn-cs"/>
        </a:defRPr>
      </a:lvl5pPr>
      <a:lvl6pPr marL="2285807" algn="l" defTabSz="914323" rtl="0" eaLnBrk="1" latinLnBrk="0" hangingPunct="1">
        <a:defRPr sz="1800" kern="1200">
          <a:solidFill>
            <a:schemeClr val="tx1"/>
          </a:solidFill>
          <a:latin typeface="+mn-lt"/>
          <a:ea typeface="+mn-ea"/>
          <a:cs typeface="+mn-cs"/>
        </a:defRPr>
      </a:lvl6pPr>
      <a:lvl7pPr marL="2742969" algn="l" defTabSz="914323" rtl="0" eaLnBrk="1" latinLnBrk="0" hangingPunct="1">
        <a:defRPr sz="1800" kern="1200">
          <a:solidFill>
            <a:schemeClr val="tx1"/>
          </a:solidFill>
          <a:latin typeface="+mn-lt"/>
          <a:ea typeface="+mn-ea"/>
          <a:cs typeface="+mn-cs"/>
        </a:defRPr>
      </a:lvl7pPr>
      <a:lvl8pPr marL="3200131" algn="l" defTabSz="914323" rtl="0" eaLnBrk="1" latinLnBrk="0" hangingPunct="1">
        <a:defRPr sz="1800" kern="1200">
          <a:solidFill>
            <a:schemeClr val="tx1"/>
          </a:solidFill>
          <a:latin typeface="+mn-lt"/>
          <a:ea typeface="+mn-ea"/>
          <a:cs typeface="+mn-cs"/>
        </a:defRPr>
      </a:lvl8pPr>
      <a:lvl9pPr marL="3657292" algn="l" defTabSz="91432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0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9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6.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524836" y="611355"/>
            <a:ext cx="7265158" cy="4506238"/>
          </a:xfrm>
          <a:prstGeom prst="rect">
            <a:avLst/>
          </a:prstGeom>
        </p:spPr>
      </p:pic>
      <p:sp>
        <p:nvSpPr>
          <p:cNvPr id="111618" name="Rectangle 1"/>
          <p:cNvSpPr>
            <a:spLocks noChangeArrowheads="1"/>
          </p:cNvSpPr>
          <p:nvPr/>
        </p:nvSpPr>
        <p:spPr bwMode="auto">
          <a:xfrm>
            <a:off x="1587500" y="5259179"/>
            <a:ext cx="9080500" cy="129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同領聖餐</a:t>
            </a:r>
            <a:r>
              <a:rPr kumimoji="0" lang="zh-TW" altLang="en-US" sz="4800" b="0" i="0" u="sng"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en-US" altLang="zh-TW" sz="4800" b="0" i="0" u="sng" strike="noStrike" kern="1200" cap="none" spc="0" normalizeH="0" baseline="0" noProof="0" dirty="0">
                <a:ln>
                  <a:noFill/>
                </a:ln>
                <a:solidFill>
                  <a:srgbClr val="FFFFFF"/>
                </a:solidFill>
                <a:effectLst/>
                <a:uLnTx/>
                <a:uFillTx/>
                <a:latin typeface="Mongolian Baiti" pitchFamily="66" charset="0"/>
                <a:ea typeface="DFKai-SB" pitchFamily="65" charset="-120"/>
                <a:cs typeface="Mongolian Baiti" pitchFamily="66" charset="0"/>
              </a:rPr>
              <a:t>Holy Communion</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8921043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44126" y="424883"/>
            <a:ext cx="9110311" cy="550920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主耶穌被賣的那一夜</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拿起餅來</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祝謝了</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就擘開</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說</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這是我的身體，為你們捨的，你們應當如此行</a:t>
            </a:r>
            <a:r>
              <a:rPr kumimoji="1"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為的是記念我</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哥林多前書</a:t>
            </a:r>
            <a:r>
              <a:rPr kumimoji="1" lang="zh-TW" altLang="en-US" sz="1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4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en-US" altLang="zh-TW" sz="3600" b="0"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1</a:t>
            </a:r>
            <a:r>
              <a:rPr kumimoji="0" lang="zh-TW" altLang="en-US" sz="3600" b="0"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3600" b="0"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Corinthians 11:23-24</a:t>
            </a:r>
            <a:r>
              <a:rPr kumimoji="0" lang="en-US" altLang="zh-TW"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endPar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The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Lord Jesus, on the night he was betrayed, took bread</a:t>
            </a:r>
            <a:r>
              <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and when he had given thanks, he broke it and said, “This is my body, which is for you; do this in remembrance of me.” </a:t>
            </a:r>
            <a:endParaRPr kumimoji="0" lang="en-US" altLang="zh-TW" sz="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5706775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1421" y="472174"/>
            <a:ext cx="9110311" cy="546303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飯後，也照樣拿起杯來，說：「這杯是用我的血所立的新約，你們每逢喝的時候，要如此行，為的是記念我。</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1"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哥林多前書</a:t>
            </a:r>
            <a:r>
              <a:rPr kumimoji="1" lang="zh-TW" altLang="en-US" sz="1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zh-TW" altLang="en-US" sz="1400" b="0"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en-US" altLang="zh-TW" sz="36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1</a:t>
            </a:r>
            <a:r>
              <a:rPr kumimoji="0" lang="zh-TW" altLang="en-US" sz="36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36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Corinthians </a:t>
            </a:r>
            <a:r>
              <a:rPr kumimoji="0" lang="en-US" altLang="zh-TW" sz="3600" b="0"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11:25</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In the same way, after supper he took the cup, saying, “This cup is the new covenant in my blood; do this, whenever you drink it, in remembrance of me.”</a:t>
            </a:r>
            <a:endParaRPr kumimoji="0" lang="en-US" altLang="zh-TW" sz="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2330971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5084" y="780426"/>
            <a:ext cx="9110311" cy="3616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你們每逢吃這餅，喝這杯，是表明主的死，直等到他來</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2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2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哥林多前書</a:t>
            </a:r>
            <a:r>
              <a:rPr kumimoji="1" lang="zh-TW" altLang="en-US" sz="1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zh-TW" altLang="en-US" sz="1400" b="0"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en-US" altLang="zh-TW" sz="36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1</a:t>
            </a:r>
            <a:r>
              <a:rPr kumimoji="0" lang="zh-TW" altLang="en-US" sz="36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36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Corinthians </a:t>
            </a:r>
            <a:r>
              <a:rPr kumimoji="0" lang="en-US" altLang="zh-TW" sz="3600" b="0"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11:26</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For whenever you eat this bread and drink this cup, you proclaim the Lord’s death until he comes.</a:t>
            </a:r>
            <a:endParaRPr kumimoji="0" lang="en-US" altLang="zh-TW" sz="7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6106449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3224" y="731064"/>
            <a:ext cx="9110311" cy="256993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人應當自己省察，然後吃這餅、喝這杯。</a:t>
            </a:r>
            <a:r>
              <a:rPr kumimoji="1"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哥林多前書</a:t>
            </a:r>
            <a:r>
              <a:rPr kumimoji="1" lang="zh-TW" altLang="en-US" sz="1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zh-TW" altLang="en-US" sz="1600" b="0"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en-US" altLang="zh-TW" sz="40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1</a:t>
            </a:r>
            <a:r>
              <a:rPr kumimoji="0" lang="zh-TW" altLang="en-US" sz="40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4000" b="0"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Cor. 11:28</a:t>
            </a:r>
            <a:r>
              <a:rPr kumimoji="0"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Everyone ought to examine themselves before they eat of the bread and drink from the cup.</a:t>
            </a:r>
            <a:endParaRPr kumimoji="0" lang="en-US" altLang="zh-TW" sz="7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6225236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8766" y="174473"/>
            <a:ext cx="9996556" cy="5770811"/>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所以，你們既是　神的選民，聖潔蒙愛的人，就要存（原文是</a:t>
            </a:r>
            <a:r>
              <a:rPr kumimoji="1" lang="zh-TW" altLang="en-US" sz="4400" b="1" dirty="0" smtClean="0">
                <a:solidFill>
                  <a:srgbClr val="FFFFFF"/>
                </a:solidFill>
                <a:latin typeface="DFKai-SB" panose="03000509000000000000" pitchFamily="65" charset="-120"/>
                <a:ea typeface="DFKai-SB" panose="03000509000000000000" pitchFamily="65" charset="-120"/>
              </a:rPr>
              <a:t>穿）</a:t>
            </a:r>
            <a:r>
              <a:rPr kumimoji="1" lang="zh-TW" altLang="en-US" sz="4400" b="1" dirty="0">
                <a:solidFill>
                  <a:srgbClr val="FFFFFF"/>
                </a:solidFill>
                <a:latin typeface="DFKai-SB" panose="03000509000000000000" pitchFamily="65" charset="-120"/>
                <a:ea typeface="DFKai-SB" panose="03000509000000000000" pitchFamily="65" charset="-120"/>
              </a:rPr>
              <a:t>憐憫、恩慈、謙虛、溫柔、忍耐的心</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36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倘</a:t>
            </a:r>
            <a:r>
              <a:rPr kumimoji="1" lang="zh-TW" altLang="en-US" sz="4400" b="1" dirty="0">
                <a:solidFill>
                  <a:srgbClr val="FFFFFF"/>
                </a:solidFill>
                <a:latin typeface="DFKai-SB" panose="03000509000000000000" pitchFamily="65" charset="-120"/>
                <a:ea typeface="DFKai-SB" panose="03000509000000000000" pitchFamily="65" charset="-120"/>
              </a:rPr>
              <a:t>若這人與那人有</a:t>
            </a:r>
            <a:r>
              <a:rPr kumimoji="1" lang="zh-TW" altLang="en-US" sz="4400" b="1" u="sng" dirty="0">
                <a:solidFill>
                  <a:srgbClr val="FF99CC"/>
                </a:solidFill>
                <a:latin typeface="DFKai-SB" panose="03000509000000000000" pitchFamily="65" charset="-120"/>
                <a:ea typeface="DFKai-SB" panose="03000509000000000000" pitchFamily="65" charset="-120"/>
              </a:rPr>
              <a:t>嫌隙</a:t>
            </a:r>
            <a:r>
              <a:rPr kumimoji="1" lang="zh-TW" altLang="en-US" sz="4400" b="1" dirty="0">
                <a:solidFill>
                  <a:srgbClr val="FFFFFF"/>
                </a:solidFill>
                <a:latin typeface="DFKai-SB" panose="03000509000000000000" pitchFamily="65" charset="-120"/>
                <a:ea typeface="DFKai-SB" panose="03000509000000000000" pitchFamily="65" charset="-120"/>
              </a:rPr>
              <a:t>，總要彼此包容，彼此饒恕；主怎樣饒恕了你們，你們也要怎樣饒恕人</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2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歌羅西書</a:t>
            </a:r>
            <a:r>
              <a:rPr kumimoji="1" lang="zh-TW" altLang="en-US" sz="12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6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lang="en-US" altLang="zh-TW" sz="3600" dirty="0" smtClean="0">
                <a:solidFill>
                  <a:srgbClr val="FFFFFF"/>
                </a:solidFill>
                <a:latin typeface="Century" panose="02040604050505020304" pitchFamily="18" charset="0"/>
                <a:ea typeface="DFKai-SB" pitchFamily="65" charset="-120"/>
                <a:cs typeface="Arial" charset="0"/>
              </a:rPr>
              <a:t>Colossians 3:12-13</a:t>
            </a:r>
            <a:r>
              <a:rPr kumimoji="0"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lvl="0" defTabSz="914400" fontAlgn="base">
              <a:spcBef>
                <a:spcPct val="0"/>
              </a:spcBef>
              <a:spcAft>
                <a:spcPct val="0"/>
              </a:spcAft>
              <a:defRPr/>
            </a:pPr>
            <a:r>
              <a:rPr lang="en-US" altLang="zh-TW" sz="2800" b="1" dirty="0" smtClean="0">
                <a:solidFill>
                  <a:srgbClr val="FFFFFF"/>
                </a:solidFill>
                <a:latin typeface="Century" panose="02040604050505020304" pitchFamily="18" charset="0"/>
                <a:ea typeface="DFKai-SB" pitchFamily="65" charset="-120"/>
                <a:cs typeface="Arial" charset="0"/>
              </a:rPr>
              <a:t>13</a:t>
            </a:r>
            <a:r>
              <a:rPr lang="en-US" altLang="zh-TW" sz="3200" b="1" dirty="0" smtClean="0">
                <a:solidFill>
                  <a:srgbClr val="FFFFFF"/>
                </a:solidFill>
                <a:latin typeface="Century" panose="02040604050505020304" pitchFamily="18" charset="0"/>
                <a:ea typeface="DFKai-SB" pitchFamily="65" charset="-120"/>
                <a:cs typeface="Arial" charset="0"/>
              </a:rPr>
              <a:t>  </a:t>
            </a:r>
            <a:r>
              <a:rPr lang="en-US" altLang="zh-TW" sz="3200" b="1" dirty="0">
                <a:solidFill>
                  <a:srgbClr val="FFFFFF"/>
                </a:solidFill>
                <a:latin typeface="Century" panose="02040604050505020304" pitchFamily="18" charset="0"/>
                <a:ea typeface="DFKai-SB" pitchFamily="65" charset="-120"/>
                <a:cs typeface="Arial" charset="0"/>
              </a:rPr>
              <a:t>bearing with one another and, if one has a </a:t>
            </a:r>
            <a:r>
              <a:rPr lang="en-US" altLang="zh-TW" sz="3200" b="1" u="sng" dirty="0">
                <a:solidFill>
                  <a:srgbClr val="FF99CC"/>
                </a:solidFill>
                <a:latin typeface="Century" panose="02040604050505020304" pitchFamily="18" charset="0"/>
                <a:ea typeface="DFKai-SB" pitchFamily="65" charset="-120"/>
                <a:cs typeface="Arial" charset="0"/>
              </a:rPr>
              <a:t>complaint</a:t>
            </a:r>
            <a:r>
              <a:rPr lang="en-US" altLang="zh-TW" sz="3200" b="1" dirty="0">
                <a:solidFill>
                  <a:srgbClr val="FFFFFF"/>
                </a:solidFill>
                <a:latin typeface="Century" panose="02040604050505020304" pitchFamily="18" charset="0"/>
                <a:ea typeface="DFKai-SB" pitchFamily="65" charset="-120"/>
                <a:cs typeface="Arial" charset="0"/>
              </a:rPr>
              <a:t> against another, forgiving each other; as the Lord has forgiven you, so you also must forgive.</a:t>
            </a:r>
            <a:endParaRPr kumimoji="0" lang="en-US" altLang="zh-TW" sz="7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4289651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6674639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02748" y="287400"/>
            <a:ext cx="10672418" cy="3447098"/>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新年目</a:t>
            </a:r>
            <a:r>
              <a:rPr kumimoji="0" lang="zh-TW" altLang="en-US" sz="5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標</a:t>
            </a:r>
            <a:r>
              <a:rPr kumimoji="0" lang="en-US" altLang="zh-TW" sz="5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New Year Resolutions</a:t>
            </a:r>
            <a:r>
              <a:rPr kumimoji="0" lang="zh-TW" altLang="en-US"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a:t>
            </a:r>
            <a:endParaRPr kumimoji="0"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1 + 1 = 2 </a:t>
            </a:r>
            <a:r>
              <a:rPr kumimoji="0" lang="zh-TW" altLang="en-US"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  傳福音</a:t>
            </a:r>
            <a:endParaRPr kumimoji="0"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CN"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加入 </a:t>
            </a:r>
            <a:r>
              <a:rPr kumimoji="0"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RPG</a:t>
            </a:r>
            <a:r>
              <a:rPr kumimoji="0" lang="zh-TW" altLang="en-US"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 </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復興禱告小組</a:t>
            </a:r>
            <a:endParaRPr kumimoji="0" lang="en-US" altLang="zh-CN"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30327827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4209" y="932339"/>
            <a:ext cx="10672418" cy="407803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你一生一世必得安穩─有豐盛的救恩，並智慧和知識；你以敬畏耶和華為至</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寶。 </a:t>
            </a:r>
            <a:r>
              <a:rPr kumimoji="0" lang="en-US" altLang="zh-CN"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zh-TW" altLang="en-US" sz="44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以賽亞書</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Isaiah 33:6</a:t>
            </a:r>
            <a:r>
              <a:rPr kumimoji="0" lang="zh-CN"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5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he will be the stability of your times,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abundance of salvation, wisdom, and knowledge;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the fear of the Lord is </a:t>
            </a:r>
            <a:r>
              <a:rPr kumimoji="0" 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Zion's </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treasure</a:t>
            </a:r>
            <a:r>
              <a:rPr kumimoji="0" 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  (ESV)</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546814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39758" y="9525"/>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lvl="0" algn="ctr" defTabSz="914400" eaLnBrk="1" fontAlgn="base" hangingPunct="1">
              <a:spcBef>
                <a:spcPct val="0"/>
              </a:spcBef>
              <a:spcAft>
                <a:spcPct val="0"/>
              </a:spcAft>
              <a:buNone/>
              <a:defRPr/>
            </a:pPr>
            <a:r>
              <a:rPr lang="zh-TW" altLang="en-US" sz="7200" b="1" dirty="0">
                <a:solidFill>
                  <a:srgbClr val="002060"/>
                </a:solidFill>
                <a:latin typeface="DFKai-SB" panose="03000509000000000000" pitchFamily="65" charset="-120"/>
                <a:ea typeface="DFKai-SB" panose="03000509000000000000" pitchFamily="65" charset="-120"/>
                <a:cs typeface="Arial" charset="0"/>
              </a:rPr>
              <a:t>行走水面</a:t>
            </a:r>
            <a:r>
              <a:rPr lang="zh-TW" altLang="en-US" sz="7200" b="1" dirty="0" smtClean="0">
                <a:solidFill>
                  <a:srgbClr val="002060"/>
                </a:solidFill>
                <a:latin typeface="DFKai-SB" panose="03000509000000000000" pitchFamily="65" charset="-120"/>
                <a:ea typeface="DFKai-SB" panose="03000509000000000000" pitchFamily="65" charset="-120"/>
                <a:cs typeface="Arial" charset="0"/>
              </a:rPr>
              <a:t>的禱告</a:t>
            </a:r>
            <a:endParaRPr kumimoji="0" lang="en-US" altLang="zh-TW" sz="10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5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40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Prayer to Walk on the Water</a:t>
            </a: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40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40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b="1" kern="0" dirty="0" smtClean="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January</a:t>
            </a:r>
            <a:r>
              <a:rPr kumimoji="0" lang="en-US" altLang="zh-TW" sz="32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b="1" kern="0" noProof="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2</a:t>
            </a:r>
            <a:r>
              <a:rPr kumimoji="0" lang="en-US" altLang="zh-TW" sz="32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2022</a:t>
            </a:r>
            <a:endParaRPr kumimoji="0" lang="en-US" altLang="zh-TW" sz="32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8522281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1299720"/>
            <a:ext cx="9144000" cy="2523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54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Play Video</a:t>
            </a:r>
            <a:endParaRPr kumimoji="0" lang="en-US" altLang="zh-TW" sz="5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lang="zh-TW" altLang="en-US" sz="72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耶穌在水面行走</a:t>
            </a:r>
            <a:r>
              <a:rPr kumimoji="0" lang="zh-TW" altLang="en-US" sz="66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en-US" altLang="zh-TW" sz="8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42887383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0174" y="137209"/>
            <a:ext cx="10089321" cy="6386364"/>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耶穌連忙對他們說：「你們放心，是我，不要怕！</a:t>
            </a:r>
            <a:r>
              <a:rPr lang="zh-TW" altLang="en-US" sz="4000" b="1" dirty="0" smtClean="0">
                <a:solidFill>
                  <a:srgbClr val="FFFFFF"/>
                </a:solidFill>
                <a:latin typeface="DFKai-SB" panose="03000509000000000000" pitchFamily="65" charset="-120"/>
                <a:ea typeface="DFKai-SB" panose="03000509000000000000" pitchFamily="65" charset="-120"/>
              </a:rPr>
              <a:t>」彼</a:t>
            </a:r>
            <a:r>
              <a:rPr lang="zh-TW" altLang="en-US" sz="4000" b="1" dirty="0">
                <a:solidFill>
                  <a:srgbClr val="FFFFFF"/>
                </a:solidFill>
                <a:latin typeface="DFKai-SB" panose="03000509000000000000" pitchFamily="65" charset="-120"/>
                <a:ea typeface="DFKai-SB" panose="03000509000000000000" pitchFamily="65" charset="-120"/>
              </a:rPr>
              <a:t>得說：「主，如果是你，請叫我從水面上走到你那裡去。</a:t>
            </a:r>
            <a:r>
              <a:rPr lang="zh-TW" altLang="en-US" sz="4000" b="1" dirty="0" smtClean="0">
                <a:solidFill>
                  <a:srgbClr val="FFFFFF"/>
                </a:solidFill>
                <a:latin typeface="DFKai-SB" panose="03000509000000000000" pitchFamily="65" charset="-120"/>
                <a:ea typeface="DFKai-SB" panose="03000509000000000000" pitchFamily="65" charset="-120"/>
              </a:rPr>
              <a:t>」耶</a:t>
            </a:r>
            <a:r>
              <a:rPr lang="zh-TW" altLang="en-US" sz="4000" b="1" dirty="0">
                <a:solidFill>
                  <a:srgbClr val="FFFFFF"/>
                </a:solidFill>
                <a:latin typeface="DFKai-SB" panose="03000509000000000000" pitchFamily="65" charset="-120"/>
                <a:ea typeface="DFKai-SB" panose="03000509000000000000" pitchFamily="65" charset="-120"/>
              </a:rPr>
              <a:t>穌說：「你來吧。」彼得就從船上下去，在水面上走，要到耶穌那裡去</a:t>
            </a:r>
            <a:r>
              <a:rPr lang="zh-TW" altLang="en-US" sz="4000" b="1" dirty="0" smtClean="0">
                <a:solidFill>
                  <a:srgbClr val="FFFFFF"/>
                </a:solidFill>
                <a:latin typeface="DFKai-SB" panose="03000509000000000000" pitchFamily="65" charset="-120"/>
                <a:ea typeface="DFKai-SB" panose="03000509000000000000" pitchFamily="65" charset="-120"/>
              </a:rPr>
              <a:t>；只</a:t>
            </a:r>
            <a:r>
              <a:rPr lang="zh-TW" altLang="en-US" sz="4000" b="1" dirty="0">
                <a:solidFill>
                  <a:srgbClr val="FFFFFF"/>
                </a:solidFill>
                <a:latin typeface="DFKai-SB" panose="03000509000000000000" pitchFamily="65" charset="-120"/>
                <a:ea typeface="DFKai-SB" panose="03000509000000000000" pitchFamily="65" charset="-120"/>
              </a:rPr>
              <a:t>因見風甚大，就害怕，將要沉下去，便喊著說：「主啊，救我！」</a:t>
            </a:r>
          </a:p>
          <a:p>
            <a:pPr lvl="0" defTabSz="914400" fontAlgn="base">
              <a:spcBef>
                <a:spcPct val="0"/>
              </a:spcBef>
              <a:spcAft>
                <a:spcPct val="0"/>
              </a:spcAft>
              <a:defRPr/>
            </a:pPr>
            <a:r>
              <a:rPr lang="zh-TW" altLang="en-US" sz="4000" b="1" dirty="0" smtClean="0">
                <a:solidFill>
                  <a:srgbClr val="FFFFFF"/>
                </a:solidFill>
                <a:latin typeface="DFKai-SB" panose="03000509000000000000" pitchFamily="65" charset="-120"/>
                <a:ea typeface="DFKai-SB" panose="03000509000000000000" pitchFamily="65" charset="-120"/>
              </a:rPr>
              <a:t>耶</a:t>
            </a:r>
            <a:r>
              <a:rPr lang="zh-TW" altLang="en-US" sz="4000" b="1" dirty="0">
                <a:solidFill>
                  <a:srgbClr val="FFFFFF"/>
                </a:solidFill>
                <a:latin typeface="DFKai-SB" panose="03000509000000000000" pitchFamily="65" charset="-120"/>
                <a:ea typeface="DFKai-SB" panose="03000509000000000000" pitchFamily="65" charset="-120"/>
              </a:rPr>
              <a:t>穌趕緊伸手拉住他，說：「你這小信的人哪，為甚麼疑惑呢？」 他們上了船，風就住了</a:t>
            </a:r>
            <a:r>
              <a:rPr lang="zh-TW" altLang="en-US" sz="4000" b="1" dirty="0" smtClean="0">
                <a:solidFill>
                  <a:srgbClr val="FFFFFF"/>
                </a:solidFill>
                <a:latin typeface="DFKai-SB" panose="03000509000000000000" pitchFamily="65" charset="-120"/>
                <a:ea typeface="DFKai-SB" panose="03000509000000000000" pitchFamily="65" charset="-120"/>
              </a:rPr>
              <a:t>。 在</a:t>
            </a:r>
            <a:r>
              <a:rPr lang="zh-TW" altLang="en-US" sz="4000" b="1" dirty="0">
                <a:solidFill>
                  <a:srgbClr val="FFFFFF"/>
                </a:solidFill>
                <a:latin typeface="DFKai-SB" panose="03000509000000000000" pitchFamily="65" charset="-120"/>
                <a:ea typeface="DFKai-SB" panose="03000509000000000000" pitchFamily="65" charset="-120"/>
              </a:rPr>
              <a:t>船上的人都拜他，說：「你真是　神的兒子了。」</a:t>
            </a:r>
            <a:r>
              <a:rPr lang="en-US" altLang="zh-TW" sz="4000" b="1" dirty="0" smtClean="0">
                <a:solidFill>
                  <a:srgbClr val="FFFFFF"/>
                </a:solidFill>
                <a:latin typeface="DFKai-SB" panose="03000509000000000000" pitchFamily="65" charset="-120"/>
                <a:ea typeface="DFKai-SB" panose="03000509000000000000" pitchFamily="65" charset="-120"/>
              </a:rPr>
              <a:t> </a:t>
            </a: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馬太福音</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600" b="1" noProof="0" dirty="0" smtClean="0">
                <a:solidFill>
                  <a:srgbClr val="FFFFFF"/>
                </a:solidFill>
                <a:latin typeface="Century" panose="02040604050505020304" pitchFamily="18" charset="0"/>
                <a:ea typeface="DFKai-SB" pitchFamily="65" charset="-120"/>
                <a:cs typeface="Arial" charset="0"/>
              </a:rPr>
              <a:t>Matthew 14:27-33</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201912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0174" y="137209"/>
            <a:ext cx="10089321" cy="3554819"/>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盜賊來，無非要偷竊，殺害，毀壞；我來了，是要叫羊（或譯：人）得生命，並且得的更豐盛</a:t>
            </a:r>
            <a:r>
              <a:rPr lang="zh-TW" altLang="en-US" sz="4000" b="1" dirty="0" smtClean="0">
                <a:solidFill>
                  <a:srgbClr val="FFFFFF"/>
                </a:solidFill>
                <a:latin typeface="DFKai-SB" panose="03000509000000000000" pitchFamily="65" charset="-120"/>
                <a:ea typeface="DFKai-SB" panose="03000509000000000000" pitchFamily="65" charset="-120"/>
              </a:rPr>
              <a:t>。</a:t>
            </a:r>
            <a:r>
              <a:rPr lang="en-US" altLang="zh-TW" sz="4000" b="1" dirty="0">
                <a:solidFill>
                  <a:srgbClr val="FFFFFF"/>
                </a:solidFill>
                <a:latin typeface="DFKai-SB" panose="03000509000000000000" pitchFamily="65" charset="-120"/>
                <a:ea typeface="DFKai-SB" panose="03000509000000000000" pitchFamily="65" charset="-120"/>
              </a:rPr>
              <a:t> </a:t>
            </a: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約翰福音</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600" b="1" dirty="0" smtClean="0">
                <a:solidFill>
                  <a:srgbClr val="FFFFFF"/>
                </a:solidFill>
                <a:latin typeface="Century" panose="02040604050505020304" pitchFamily="18" charset="0"/>
                <a:ea typeface="DFKai-SB" pitchFamily="65" charset="-120"/>
                <a:cs typeface="Arial" charset="0"/>
              </a:rPr>
              <a:t>John 10:1</a:t>
            </a:r>
            <a:r>
              <a:rPr lang="en-US" altLang="zh-TW" sz="3600" b="1" noProof="0" dirty="0" smtClean="0">
                <a:solidFill>
                  <a:srgbClr val="FFFFFF"/>
                </a:solidFill>
                <a:latin typeface="Century" panose="02040604050505020304" pitchFamily="18" charset="0"/>
                <a:ea typeface="DFKai-SB" pitchFamily="65" charset="-120"/>
                <a:cs typeface="Arial" charset="0"/>
              </a:rPr>
              <a:t>0</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3200" b="1" dirty="0">
                <a:solidFill>
                  <a:srgbClr val="FFFFFF"/>
                </a:solidFill>
                <a:latin typeface="Century" panose="02040604050505020304" pitchFamily="18" charset="0"/>
              </a:rPr>
              <a:t>The thief comes only to steal and kill and destroy. </a:t>
            </a:r>
            <a:r>
              <a:rPr lang="en-US" sz="3200" b="1" dirty="0" smtClean="0">
                <a:solidFill>
                  <a:srgbClr val="FFFFFF"/>
                </a:solidFill>
                <a:latin typeface="Century" panose="02040604050505020304" pitchFamily="18" charset="0"/>
              </a:rPr>
              <a:t>   I </a:t>
            </a:r>
            <a:r>
              <a:rPr lang="en-US" sz="3200" b="1" dirty="0">
                <a:solidFill>
                  <a:srgbClr val="FFFFFF"/>
                </a:solidFill>
                <a:latin typeface="Century" panose="02040604050505020304" pitchFamily="18" charset="0"/>
              </a:rPr>
              <a:t>came that they may have life and have it abundantly.</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1893285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0174" y="137209"/>
            <a:ext cx="10018643" cy="6386364"/>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使徒對百姓說話的時候，祭司們和守殿官，並撒都該人忽然來了。 </a:t>
            </a:r>
            <a:r>
              <a:rPr lang="zh-TW" altLang="en-US" sz="4000" b="1" dirty="0" smtClean="0">
                <a:solidFill>
                  <a:srgbClr val="FFFFFF"/>
                </a:solidFill>
                <a:latin typeface="DFKai-SB" panose="03000509000000000000" pitchFamily="65" charset="-120"/>
                <a:ea typeface="DFKai-SB" panose="03000509000000000000" pitchFamily="65" charset="-120"/>
              </a:rPr>
              <a:t>因</a:t>
            </a:r>
            <a:r>
              <a:rPr lang="zh-TW" altLang="en-US" sz="4000" b="1" dirty="0">
                <a:solidFill>
                  <a:srgbClr val="FFFFFF"/>
                </a:solidFill>
                <a:latin typeface="DFKai-SB" panose="03000509000000000000" pitchFamily="65" charset="-120"/>
                <a:ea typeface="DFKai-SB" panose="03000509000000000000" pitchFamily="65" charset="-120"/>
              </a:rPr>
              <a:t>他們教訓百姓，本著耶穌，傳說死人復活，就很煩惱</a:t>
            </a:r>
            <a:r>
              <a:rPr lang="zh-TW" altLang="en-US" sz="4000" b="1" dirty="0" smtClean="0">
                <a:solidFill>
                  <a:srgbClr val="FFFFFF"/>
                </a:solidFill>
                <a:latin typeface="DFKai-SB" panose="03000509000000000000" pitchFamily="65" charset="-120"/>
                <a:ea typeface="DFKai-SB" panose="03000509000000000000" pitchFamily="65" charset="-120"/>
              </a:rPr>
              <a:t>，於</a:t>
            </a:r>
            <a:r>
              <a:rPr lang="zh-TW" altLang="en-US" sz="4000" b="1" dirty="0">
                <a:solidFill>
                  <a:srgbClr val="FFFFFF"/>
                </a:solidFill>
                <a:latin typeface="DFKai-SB" panose="03000509000000000000" pitchFamily="65" charset="-120"/>
                <a:ea typeface="DFKai-SB" panose="03000509000000000000" pitchFamily="65" charset="-120"/>
              </a:rPr>
              <a:t>是下手拿住他們；因為天已經晚了，就把他們押到第二天</a:t>
            </a:r>
            <a:r>
              <a:rPr lang="zh-TW" altLang="en-US" sz="4000" b="1" dirty="0" smtClean="0">
                <a:solidFill>
                  <a:srgbClr val="FFFFFF"/>
                </a:solidFill>
                <a:latin typeface="DFKai-SB" panose="03000509000000000000" pitchFamily="65" charset="-120"/>
                <a:ea typeface="DFKai-SB" panose="03000509000000000000" pitchFamily="65" charset="-120"/>
              </a:rPr>
              <a:t>。 但</a:t>
            </a:r>
            <a:r>
              <a:rPr lang="zh-TW" altLang="en-US" sz="4000" b="1" dirty="0">
                <a:solidFill>
                  <a:srgbClr val="FFFFFF"/>
                </a:solidFill>
                <a:latin typeface="DFKai-SB" panose="03000509000000000000" pitchFamily="65" charset="-120"/>
                <a:ea typeface="DFKai-SB" panose="03000509000000000000" pitchFamily="65" charset="-120"/>
              </a:rPr>
              <a:t>聽道之人有許多信的，男丁數目約到五千</a:t>
            </a:r>
            <a:r>
              <a:rPr lang="zh-TW" altLang="en-US" sz="4000" b="1" dirty="0" smtClean="0">
                <a:solidFill>
                  <a:srgbClr val="FFFFFF"/>
                </a:solidFill>
                <a:latin typeface="DFKai-SB" panose="03000509000000000000" pitchFamily="65" charset="-120"/>
                <a:ea typeface="DFKai-SB" panose="03000509000000000000" pitchFamily="65" charset="-120"/>
              </a:rPr>
              <a:t>。 </a:t>
            </a: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使徒行傳</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600" b="1" dirty="0" smtClean="0">
                <a:solidFill>
                  <a:srgbClr val="FFFFFF"/>
                </a:solidFill>
                <a:latin typeface="Century" panose="02040604050505020304" pitchFamily="18" charset="0"/>
                <a:ea typeface="DFKai-SB" pitchFamily="65" charset="-120"/>
                <a:cs typeface="Arial" charset="0"/>
              </a:rPr>
              <a:t>Acts 4:1-4</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2800" b="1" dirty="0">
                <a:solidFill>
                  <a:srgbClr val="FFFFFF"/>
                </a:solidFill>
                <a:latin typeface="Century" panose="02040604050505020304" pitchFamily="18" charset="0"/>
              </a:rPr>
              <a:t>2</a:t>
            </a:r>
            <a:r>
              <a:rPr lang="en-US" sz="3200" b="1" dirty="0">
                <a:solidFill>
                  <a:srgbClr val="FFFFFF"/>
                </a:solidFill>
                <a:latin typeface="Century" panose="02040604050505020304" pitchFamily="18" charset="0"/>
              </a:rPr>
              <a:t> </a:t>
            </a:r>
            <a:r>
              <a:rPr lang="zh-TW" altLang="en-US" sz="3200" b="1" dirty="0" smtClean="0">
                <a:solidFill>
                  <a:srgbClr val="FFFFFF"/>
                </a:solidFill>
                <a:latin typeface="Century" panose="02040604050505020304" pitchFamily="18" charset="0"/>
              </a:rPr>
              <a:t> </a:t>
            </a:r>
            <a:r>
              <a:rPr lang="en-US" sz="3200" b="1" dirty="0" smtClean="0">
                <a:solidFill>
                  <a:srgbClr val="FFFFFF"/>
                </a:solidFill>
                <a:latin typeface="Century" panose="02040604050505020304" pitchFamily="18" charset="0"/>
              </a:rPr>
              <a:t>They </a:t>
            </a:r>
            <a:r>
              <a:rPr lang="en-US" sz="3200" b="1" dirty="0">
                <a:solidFill>
                  <a:srgbClr val="FFFFFF"/>
                </a:solidFill>
                <a:latin typeface="Century" panose="02040604050505020304" pitchFamily="18" charset="0"/>
              </a:rPr>
              <a:t>were greatly disturbed because the apostles were teaching the people, proclaiming in Jesus the resurrection of the dead. </a:t>
            </a:r>
            <a:r>
              <a:rPr lang="en-US" sz="3200" b="1" dirty="0" smtClean="0">
                <a:solidFill>
                  <a:srgbClr val="FFFFFF"/>
                </a:solidFill>
                <a:latin typeface="Century" panose="02040604050505020304" pitchFamily="18" charset="0"/>
              </a:rPr>
              <a:t> </a:t>
            </a:r>
            <a:r>
              <a:rPr lang="en-US" sz="3200" b="1" dirty="0">
                <a:solidFill>
                  <a:srgbClr val="FFFFFF"/>
                </a:solidFill>
                <a:latin typeface="Century" panose="02040604050505020304" pitchFamily="18" charset="0"/>
              </a:rPr>
              <a:t>They seized Peter and John and, because it was evening, they put them in jail until the next day.</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7858148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0174" y="137209"/>
            <a:ext cx="10018643" cy="6509474"/>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彼得、約翰說：「聽從你們，不聽從神，這在　神面前合理不合理，你們自己酌量吧！ </a:t>
            </a:r>
            <a:r>
              <a:rPr lang="zh-TW" altLang="en-US" sz="4000" b="1" dirty="0" smtClean="0">
                <a:solidFill>
                  <a:srgbClr val="FFFFFF"/>
                </a:solidFill>
                <a:latin typeface="DFKai-SB" panose="03000509000000000000" pitchFamily="65" charset="-120"/>
                <a:ea typeface="DFKai-SB" panose="03000509000000000000" pitchFamily="65" charset="-120"/>
              </a:rPr>
              <a:t>我</a:t>
            </a:r>
            <a:r>
              <a:rPr lang="zh-TW" altLang="en-US" sz="4000" b="1" dirty="0">
                <a:solidFill>
                  <a:srgbClr val="FFFFFF"/>
                </a:solidFill>
                <a:latin typeface="DFKai-SB" panose="03000509000000000000" pitchFamily="65" charset="-120"/>
                <a:ea typeface="DFKai-SB" panose="03000509000000000000" pitchFamily="65" charset="-120"/>
              </a:rPr>
              <a:t>們所看見所聽見的，不能不說。</a:t>
            </a:r>
            <a:r>
              <a:rPr lang="zh-TW" altLang="en-US" sz="4000" b="1" dirty="0" smtClean="0">
                <a:solidFill>
                  <a:srgbClr val="FFFFFF"/>
                </a:solidFill>
                <a:latin typeface="DFKai-SB" panose="03000509000000000000" pitchFamily="65" charset="-120"/>
                <a:ea typeface="DFKai-SB" panose="03000509000000000000" pitchFamily="65" charset="-120"/>
              </a:rPr>
              <a:t>」</a:t>
            </a:r>
            <a:r>
              <a:rPr lang="en-US" altLang="zh-TW" sz="4000" b="1" dirty="0" smtClean="0">
                <a:solidFill>
                  <a:srgbClr val="FFFFFF"/>
                </a:solidFill>
                <a:latin typeface="DFKai-SB" panose="03000509000000000000" pitchFamily="65" charset="-120"/>
                <a:ea typeface="DFKai-SB" panose="03000509000000000000" pitchFamily="65" charset="-120"/>
              </a:rPr>
              <a:t> </a:t>
            </a:r>
            <a:r>
              <a:rPr lang="zh-TW" altLang="en-US" sz="4000" b="1" dirty="0">
                <a:solidFill>
                  <a:srgbClr val="FFFFFF"/>
                </a:solidFill>
                <a:latin typeface="DFKai-SB" panose="03000509000000000000" pitchFamily="65" charset="-120"/>
                <a:ea typeface="DFKai-SB" panose="03000509000000000000" pitchFamily="65" charset="-120"/>
              </a:rPr>
              <a:t>官長為百姓的緣故，想不出法子刑罰他們，又恐嚇一番，把他們釋放了</a:t>
            </a:r>
            <a:r>
              <a:rPr lang="zh-TW" altLang="en-US" sz="4000" b="1" dirty="0" smtClean="0">
                <a:solidFill>
                  <a:srgbClr val="FFFFFF"/>
                </a:solidFill>
                <a:latin typeface="DFKai-SB" panose="03000509000000000000" pitchFamily="65" charset="-120"/>
                <a:ea typeface="DFKai-SB" panose="03000509000000000000" pitchFamily="65" charset="-120"/>
              </a:rPr>
              <a:t>。這</a:t>
            </a:r>
            <a:r>
              <a:rPr lang="zh-TW" altLang="en-US" sz="4000" b="1" dirty="0">
                <a:solidFill>
                  <a:srgbClr val="FFFFFF"/>
                </a:solidFill>
                <a:latin typeface="DFKai-SB" panose="03000509000000000000" pitchFamily="65" charset="-120"/>
                <a:ea typeface="DFKai-SB" panose="03000509000000000000" pitchFamily="65" charset="-120"/>
              </a:rPr>
              <a:t>是因眾人為所行的奇事都歸榮耀與　神</a:t>
            </a:r>
            <a:r>
              <a:rPr lang="zh-TW" altLang="en-US" sz="4000" b="1" dirty="0" smtClean="0">
                <a:solidFill>
                  <a:srgbClr val="FFFFFF"/>
                </a:solidFill>
                <a:latin typeface="DFKai-SB" panose="03000509000000000000" pitchFamily="65" charset="-120"/>
                <a:ea typeface="DFKai-SB" panose="03000509000000000000" pitchFamily="65" charset="-120"/>
              </a:rPr>
              <a:t>。</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使徒行傳</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600" b="1" dirty="0" smtClean="0">
                <a:solidFill>
                  <a:srgbClr val="FFFFFF"/>
                </a:solidFill>
                <a:latin typeface="Century" panose="02040604050505020304" pitchFamily="18" charset="0"/>
                <a:ea typeface="DFKai-SB" pitchFamily="65" charset="-120"/>
                <a:cs typeface="Arial" charset="0"/>
              </a:rPr>
              <a:t>Acts 4:19-21</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2800" b="1" dirty="0" smtClean="0">
                <a:solidFill>
                  <a:srgbClr val="FFFFFF"/>
                </a:solidFill>
                <a:latin typeface="Century" panose="02040604050505020304" pitchFamily="18" charset="0"/>
              </a:rPr>
              <a:t>19</a:t>
            </a:r>
            <a:r>
              <a:rPr lang="en-US" sz="3200" b="1" dirty="0" smtClean="0">
                <a:solidFill>
                  <a:srgbClr val="FFFFFF"/>
                </a:solidFill>
                <a:latin typeface="Century" panose="02040604050505020304" pitchFamily="18" charset="0"/>
              </a:rPr>
              <a:t>  </a:t>
            </a:r>
            <a:r>
              <a:rPr lang="en-US" sz="3200" b="1" dirty="0">
                <a:solidFill>
                  <a:srgbClr val="FFFFFF"/>
                </a:solidFill>
                <a:latin typeface="Century" panose="02040604050505020304" pitchFamily="18" charset="0"/>
              </a:rPr>
              <a:t>But Peter and John replied, “Which is right in God’s eyes: to listen to you, or to him? You be the judges! </a:t>
            </a:r>
            <a:r>
              <a:rPr lang="en-US" sz="3200" b="1" dirty="0" smtClean="0">
                <a:solidFill>
                  <a:srgbClr val="FFFFFF"/>
                </a:solidFill>
                <a:latin typeface="Century" panose="02040604050505020304" pitchFamily="18" charset="0"/>
              </a:rPr>
              <a:t> </a:t>
            </a:r>
            <a:r>
              <a:rPr lang="en-US" sz="3200" b="1" dirty="0">
                <a:solidFill>
                  <a:srgbClr val="FFFFFF"/>
                </a:solidFill>
                <a:latin typeface="Century" panose="02040604050505020304" pitchFamily="18" charset="0"/>
              </a:rPr>
              <a:t>As for us, we cannot help speaking about what we have seen and heard.”</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4703803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0174" y="137209"/>
            <a:ext cx="10089321" cy="4047262"/>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他們聽見了，就同心合意地高聲向　神說：「主啊！你是造天、地、海，和其中萬物的</a:t>
            </a:r>
            <a:r>
              <a:rPr lang="zh-TW" altLang="en-US" sz="4000" b="1" dirty="0" smtClean="0">
                <a:solidFill>
                  <a:srgbClr val="FFFFFF"/>
                </a:solidFill>
                <a:latin typeface="DFKai-SB" panose="03000509000000000000" pitchFamily="65" charset="-120"/>
                <a:ea typeface="DFKai-SB" panose="03000509000000000000" pitchFamily="65" charset="-120"/>
              </a:rPr>
              <a:t>，</a:t>
            </a:r>
            <a:endParaRPr kumimoji="0"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lvl="0" defTabSz="914400" fontAlgn="base">
              <a:spcBef>
                <a:spcPct val="0"/>
              </a:spcBef>
              <a:spcAft>
                <a:spcPct val="0"/>
              </a:spcAft>
              <a:defRPr/>
            </a:pP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使徒行傳</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600" b="1" dirty="0" smtClean="0">
                <a:solidFill>
                  <a:srgbClr val="FFFFFF"/>
                </a:solidFill>
                <a:latin typeface="Century" panose="02040604050505020304" pitchFamily="18" charset="0"/>
                <a:ea typeface="DFKai-SB" pitchFamily="65" charset="-120"/>
                <a:cs typeface="Arial" charset="0"/>
              </a:rPr>
              <a:t>Acts 4:24</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3200" b="1" dirty="0">
                <a:solidFill>
                  <a:srgbClr val="FFFFFF"/>
                </a:solidFill>
                <a:latin typeface="Century" panose="02040604050505020304" pitchFamily="18" charset="0"/>
              </a:rPr>
              <a:t>When they heard this, they raised their voices together in prayer to God. “Sovereign Lord,” they said, “you made the heavens and the earth and the sea, and everything in them.</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4174204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0174" y="137209"/>
            <a:ext cx="10089321" cy="5770811"/>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你曾藉著聖靈，託你僕人─我們祖宗大衛的口，說：外邦為甚麼爭鬧</a:t>
            </a:r>
            <a:r>
              <a:rPr lang="zh-TW" altLang="en-US" sz="4000" b="1" dirty="0" smtClean="0">
                <a:solidFill>
                  <a:srgbClr val="FFFFFF"/>
                </a:solidFill>
                <a:latin typeface="DFKai-SB" panose="03000509000000000000" pitchFamily="65" charset="-120"/>
                <a:ea typeface="DFKai-SB" panose="03000509000000000000" pitchFamily="65" charset="-120"/>
              </a:rPr>
              <a:t>？</a:t>
            </a:r>
            <a:r>
              <a:rPr lang="zh-TW" altLang="en-US" sz="2400" b="1" dirty="0" smtClean="0">
                <a:solidFill>
                  <a:srgbClr val="FFFFFF"/>
                </a:solidFill>
                <a:latin typeface="DFKai-SB" panose="03000509000000000000" pitchFamily="65" charset="-120"/>
                <a:ea typeface="DFKai-SB" panose="03000509000000000000" pitchFamily="65" charset="-120"/>
              </a:rPr>
              <a:t> </a:t>
            </a:r>
            <a:r>
              <a:rPr lang="zh-TW" altLang="en-US" sz="4000" b="1" dirty="0" smtClean="0">
                <a:solidFill>
                  <a:srgbClr val="FFFFFF"/>
                </a:solidFill>
                <a:latin typeface="DFKai-SB" panose="03000509000000000000" pitchFamily="65" charset="-120"/>
                <a:ea typeface="DFKai-SB" panose="03000509000000000000" pitchFamily="65" charset="-120"/>
              </a:rPr>
              <a:t>萬</a:t>
            </a:r>
            <a:r>
              <a:rPr lang="zh-TW" altLang="en-US" sz="4000" b="1" dirty="0">
                <a:solidFill>
                  <a:srgbClr val="FFFFFF"/>
                </a:solidFill>
                <a:latin typeface="DFKai-SB" panose="03000509000000000000" pitchFamily="65" charset="-120"/>
                <a:ea typeface="DFKai-SB" panose="03000509000000000000" pitchFamily="65" charset="-120"/>
              </a:rPr>
              <a:t>民為甚麼謀算虛妄的事</a:t>
            </a:r>
            <a:r>
              <a:rPr lang="zh-TW" altLang="en-US" sz="4000" b="1" dirty="0" smtClean="0">
                <a:solidFill>
                  <a:srgbClr val="FFFFFF"/>
                </a:solidFill>
                <a:latin typeface="DFKai-SB" panose="03000509000000000000" pitchFamily="65" charset="-120"/>
                <a:ea typeface="DFKai-SB" panose="03000509000000000000" pitchFamily="65" charset="-120"/>
              </a:rPr>
              <a:t>？</a:t>
            </a:r>
            <a:r>
              <a:rPr lang="en-US" altLang="zh-TW" sz="4000" b="1" dirty="0" smtClean="0">
                <a:solidFill>
                  <a:srgbClr val="FFFFFF"/>
                </a:solidFill>
                <a:latin typeface="DFKai-SB" panose="03000509000000000000" pitchFamily="65" charset="-120"/>
                <a:ea typeface="DFKai-SB" panose="03000509000000000000" pitchFamily="65" charset="-120"/>
              </a:rPr>
              <a:t> </a:t>
            </a:r>
            <a:r>
              <a:rPr lang="zh-TW" altLang="en-US" sz="4000" b="1" dirty="0">
                <a:solidFill>
                  <a:srgbClr val="FFFFFF"/>
                </a:solidFill>
                <a:latin typeface="DFKai-SB" panose="03000509000000000000" pitchFamily="65" charset="-120"/>
                <a:ea typeface="DFKai-SB" panose="03000509000000000000" pitchFamily="65" charset="-120"/>
              </a:rPr>
              <a:t>世上的君王一齊起來，臣宰也聚集，要敵擋主，並主的受膏</a:t>
            </a:r>
            <a:r>
              <a:rPr lang="zh-TW" altLang="en-US" sz="4000" b="1" dirty="0" smtClean="0">
                <a:solidFill>
                  <a:srgbClr val="FFFFFF"/>
                </a:solidFill>
                <a:latin typeface="DFKai-SB" panose="03000509000000000000" pitchFamily="65" charset="-120"/>
                <a:ea typeface="DFKai-SB" panose="03000509000000000000" pitchFamily="65" charset="-120"/>
              </a:rPr>
              <a:t>者。</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使徒行傳</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600" b="1" dirty="0" smtClean="0">
                <a:solidFill>
                  <a:srgbClr val="FFFFFF"/>
                </a:solidFill>
                <a:latin typeface="Century" panose="02040604050505020304" pitchFamily="18" charset="0"/>
                <a:ea typeface="DFKai-SB" pitchFamily="65" charset="-120"/>
                <a:cs typeface="Arial" charset="0"/>
              </a:rPr>
              <a:t>Acts 4:25-26</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3200" b="1" dirty="0">
                <a:solidFill>
                  <a:srgbClr val="FFFFFF"/>
                </a:solidFill>
                <a:latin typeface="Century" panose="02040604050505020304" pitchFamily="18" charset="0"/>
              </a:rPr>
              <a:t>You spoke by the Holy Spirit through the mouth of your servant, our father David</a:t>
            </a:r>
            <a:r>
              <a:rPr lang="en-US" sz="3200" b="1" dirty="0" smtClean="0">
                <a:solidFill>
                  <a:srgbClr val="FFFFFF"/>
                </a:solidFill>
                <a:latin typeface="Century" panose="02040604050505020304" pitchFamily="18" charset="0"/>
              </a:rPr>
              <a:t>: “‘</a:t>
            </a:r>
            <a:r>
              <a:rPr lang="en-US" sz="3200" b="1" dirty="0">
                <a:solidFill>
                  <a:srgbClr val="FFFFFF"/>
                </a:solidFill>
                <a:latin typeface="Century" panose="02040604050505020304" pitchFamily="18" charset="0"/>
              </a:rPr>
              <a:t>Why do the nations </a:t>
            </a:r>
            <a:r>
              <a:rPr lang="en-US" sz="3200" b="1" dirty="0" smtClean="0">
                <a:solidFill>
                  <a:srgbClr val="FFFFFF"/>
                </a:solidFill>
                <a:latin typeface="Century" panose="02040604050505020304" pitchFamily="18" charset="0"/>
              </a:rPr>
              <a:t>rage and </a:t>
            </a:r>
            <a:r>
              <a:rPr lang="en-US" sz="3200" b="1" dirty="0">
                <a:solidFill>
                  <a:srgbClr val="FFFFFF"/>
                </a:solidFill>
                <a:latin typeface="Century" panose="02040604050505020304" pitchFamily="18" charset="0"/>
              </a:rPr>
              <a:t>the peoples plot in vain</a:t>
            </a:r>
            <a:r>
              <a:rPr lang="en-US" sz="3200" b="1" dirty="0" smtClean="0">
                <a:solidFill>
                  <a:srgbClr val="FFFFFF"/>
                </a:solidFill>
                <a:latin typeface="Century" panose="02040604050505020304" pitchFamily="18" charset="0"/>
              </a:rPr>
              <a:t>?  </a:t>
            </a:r>
            <a:r>
              <a:rPr lang="en-US" sz="3200" b="1" dirty="0">
                <a:solidFill>
                  <a:srgbClr val="FFFFFF"/>
                </a:solidFill>
                <a:latin typeface="Century" panose="02040604050505020304" pitchFamily="18" charset="0"/>
              </a:rPr>
              <a:t>The kings of the earth rise </a:t>
            </a:r>
            <a:r>
              <a:rPr lang="en-US" sz="3200" b="1" dirty="0" smtClean="0">
                <a:solidFill>
                  <a:srgbClr val="FFFFFF"/>
                </a:solidFill>
                <a:latin typeface="Century" panose="02040604050505020304" pitchFamily="18" charset="0"/>
              </a:rPr>
              <a:t>up and </a:t>
            </a:r>
            <a:r>
              <a:rPr lang="en-US" sz="3200" b="1" dirty="0">
                <a:solidFill>
                  <a:srgbClr val="FFFFFF"/>
                </a:solidFill>
                <a:latin typeface="Century" panose="02040604050505020304" pitchFamily="18" charset="0"/>
              </a:rPr>
              <a:t>the rulers band </a:t>
            </a:r>
            <a:r>
              <a:rPr lang="en-US" sz="3200" b="1" dirty="0" smtClean="0">
                <a:solidFill>
                  <a:srgbClr val="FFFFFF"/>
                </a:solidFill>
                <a:latin typeface="Century" panose="02040604050505020304" pitchFamily="18" charset="0"/>
              </a:rPr>
              <a:t>together against </a:t>
            </a:r>
            <a:r>
              <a:rPr lang="en-US" sz="3200" b="1" dirty="0">
                <a:solidFill>
                  <a:srgbClr val="FFFFFF"/>
                </a:solidFill>
                <a:latin typeface="Century" panose="02040604050505020304" pitchFamily="18" charset="0"/>
              </a:rPr>
              <a:t>the </a:t>
            </a:r>
            <a:r>
              <a:rPr lang="en-US" sz="3200" b="1" dirty="0" smtClean="0">
                <a:solidFill>
                  <a:srgbClr val="FFFFFF"/>
                </a:solidFill>
                <a:latin typeface="Century" panose="02040604050505020304" pitchFamily="18" charset="0"/>
              </a:rPr>
              <a:t>Lord and </a:t>
            </a:r>
            <a:r>
              <a:rPr lang="en-US" sz="3200" b="1" dirty="0">
                <a:solidFill>
                  <a:srgbClr val="FFFFFF"/>
                </a:solidFill>
                <a:latin typeface="Century" panose="02040604050505020304" pitchFamily="18" charset="0"/>
              </a:rPr>
              <a:t>against his anointed one.</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9586479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0174" y="137209"/>
            <a:ext cx="10089321" cy="5155257"/>
          </a:xfrm>
          <a:prstGeom prst="rect">
            <a:avLst/>
          </a:prstGeom>
        </p:spPr>
        <p:txBody>
          <a:bodyPr wrap="square">
            <a:spAutoFit/>
          </a:bodyPr>
          <a:lstStyle/>
          <a:p>
            <a:pPr lvl="0" defTabSz="914400" fontAlgn="base">
              <a:spcBef>
                <a:spcPct val="0"/>
              </a:spcBef>
              <a:spcAft>
                <a:spcPct val="0"/>
              </a:spcAft>
              <a:defRPr/>
            </a:pPr>
            <a:r>
              <a:rPr lang="zh-TW" altLang="en-US" sz="4000" b="1" dirty="0" smtClean="0">
                <a:solidFill>
                  <a:srgbClr val="FFFFFF"/>
                </a:solidFill>
                <a:latin typeface="DFKai-SB" panose="03000509000000000000" pitchFamily="65" charset="-120"/>
                <a:ea typeface="DFKai-SB" panose="03000509000000000000" pitchFamily="65" charset="-120"/>
              </a:rPr>
              <a:t>希</a:t>
            </a:r>
            <a:r>
              <a:rPr lang="zh-TW" altLang="en-US" sz="4000" b="1" dirty="0">
                <a:solidFill>
                  <a:srgbClr val="FFFFFF"/>
                </a:solidFill>
                <a:latin typeface="DFKai-SB" panose="03000509000000000000" pitchFamily="65" charset="-120"/>
                <a:ea typeface="DFKai-SB" panose="03000509000000000000" pitchFamily="65" charset="-120"/>
              </a:rPr>
              <a:t>律和本丟</a:t>
            </a:r>
            <a:r>
              <a:rPr lang="en-US" altLang="zh-TW" sz="4000" b="1" dirty="0">
                <a:solidFill>
                  <a:srgbClr val="FFFFFF"/>
                </a:solidFill>
                <a:latin typeface="DFKai-SB" panose="03000509000000000000" pitchFamily="65" charset="-120"/>
                <a:ea typeface="DFKai-SB" panose="03000509000000000000" pitchFamily="65" charset="-120"/>
              </a:rPr>
              <a:t>•</a:t>
            </a:r>
            <a:r>
              <a:rPr lang="zh-TW" altLang="en-US" sz="4000" b="1" dirty="0">
                <a:solidFill>
                  <a:srgbClr val="FFFFFF"/>
                </a:solidFill>
                <a:latin typeface="DFKai-SB" panose="03000509000000000000" pitchFamily="65" charset="-120"/>
                <a:ea typeface="DFKai-SB" panose="03000509000000000000" pitchFamily="65" charset="-120"/>
              </a:rPr>
              <a:t>彼拉多，外邦人和以色列民，果然在這城裡聚集，要攻打你所膏的聖</a:t>
            </a:r>
            <a:r>
              <a:rPr lang="zh-TW" altLang="en-US" sz="4000" b="1" dirty="0" smtClean="0">
                <a:solidFill>
                  <a:srgbClr val="FFFFFF"/>
                </a:solidFill>
                <a:latin typeface="DFKai-SB" panose="03000509000000000000" pitchFamily="65" charset="-120"/>
                <a:ea typeface="DFKai-SB" panose="03000509000000000000" pitchFamily="65" charset="-120"/>
              </a:rPr>
              <a:t>僕耶</a:t>
            </a:r>
            <a:r>
              <a:rPr lang="zh-TW" altLang="en-US" sz="4000" b="1" dirty="0">
                <a:solidFill>
                  <a:srgbClr val="FFFFFF"/>
                </a:solidFill>
                <a:latin typeface="DFKai-SB" panose="03000509000000000000" pitchFamily="65" charset="-120"/>
                <a:ea typeface="DFKai-SB" panose="03000509000000000000" pitchFamily="65" charset="-120"/>
              </a:rPr>
              <a:t>穌</a:t>
            </a:r>
            <a:r>
              <a:rPr lang="zh-TW" altLang="en-US" sz="4000" b="1" dirty="0" smtClean="0">
                <a:solidFill>
                  <a:srgbClr val="FFFFFF"/>
                </a:solidFill>
                <a:latin typeface="DFKai-SB" panose="03000509000000000000" pitchFamily="65" charset="-120"/>
                <a:ea typeface="DFKai-SB" panose="03000509000000000000" pitchFamily="65" charset="-120"/>
              </a:rPr>
              <a:t>，成</a:t>
            </a:r>
            <a:r>
              <a:rPr lang="zh-TW" altLang="en-US" sz="4000" b="1" dirty="0">
                <a:solidFill>
                  <a:srgbClr val="FFFFFF"/>
                </a:solidFill>
                <a:latin typeface="DFKai-SB" panose="03000509000000000000" pitchFamily="65" charset="-120"/>
                <a:ea typeface="DFKai-SB" panose="03000509000000000000" pitchFamily="65" charset="-120"/>
              </a:rPr>
              <a:t>就你手和你意旨所預定必有的</a:t>
            </a:r>
            <a:r>
              <a:rPr lang="zh-TW" altLang="en-US" sz="4000" b="1" dirty="0" smtClean="0">
                <a:solidFill>
                  <a:srgbClr val="FFFFFF"/>
                </a:solidFill>
                <a:latin typeface="DFKai-SB" panose="03000509000000000000" pitchFamily="65" charset="-120"/>
                <a:ea typeface="DFKai-SB" panose="03000509000000000000" pitchFamily="65" charset="-120"/>
              </a:rPr>
              <a:t>事。</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使徒行傳</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600" b="1" dirty="0" smtClean="0">
                <a:solidFill>
                  <a:srgbClr val="FFFFFF"/>
                </a:solidFill>
                <a:latin typeface="Century" panose="02040604050505020304" pitchFamily="18" charset="0"/>
                <a:ea typeface="DFKai-SB" pitchFamily="65" charset="-120"/>
                <a:cs typeface="Arial" charset="0"/>
              </a:rPr>
              <a:t>Acts 4:27-28</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3200" b="1" dirty="0">
                <a:solidFill>
                  <a:srgbClr val="FFFFFF"/>
                </a:solidFill>
                <a:latin typeface="Century" panose="02040604050505020304" pitchFamily="18" charset="0"/>
              </a:rPr>
              <a:t>Indeed Herod and Pontius Pilate met together with the Gentiles and the people of Israel in this city to conspire against your holy servant Jesus, whom you anointed. </a:t>
            </a:r>
            <a:r>
              <a:rPr lang="en-US" sz="3200" b="1" dirty="0" smtClean="0">
                <a:solidFill>
                  <a:srgbClr val="FFFFFF"/>
                </a:solidFill>
                <a:latin typeface="Century" panose="02040604050505020304" pitchFamily="18" charset="0"/>
              </a:rPr>
              <a:t>They </a:t>
            </a:r>
            <a:r>
              <a:rPr lang="en-US" sz="3200" b="1" dirty="0">
                <a:solidFill>
                  <a:srgbClr val="FFFFFF"/>
                </a:solidFill>
                <a:latin typeface="Century" panose="02040604050505020304" pitchFamily="18" charset="0"/>
              </a:rPr>
              <a:t>did what your power and will had decided beforehand should happen.</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4480740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0174" y="137209"/>
            <a:ext cx="10089321" cy="5155257"/>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他們恐嚇我們，現在求主鑒察，一面叫你僕人大放膽量講你的道，一面伸出你的手來醫治疾病，並且使神蹟奇事因著你聖</a:t>
            </a:r>
            <a:r>
              <a:rPr lang="zh-TW" altLang="en-US" sz="4000" b="1" dirty="0" smtClean="0">
                <a:solidFill>
                  <a:srgbClr val="FFFFFF"/>
                </a:solidFill>
                <a:latin typeface="DFKai-SB" panose="03000509000000000000" pitchFamily="65" charset="-120"/>
                <a:ea typeface="DFKai-SB" panose="03000509000000000000" pitchFamily="65" charset="-120"/>
              </a:rPr>
              <a:t>僕耶</a:t>
            </a:r>
            <a:r>
              <a:rPr lang="zh-TW" altLang="en-US" sz="4000" b="1" dirty="0">
                <a:solidFill>
                  <a:srgbClr val="FFFFFF"/>
                </a:solidFill>
                <a:latin typeface="DFKai-SB" panose="03000509000000000000" pitchFamily="65" charset="-120"/>
                <a:ea typeface="DFKai-SB" panose="03000509000000000000" pitchFamily="65" charset="-120"/>
              </a:rPr>
              <a:t>穌的名行出來。</a:t>
            </a:r>
            <a:r>
              <a:rPr lang="zh-TW" altLang="en-US" sz="4000" b="1" dirty="0" smtClean="0">
                <a:solidFill>
                  <a:srgbClr val="FFFFFF"/>
                </a:solidFill>
                <a:latin typeface="DFKai-SB" panose="03000509000000000000" pitchFamily="65" charset="-120"/>
                <a:ea typeface="DFKai-SB" panose="03000509000000000000" pitchFamily="65" charset="-120"/>
              </a:rPr>
              <a:t>」 </a:t>
            </a: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使徒行傳</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600" b="1" dirty="0" smtClean="0">
                <a:solidFill>
                  <a:srgbClr val="FFFFFF"/>
                </a:solidFill>
                <a:latin typeface="Century" panose="02040604050505020304" pitchFamily="18" charset="0"/>
                <a:ea typeface="DFKai-SB" pitchFamily="65" charset="-120"/>
                <a:cs typeface="Arial" charset="0"/>
              </a:rPr>
              <a:t>Acts 4:29-30</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3200" b="1" dirty="0">
                <a:solidFill>
                  <a:srgbClr val="FFFFFF"/>
                </a:solidFill>
                <a:latin typeface="Century" panose="02040604050505020304" pitchFamily="18" charset="0"/>
              </a:rPr>
              <a:t>Now, Lord, consider their threats and enable your servants to speak your word with great boldness.  </a:t>
            </a:r>
            <a:r>
              <a:rPr lang="en-US" sz="3200" b="1" dirty="0" smtClean="0">
                <a:solidFill>
                  <a:srgbClr val="FFFFFF"/>
                </a:solidFill>
                <a:latin typeface="Century" panose="02040604050505020304" pitchFamily="18" charset="0"/>
              </a:rPr>
              <a:t>Stretch </a:t>
            </a:r>
            <a:r>
              <a:rPr lang="en-US" sz="3200" b="1" dirty="0">
                <a:solidFill>
                  <a:srgbClr val="FFFFFF"/>
                </a:solidFill>
                <a:latin typeface="Century" panose="02040604050505020304" pitchFamily="18" charset="0"/>
              </a:rPr>
              <a:t>out your hand to heal and perform signs and wonders through the name of your holy servant Jesus</a:t>
            </a:r>
            <a:r>
              <a:rPr lang="en-US" sz="3200" b="1" dirty="0" smtClean="0">
                <a:solidFill>
                  <a:srgbClr val="FFFFFF"/>
                </a:solidFill>
                <a:latin typeface="Century" panose="02040604050505020304" pitchFamily="18" charset="0"/>
              </a:rPr>
              <a:t>.</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6432331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0175" y="137209"/>
            <a:ext cx="9780104" cy="3554819"/>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禱告完了，聚會的地方震動，他們就都被聖靈充滿，放膽講論　神的</a:t>
            </a:r>
            <a:r>
              <a:rPr lang="zh-TW" altLang="en-US" sz="4000" b="1" dirty="0" smtClean="0">
                <a:solidFill>
                  <a:srgbClr val="FFFFFF"/>
                </a:solidFill>
                <a:latin typeface="DFKai-SB" panose="03000509000000000000" pitchFamily="65" charset="-120"/>
                <a:ea typeface="DFKai-SB" panose="03000509000000000000" pitchFamily="65" charset="-120"/>
              </a:rPr>
              <a:t>道。</a:t>
            </a:r>
            <a:endParaRPr kumimoji="0"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lvl="0" defTabSz="914400" fontAlgn="base">
              <a:spcBef>
                <a:spcPct val="0"/>
              </a:spcBef>
              <a:spcAft>
                <a:spcPct val="0"/>
              </a:spcAft>
              <a:defRPr/>
            </a:pP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使徒行傳</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600" b="1" dirty="0" smtClean="0">
                <a:solidFill>
                  <a:srgbClr val="FFFFFF"/>
                </a:solidFill>
                <a:latin typeface="Century" panose="02040604050505020304" pitchFamily="18" charset="0"/>
                <a:ea typeface="DFKai-SB" pitchFamily="65" charset="-120"/>
                <a:cs typeface="Arial" charset="0"/>
              </a:rPr>
              <a:t>Acts 4:31</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3200" b="1" dirty="0">
                <a:solidFill>
                  <a:srgbClr val="FFFFFF"/>
                </a:solidFill>
                <a:latin typeface="Century" panose="02040604050505020304" pitchFamily="18" charset="0"/>
              </a:rPr>
              <a:t>After they prayed, the place where they were meeting was shaken. And they were all filled with the Holy Spirit and spoke the word of God boldly.</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794886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0174" y="137209"/>
            <a:ext cx="9771269" cy="3554819"/>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神為愛他的人所預備的是眼睛未曾看見，耳朵未曾聽見，人心也未曾想到</a:t>
            </a:r>
            <a:r>
              <a:rPr lang="zh-TW" altLang="en-US" sz="4000" b="1" dirty="0" smtClean="0">
                <a:solidFill>
                  <a:srgbClr val="FFFFFF"/>
                </a:solidFill>
                <a:latin typeface="DFKai-SB" panose="03000509000000000000" pitchFamily="65" charset="-120"/>
                <a:ea typeface="DFKai-SB" panose="03000509000000000000" pitchFamily="65" charset="-120"/>
              </a:rPr>
              <a:t>的。</a:t>
            </a:r>
            <a:endParaRPr kumimoji="0"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lvl="0" defTabSz="914400" fontAlgn="base">
              <a:spcBef>
                <a:spcPct val="0"/>
              </a:spcBef>
              <a:spcAft>
                <a:spcPct val="0"/>
              </a:spcAft>
              <a:defRPr/>
            </a:pP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哥林多前書</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600" b="1" dirty="0" smtClean="0">
                <a:solidFill>
                  <a:srgbClr val="FFFFFF"/>
                </a:solidFill>
                <a:latin typeface="Century" panose="02040604050505020304" pitchFamily="18" charset="0"/>
                <a:ea typeface="DFKai-SB" pitchFamily="65" charset="-120"/>
                <a:cs typeface="Arial" charset="0"/>
              </a:rPr>
              <a:t>1 Corinthians</a:t>
            </a:r>
            <a:r>
              <a:rPr lang="en-US" altLang="zh-TW" sz="3600" b="1" noProof="0" dirty="0" smtClean="0">
                <a:solidFill>
                  <a:srgbClr val="FFFFFF"/>
                </a:solidFill>
                <a:latin typeface="Century" panose="02040604050505020304" pitchFamily="18" charset="0"/>
                <a:ea typeface="DFKai-SB" pitchFamily="65" charset="-120"/>
                <a:cs typeface="Arial" charset="0"/>
              </a:rPr>
              <a:t> 2:9</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3200" b="1" dirty="0">
                <a:solidFill>
                  <a:srgbClr val="FFFFFF"/>
                </a:solidFill>
                <a:latin typeface="Century" panose="02040604050505020304" pitchFamily="18" charset="0"/>
              </a:rPr>
              <a:t>What no eye has seen, nor ear heard,</a:t>
            </a:r>
          </a:p>
          <a:p>
            <a:pPr lvl="0" defTabSz="914400" fontAlgn="base">
              <a:spcBef>
                <a:spcPct val="0"/>
              </a:spcBef>
              <a:spcAft>
                <a:spcPct val="0"/>
              </a:spcAft>
              <a:defRPr/>
            </a:pPr>
            <a:r>
              <a:rPr lang="en-US" sz="3200" b="1" dirty="0">
                <a:solidFill>
                  <a:srgbClr val="FFFFFF"/>
                </a:solidFill>
                <a:latin typeface="Century" panose="02040604050505020304" pitchFamily="18" charset="0"/>
              </a:rPr>
              <a:t>    nor the heart of man imagined,</a:t>
            </a:r>
          </a:p>
          <a:p>
            <a:pPr lvl="0" defTabSz="914400" fontAlgn="base">
              <a:spcBef>
                <a:spcPct val="0"/>
              </a:spcBef>
              <a:spcAft>
                <a:spcPct val="0"/>
              </a:spcAft>
              <a:defRPr/>
            </a:pPr>
            <a:r>
              <a:rPr lang="en-US" sz="3200" b="1" dirty="0">
                <a:solidFill>
                  <a:srgbClr val="FFFFFF"/>
                </a:solidFill>
                <a:latin typeface="Century" panose="02040604050505020304" pitchFamily="18" charset="0"/>
              </a:rPr>
              <a:t>what God has prepared for those who love him</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814188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1999" cy="6858000"/>
          </a:xfrm>
        </p:spPr>
      </p:pic>
    </p:spTree>
    <p:extLst>
      <p:ext uri="{BB962C8B-B14F-4D97-AF65-F5344CB8AC3E}">
        <p14:creationId xmlns:p14="http://schemas.microsoft.com/office/powerpoint/2010/main" val="25671847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0174" y="137209"/>
            <a:ext cx="10089321" cy="3554819"/>
          </a:xfrm>
          <a:prstGeom prst="rect">
            <a:avLst/>
          </a:prstGeom>
        </p:spPr>
        <p:txBody>
          <a:bodyPr wrap="square">
            <a:spAutoFit/>
          </a:bodyPr>
          <a:lstStyle/>
          <a:p>
            <a:pPr lvl="0" defTabSz="914400" fontAlgn="base">
              <a:spcBef>
                <a:spcPct val="0"/>
              </a:spcBef>
              <a:spcAft>
                <a:spcPct val="0"/>
              </a:spcAft>
              <a:defRPr/>
            </a:pPr>
            <a:r>
              <a:rPr lang="zh-TW" altLang="en-US" sz="4000" b="1" dirty="0" smtClean="0">
                <a:solidFill>
                  <a:srgbClr val="FFFFFF"/>
                </a:solidFill>
                <a:latin typeface="DFKai-SB" panose="03000509000000000000" pitchFamily="65" charset="-120"/>
                <a:ea typeface="DFKai-SB" panose="03000509000000000000" pitchFamily="65" charset="-120"/>
              </a:rPr>
              <a:t>神</a:t>
            </a:r>
            <a:r>
              <a:rPr lang="zh-TW" altLang="en-US" sz="4000" b="1" dirty="0">
                <a:solidFill>
                  <a:srgbClr val="FFFFFF"/>
                </a:solidFill>
                <a:latin typeface="DFKai-SB" panose="03000509000000000000" pitchFamily="65" charset="-120"/>
                <a:ea typeface="DFKai-SB" panose="03000509000000000000" pitchFamily="65" charset="-120"/>
              </a:rPr>
              <a:t>能照著運行在我們心裡的大力充充足足地成就一切，超過我們所求所想</a:t>
            </a:r>
            <a:r>
              <a:rPr lang="zh-TW" altLang="en-US" sz="4000" b="1" dirty="0" smtClean="0">
                <a:solidFill>
                  <a:srgbClr val="FFFFFF"/>
                </a:solidFill>
                <a:latin typeface="DFKai-SB" panose="03000509000000000000" pitchFamily="65" charset="-120"/>
                <a:ea typeface="DFKai-SB" panose="03000509000000000000" pitchFamily="65" charset="-120"/>
              </a:rPr>
              <a:t>的。</a:t>
            </a:r>
            <a:endParaRPr kumimoji="0"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lvl="0" defTabSz="914400" fontAlgn="base">
              <a:spcBef>
                <a:spcPct val="0"/>
              </a:spcBef>
              <a:spcAft>
                <a:spcPct val="0"/>
              </a:spcAft>
              <a:defRPr/>
            </a:pP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以弗所書</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600" b="1" noProof="0" dirty="0" smtClean="0">
                <a:solidFill>
                  <a:srgbClr val="FFFFFF"/>
                </a:solidFill>
                <a:latin typeface="Century" panose="02040604050505020304" pitchFamily="18" charset="0"/>
                <a:ea typeface="DFKai-SB" pitchFamily="65" charset="-120"/>
                <a:cs typeface="Arial" charset="0"/>
              </a:rPr>
              <a:t>Ephesians 3:20</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3200" b="1" dirty="0">
                <a:solidFill>
                  <a:srgbClr val="FFFFFF"/>
                </a:solidFill>
                <a:latin typeface="Century" panose="02040604050505020304" pitchFamily="18" charset="0"/>
              </a:rPr>
              <a:t>Now to him who is able to do far more abundantly than all that we ask or think, according to the power at work within us,</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0832527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2881"/>
            <a:ext cx="12192000" cy="6857999"/>
          </a:xfrm>
          <a:prstGeom prst="rect">
            <a:avLst/>
          </a:prstGeom>
        </p:spPr>
      </p:pic>
      <p:sp>
        <p:nvSpPr>
          <p:cNvPr id="123906" name="TextBox 1"/>
          <p:cNvSpPr txBox="1">
            <a:spLocks noChangeArrowheads="1"/>
          </p:cNvSpPr>
          <p:nvPr/>
        </p:nvSpPr>
        <p:spPr bwMode="auto">
          <a:xfrm>
            <a:off x="1506825" y="2394105"/>
            <a:ext cx="9144000" cy="1446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同心</a:t>
            </a:r>
            <a:r>
              <a:rPr kumimoji="0" lang="zh-TW" altLang="en-US" sz="88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rPr>
              <a:t>禱告</a:t>
            </a:r>
            <a:endParaRPr kumimoji="0" lang="en-US" altLang="zh-TW" sz="24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7345899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1299720"/>
            <a:ext cx="9144000" cy="28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0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回應詩歌</a:t>
            </a:r>
            <a:endParaRPr lang="en-US" altLang="zh-TW" sz="60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TW" sz="36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endParaRPr>
          </a:p>
          <a:p>
            <a:pPr lvl="0" algn="ctr" defTabSz="914400" eaLnBrk="1" fontAlgn="base" hangingPunct="1">
              <a:spcBef>
                <a:spcPct val="0"/>
              </a:spcBef>
              <a:spcAft>
                <a:spcPct val="0"/>
              </a:spcAft>
              <a:buNone/>
              <a:defRPr/>
            </a:pPr>
            <a:r>
              <a:rPr lang="zh-TW" altLang="en-US" sz="72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a:t>
            </a:r>
            <a:r>
              <a:rPr lang="zh-TW" altLang="en-US" sz="80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戰勝巨人的恩膏</a:t>
            </a:r>
            <a:r>
              <a:rPr lang="zh-TW" altLang="en-US" sz="72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a:t>
            </a:r>
            <a:endParaRPr kumimoji="0" lang="en-US" altLang="zh-TW" sz="88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331114674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7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63622</TotalTime>
  <Words>1428</Words>
  <Application>Microsoft Office PowerPoint</Application>
  <PresentationFormat>Widescreen</PresentationFormat>
  <Paragraphs>180</Paragraphs>
  <Slides>25</Slides>
  <Notes>3</Notes>
  <HiddenSlides>0</HiddenSlides>
  <MMClips>0</MMClips>
  <ScaleCrop>false</ScaleCrop>
  <HeadingPairs>
    <vt:vector size="6" baseType="variant">
      <vt:variant>
        <vt:lpstr>Fonts Used</vt:lpstr>
      </vt:variant>
      <vt:variant>
        <vt:i4>19</vt:i4>
      </vt:variant>
      <vt:variant>
        <vt:lpstr>Theme</vt:lpstr>
      </vt:variant>
      <vt:variant>
        <vt:i4>11</vt:i4>
      </vt:variant>
      <vt:variant>
        <vt:lpstr>Slide Titles</vt:lpstr>
      </vt:variant>
      <vt:variant>
        <vt:i4>25</vt:i4>
      </vt:variant>
    </vt:vector>
  </HeadingPairs>
  <TitlesOfParts>
    <vt:vector size="55" baseType="lpstr">
      <vt:lpstr>Arial Unicode MS</vt:lpstr>
      <vt:lpstr>標楷體</vt:lpstr>
      <vt:lpstr>標楷體</vt:lpstr>
      <vt:lpstr>Microsoft YaHei</vt:lpstr>
      <vt:lpstr>新細明體</vt:lpstr>
      <vt:lpstr>宋体</vt:lpstr>
      <vt:lpstr>Yu Gothic UI Semibold</vt:lpstr>
      <vt:lpstr>Arial</vt:lpstr>
      <vt:lpstr>Arial Narrow</vt:lpstr>
      <vt:lpstr>Calibri</vt:lpstr>
      <vt:lpstr>Cambria</vt:lpstr>
      <vt:lpstr>Century</vt:lpstr>
      <vt:lpstr>Charis SIL</vt:lpstr>
      <vt:lpstr>Franklin Gothic Medium</vt:lpstr>
      <vt:lpstr>Mongolian Baiti</vt:lpstr>
      <vt:lpstr>Tahoma</vt:lpstr>
      <vt:lpstr>Times New Roman</vt:lpstr>
      <vt:lpstr>Verdana</vt:lpstr>
      <vt:lpstr>Wingdings</vt:lpstr>
      <vt:lpstr>Template</vt:lpstr>
      <vt:lpstr>默认设计模板</vt:lpstr>
      <vt:lpstr>96_新詩選</vt:lpstr>
      <vt:lpstr>97_新詩選</vt:lpstr>
      <vt:lpstr>14_Default Design</vt:lpstr>
      <vt:lpstr>新會堂新格式範例(中英文)晨禱</vt:lpstr>
      <vt:lpstr>新會堂新格式範例</vt:lpstr>
      <vt:lpstr>1_新會堂新格式範例(中英文)晨禱</vt:lpstr>
      <vt:lpstr>1_新會堂新格式範例</vt:lpstr>
      <vt:lpstr>2_預設簡報設計</vt:lpstr>
      <vt:lpstr>17_Office 佈景主題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5402</cp:revision>
  <dcterms:created xsi:type="dcterms:W3CDTF">2014-11-02T05:55:36Z</dcterms:created>
  <dcterms:modified xsi:type="dcterms:W3CDTF">2022-01-03T19:57:51Z</dcterms:modified>
</cp:coreProperties>
</file>