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70" r:id="rId3"/>
    <p:sldId id="257" r:id="rId4"/>
    <p:sldId id="256" r:id="rId5"/>
    <p:sldId id="258" r:id="rId6"/>
    <p:sldId id="261" r:id="rId7"/>
    <p:sldId id="263" r:id="rId8"/>
    <p:sldId id="264" r:id="rId9"/>
    <p:sldId id="265" r:id="rId10"/>
    <p:sldId id="266" r:id="rId11"/>
    <p:sldId id="268" r:id="rId12"/>
    <p:sldId id="269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2AC98-E0C9-49A0-9ED4-D934828FD8A3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38149-3B31-41DD-AD00-7CF0F88E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35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578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874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312AB-4E25-4E78-9ABF-69CE71E486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6CD4D6-04AE-4F64-8EC2-4E77E63AA9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D4064-C5C3-47B3-9738-549484CB0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A81D-5D86-42AE-86E4-C229D1C8CA4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A41DC-9ADC-485C-92A4-836C1EA08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6F25D-82FB-4319-88B6-74490E5F2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796-794E-4CCC-B2FC-50A8F4288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44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CA354-EE32-4766-9D4C-AE57A98BA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53159-1109-4D04-A46E-FCFB1DD62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22FB5-6426-4A71-A525-B8FDB4E01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A81D-5D86-42AE-86E4-C229D1C8CA4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69659-034F-45AE-9745-6740BAB55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9BD264-36B1-4AAB-96A9-505157B68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796-794E-4CCC-B2FC-50A8F4288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6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DEE5D-C286-4E36-901F-3E5252B58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98D77-B5BE-4E0A-B4EA-4F746087F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A2762-4836-4620-9F91-105CCD274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A81D-5D86-42AE-86E4-C229D1C8CA4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F65FA-7B82-4C79-B508-FB8BFFF39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EFCD3-2B73-4EEF-B11F-ADA2AF40B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796-794E-4CCC-B2FC-50A8F4288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59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F0F67-C96F-4F67-A2D3-026A6301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4FB9F-152B-42E7-AB3E-AAAD042A1D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9F1C3-F3EA-47F2-ADCF-D569EDB2E6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D7899F-406E-460C-8079-099C7CDDC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A81D-5D86-42AE-86E4-C229D1C8CA4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D48A71-427B-42EC-A80A-B91058D3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6CE09A-0CE6-400B-AEC3-4B84E5972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796-794E-4CCC-B2FC-50A8F4288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515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283A3-EE5E-4D3A-A18A-59A105CE8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66BCF-32DA-43CC-AFBE-B13D6DEC0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8E96FD-AB72-4E0A-9136-5CD67B3872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E85A64-8E90-49E1-91D6-61E8881EC5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050D4C-4806-424B-813A-3095E1226A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65E13B-F0AB-4F23-8BDD-938157378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A81D-5D86-42AE-86E4-C229D1C8CA4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26C2BF-7A80-474A-886A-75EB0F5AC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D16D67-EE17-4E20-B323-8A12E4D80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796-794E-4CCC-B2FC-50A8F4288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42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593B6-FB54-4CF8-BF0F-E904D8326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68AEDD-FEDB-4D39-BDAA-A47BC0FE2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A81D-5D86-42AE-86E4-C229D1C8CA4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D4B99D-C7DD-447D-B016-7B7C26A54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ADEB80-5EB0-40C0-A157-7B3A5BDF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796-794E-4CCC-B2FC-50A8F4288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48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5088E4-CE54-41CF-8920-572893AAB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A81D-5D86-42AE-86E4-C229D1C8CA4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D1E4E0-2B19-4C3D-8633-45F65212C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179197-F9B2-40F8-9F38-4962AB8D3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796-794E-4CCC-B2FC-50A8F4288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984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6A03B-C7F4-4D76-BBAA-0D546A79B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11F76-57C7-4BC0-97F5-CD0C49BE9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7A16A-54F3-4ADC-B4DE-36A1423BE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7D13C9-2A50-45A0-B5A8-E657F2CEE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A81D-5D86-42AE-86E4-C229D1C8CA4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84FA2E-4A54-4809-87E2-EA6E01F7D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258A44-CAF9-4EF0-9EF4-663D4DA66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796-794E-4CCC-B2FC-50A8F4288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082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1BF82-2E5D-41C0-B90D-B02F754A3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0252B1-AB44-4FC8-A8E6-72F09BF9DB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B5310-3A84-4E5F-8379-802931A6C1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CB8CE1-F429-453D-A711-EB15BBE67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A81D-5D86-42AE-86E4-C229D1C8CA4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634825-2D1E-42DB-92CB-FAA73D25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7D65C-9DA2-47EE-B3BC-5D6FC7924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796-794E-4CCC-B2FC-50A8F4288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955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D92CC-2089-4470-BDC7-298BDD554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9C3484-0D0A-4C28-A0D2-319A662B1E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C35A4D-CE1A-4395-82F2-712695531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A81D-5D86-42AE-86E4-C229D1C8CA4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68E4-0F81-4804-B623-ADC057575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485DE-0D19-46C3-BD76-E08C72FD0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796-794E-4CCC-B2FC-50A8F4288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92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BE7940-B2EE-4011-9795-55126F1FCC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3D7120-B20A-44EE-912A-1EA4EE1C54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216EA-9068-4A56-9D8A-EAEB7827F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A81D-5D86-42AE-86E4-C229D1C8CA4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973EF-1466-4845-BF23-25762821A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BECD4-CA0A-44E1-8277-478577252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796-794E-4CCC-B2FC-50A8F4288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008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795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68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4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76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2296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9982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059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8182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225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924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165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5C2F33-2E0F-4E6E-B4A2-74A6FAC40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5C1AF9-0D12-4DE3-818A-130842F36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DA5D3-BEB4-4396-9762-CD16D52E79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3A81D-5D86-42AE-86E4-C229D1C8CA44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470E2-CE8D-4F2F-A6D9-69C9F47EA5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82267-1DD5-40FF-BB3D-A3F68A5CEF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B1796-794E-4CCC-B2FC-50A8F4288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2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819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romans/8-29.htm" TargetMode="External"/><Relationship Id="rId2" Type="http://schemas.openxmlformats.org/officeDocument/2006/relationships/hyperlink" Target="https://cnbible.com/romans/8-28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nbible.com/romans/8-30.htm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07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4C11B-DFF1-4E9F-A84E-443488924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創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亞 當 活 到 一 百 三 十 歲 、 生 了 一 個 兒 子 、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形 像 樣 式 和 自 己 相 似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就 給 他 起 名 叫 塞 特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.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DAC592E-1722-4F9C-B595-F924A8DD54D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825625"/>
            <a:ext cx="5257800" cy="4565940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45ED83A-AD66-4F3D-9AD6-684B5A8670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69891" y="1825624"/>
            <a:ext cx="5183909" cy="456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83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DC2E6-3B59-49B0-95B9-75A4CC754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939" y="862642"/>
            <a:ext cx="9859993" cy="2855343"/>
          </a:xfrm>
        </p:spPr>
        <p:txBody>
          <a:bodyPr>
            <a:normAutofit/>
          </a:bodyPr>
          <a:lstStyle/>
          <a:p>
            <a:r>
              <a:rPr lang="zh-CN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活出</a:t>
            </a:r>
            <a:r>
              <a:rPr 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耶穌基督的身量</a:t>
            </a:r>
            <a:r>
              <a:rPr lang="en-US" alt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/>
            </a:r>
            <a:br>
              <a:rPr lang="en-US" altLang="zh-TW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</a:br>
            <a:r>
              <a:rPr lang="en-US" sz="4000" b="1" dirty="0"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living to the whole measure of the fullness of Jesus Christ</a:t>
            </a:r>
            <a:r>
              <a:rPr lang="en-US" alt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/>
            </a:r>
            <a:br>
              <a:rPr lang="en-US" alt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</a:br>
            <a:r>
              <a:rPr lang="en-US" altLang="zh-TW" sz="1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					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75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759B7CE-2F8D-4DCE-BA56-EA190D058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991" y="224287"/>
            <a:ext cx="10748515" cy="663371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TW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主題經文：</a:t>
            </a:r>
            <a:r>
              <a:rPr lang="zh-CN" alt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羅馬書</a:t>
            </a:r>
            <a:r>
              <a:rPr lang="en-US" altLang="zh-CN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/ROMANS 8:28-30</a:t>
            </a:r>
          </a:p>
          <a:p>
            <a:pPr marL="0" indent="0">
              <a:buNone/>
            </a:pP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28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我 們 曉 得 萬 事 都 互 相 效 力 ， 叫 愛 神 的 人 得 益 處 ， 就 是 按 他 旨 意 被 召 的 人 。 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29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因 為 他 預 先 所 知 道 的 人 ， 就 預 先 定 下 效 法 他 兒 子 的 模 樣 ， 使 他 兒 子 在 許 多 弟 兄 中 作 長 子 。 </a:t>
            </a:r>
            <a:r>
              <a:rPr lang="en-US" altLang="zh-TW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30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預 先 所 定 下 的 人 又 召 他 們 來 ； 所 召 來 的 人 又 稱 他 們 為 義 ； 所 稱 為 義 的 人 又 叫 他 們 得 榮 耀 。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3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28</a:t>
            </a:r>
            <a:r>
              <a:rPr lang="en-US" sz="33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And we know that all things work together for good to them that love God, to them who are the called according to </a:t>
            </a:r>
            <a:r>
              <a:rPr lang="en-US" sz="3300" b="1" i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his</a:t>
            </a:r>
            <a:r>
              <a:rPr lang="en-US" sz="33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 purpose. </a:t>
            </a:r>
            <a:r>
              <a:rPr lang="en-US" sz="33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29</a:t>
            </a:r>
            <a:r>
              <a:rPr lang="en-US" sz="33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For whom he did foreknow, he also did predestinate </a:t>
            </a:r>
            <a:r>
              <a:rPr lang="en-US" sz="3300" b="1" i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to be</a:t>
            </a:r>
            <a:r>
              <a:rPr lang="en-US" sz="33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 conformed to the image of his Son, that he might be the firstborn among many brethren. </a:t>
            </a:r>
            <a:r>
              <a:rPr lang="en-US" sz="33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30</a:t>
            </a:r>
            <a:r>
              <a:rPr lang="en-US" sz="33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Moreover whom he did predestinate, them he also called: and whom he called, them he also justified: and whom he justified, them he also glorified.</a:t>
            </a:r>
            <a:endParaRPr lang="en-US" sz="33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254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C1670-AA00-4B6C-AC28-AFA1749EE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178"/>
            <a:ext cx="10515600" cy="526212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0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一</a:t>
            </a:r>
            <a:r>
              <a:rPr lang="en-US" altLang="zh-CN" sz="40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. </a:t>
            </a:r>
            <a:r>
              <a:rPr lang="zh-TW" sz="40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被領養成爲神的兒子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86E9D-35DD-4359-86FF-93216A3B4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751" y="1061049"/>
            <a:ext cx="10586049" cy="5796951"/>
          </a:xfrm>
        </p:spPr>
        <p:txBody>
          <a:bodyPr>
            <a:normAutofit lnSpcReduction="1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羅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8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29-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道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下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模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多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弟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中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長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弗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。。。 神 從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創 立 世 界 以 前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在 基 督 裡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揀 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了 我 們 、 使 我 們 在 他 面 前 成 為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聖 潔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無 有 瑕 疵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們 藉 這 愛 子 的 血 、 得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蒙 救 贖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過 犯 得 以 赦 免 、 乃 是 照 他 豐 富 的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 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/>
              <a:t>1</a:t>
            </a:r>
            <a:r>
              <a:rPr lang="en-US" sz="3600" b="1" dirty="0"/>
              <a:t>.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神主動賜下救恩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利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11-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活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生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血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中</a:t>
            </a:r>
            <a:r>
              <a:rPr 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078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D67BC-47C2-4908-B42F-CB772E795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245" y="336430"/>
            <a:ext cx="10748513" cy="64094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2. </a:t>
            </a:r>
            <a:r>
              <a:rPr lang="zh-TW" sz="37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人樂意接受神的恩典</a:t>
            </a:r>
            <a:endParaRPr lang="en-US" altLang="zh-TW" sz="37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7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3. </a:t>
            </a:r>
            <a:r>
              <a:rPr lang="zh-TW" sz="37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合法被領養成爲神的兒女</a:t>
            </a:r>
            <a:endParaRPr lang="en-US" altLang="zh-TW" sz="37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羅</a:t>
            </a:r>
            <a:r>
              <a:rPr lang="en-US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15-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們 所 受 的 不 是 奴 僕 的 心、 仍 舊 害 怕 ． 所 受 的 乃 是 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兒 子 的 心（</a:t>
            </a:r>
            <a:r>
              <a:rPr lang="en-US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the Spirit of adoption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 因 此 我 們 呼 叫 阿 爸 、 父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7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來</a:t>
            </a:r>
            <a:r>
              <a:rPr lang="en-US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11-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。。。 所 以 他 稱 他 們 為 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弟 兄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、 也 不 以 為 恥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endParaRPr lang="en-US" sz="37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7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CN" sz="37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長大成熟</a:t>
            </a:r>
            <a:endParaRPr lang="en-US" altLang="zh-CN" sz="37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19-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。。。子憑著自己不能做什麼，唯有</a:t>
            </a:r>
            <a:r>
              <a:rPr lang="zh-TW" sz="37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看見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父所做的，子才能做；父所做的事，子也照樣做。</a:t>
            </a:r>
            <a:r>
              <a:rPr lang="en-US" sz="37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en-US" sz="37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sz="37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7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49-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我沒有憑著自己講，唯有差我來的</a:t>
            </a:r>
            <a:r>
              <a:rPr lang="zh-TW" sz="37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父已經給我命令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，叫我說什麼、講什麼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sz="37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679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35C14-4BEC-4703-B2D9-C439B4E78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6814"/>
            <a:ext cx="10515600" cy="6288657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NotoSansTC"/>
              </a:rPr>
              <a:t>約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NotoSansTC"/>
              </a:rPr>
              <a:t>14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NotoSansTC"/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latin typeface="NotoSansTC"/>
              </a:rPr>
              <a:t>9-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latin typeface="NotoSansTC"/>
              </a:rPr>
              <a:t>。。。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NotoSansTC"/>
              </a:rPr>
              <a:t>人看見了我，就是看見了父。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NotoSansTC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弗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。。。認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識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子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長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大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成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基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督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長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成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身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量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約一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如 何 、 我 們 在 這 世 上 也 如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何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林前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3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 能 把 你 們 當 作 屬 靈 的 、 只 得 把 你 們 當 作 屬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肉 體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、 在 基 督 裡 為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嬰 孩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的 </a:t>
            </a:r>
            <a:r>
              <a:rPr lang="zh-TW" sz="36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屬肉體的人</a:t>
            </a:r>
            <a:r>
              <a:rPr lang="en-US" sz="36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-</a:t>
            </a:r>
            <a:r>
              <a:rPr 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信主，但仍然是嬰孩的人。有生命但比較小，是已經得救的人。</a:t>
            </a:r>
            <a:endParaRPr lang="en-US" altLang="zh-TW" sz="36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CN" alt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何謂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[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己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]? </a:t>
            </a:r>
          </a:p>
          <a:p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己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-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是指舊人，是屬肉體的人，指外面的人。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486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012E9-9FC4-4FB3-91B6-822754FF2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366" y="310551"/>
            <a:ext cx="10722634" cy="6469810"/>
          </a:xfrm>
        </p:spPr>
        <p:txBody>
          <a:bodyPr>
            <a:normAutofit fontScale="92500" lnSpcReduction="20000"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時常讀聖經禱告，讓裏面的生命長大，並放下自己，訓練自己不被看重，不嫉妒爭競。</a:t>
            </a:r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學習體貼聖靈的感動。 愛自己裏面的靈人，讓他健壯長大成熟。 </a:t>
            </a:r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學習愛自己。真正愛自己，最後就是捨己。 因爲裏面的生命是耶穌的生命，耶穌的生命是捨己的生命，是給的生命</a:t>
            </a:r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時常默想神的話，或</a:t>
            </a:r>
            <a:r>
              <a:rPr lang="zh-CN" altLang="en-US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在</a:t>
            </a: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詩歌敬拜中，浸泡在神的同在中</a:t>
            </a:r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TW" sz="3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攻剋己身，叫身服我。 </a:t>
            </a:r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屬靈的人</a:t>
            </a:r>
            <a:r>
              <a:rPr lang="en-US" sz="39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-</a:t>
            </a:r>
            <a:r>
              <a:rPr lang="zh-TW" sz="39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可以吃乾糧，不是一直停留在入門得救的小學階段裏，他是被聖靈引導管理的人，隨時與聖靈是相通的，可以明白神的事。</a:t>
            </a:r>
            <a:endParaRPr lang="en-US" sz="39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339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E86DB-6C83-42CD-955B-2AF676DDD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4673"/>
            <a:ext cx="10515600" cy="500331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000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二</a:t>
            </a:r>
            <a:r>
              <a:rPr lang="en-US" altLang="zh-CN" sz="4000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.</a:t>
            </a:r>
            <a:r>
              <a:rPr lang="zh-CN" altLang="en-US" sz="4000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 </a:t>
            </a:r>
            <a:r>
              <a:rPr lang="zh-TW" sz="40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像耶穌的生命性情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ADE61-0D88-4386-B8BC-964193A76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88" y="1026545"/>
            <a:ext cx="10895162" cy="5995358"/>
          </a:xfrm>
        </p:spPr>
        <p:txBody>
          <a:bodyPr>
            <a:normAutofit fontScale="92500"/>
          </a:bodyPr>
          <a:lstStyle/>
          <a:p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羅</a:t>
            </a:r>
            <a:r>
              <a:rPr lang="en-US" sz="37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8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700" b="1" dirty="0">
                <a:solidFill>
                  <a:schemeClr val="accent4">
                    <a:lumMod val="50000"/>
                  </a:schemeClr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PMingLiU" panose="02020500000000000000" pitchFamily="18" charset="-120"/>
              </a:rPr>
              <a:t>29-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因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為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預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先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所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知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道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預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先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定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下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效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法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兒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子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模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樣</a:t>
            </a:r>
            <a:r>
              <a:rPr lang="zh-TW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使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兒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子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在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許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多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弟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兄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中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作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長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子</a:t>
            </a:r>
            <a:r>
              <a:rPr lang="zh-TW" sz="37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37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。</a:t>
            </a:r>
            <a:endParaRPr lang="en-US" altLang="zh-TW" sz="37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pPr marL="342900" indent="-342900">
              <a:buAutoNum type="arabicPeriod"/>
            </a:pPr>
            <a:r>
              <a:rPr lang="zh-TW" sz="37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藉著環境模塑得更像神的長子耶穌</a:t>
            </a:r>
            <a:endParaRPr lang="en-US" altLang="zh-TW" sz="3700" b="1" dirty="0"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700" b="1" dirty="0"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•</a:t>
            </a:r>
            <a:r>
              <a:rPr lang="zh-TW" altLang="en-US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詩</a:t>
            </a:r>
            <a:r>
              <a:rPr lang="en-US" altLang="zh-TW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66</a:t>
            </a:r>
            <a:r>
              <a:rPr lang="zh-TW" altLang="en-US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altLang="zh-TW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10-12-</a:t>
            </a:r>
            <a:r>
              <a:rPr lang="zh-TW" altLang="en-US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神 阿 、 你 曾 </a:t>
            </a:r>
            <a:r>
              <a:rPr lang="zh-TW" altLang="en-US" sz="37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試 驗</a:t>
            </a:r>
            <a:r>
              <a:rPr lang="zh-TW" altLang="en-US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 我 們 、 </a:t>
            </a:r>
            <a:r>
              <a:rPr lang="zh-TW" altLang="en-US" sz="37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熬 煉</a:t>
            </a:r>
            <a:r>
              <a:rPr lang="zh-TW" altLang="en-US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 我 們 、 如 熬 煉 銀 子 一 樣。你 使 我 們 進 入 網 羅 、 把 重 擔 放 在 我 們 的 身 上 。你 使 人 坐 車 軋 我 們 的 頭 ． 我 們 經 過 水 火 ． 你 卻 使 我 們 到 </a:t>
            </a:r>
            <a:r>
              <a:rPr lang="zh-TW" altLang="en-US" sz="37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豐 富 之 地 </a:t>
            </a:r>
            <a:r>
              <a:rPr lang="zh-TW" altLang="en-US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。</a:t>
            </a:r>
          </a:p>
          <a:p>
            <a:pPr marL="0" indent="0">
              <a:buNone/>
            </a:pPr>
            <a:r>
              <a:rPr lang="en-US" altLang="zh-TW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•</a:t>
            </a:r>
            <a:r>
              <a:rPr lang="zh-TW" altLang="en-US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羅</a:t>
            </a:r>
            <a:r>
              <a:rPr lang="en-US" altLang="zh-TW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5</a:t>
            </a:r>
            <a:r>
              <a:rPr lang="zh-TW" altLang="en-US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altLang="zh-TW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3-5-</a:t>
            </a:r>
            <a:r>
              <a:rPr lang="zh-TW" altLang="en-US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r>
              <a:rPr lang="zh-TW" altLang="en-US" sz="37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患 難</a:t>
            </a:r>
            <a:r>
              <a:rPr lang="zh-TW" altLang="en-US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 生 忍 耐 ．忍 耐 生 </a:t>
            </a:r>
            <a:r>
              <a:rPr lang="zh-TW" altLang="en-US" sz="37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老 練</a:t>
            </a:r>
            <a:r>
              <a:rPr lang="zh-TW" altLang="en-US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 </a:t>
            </a:r>
            <a:r>
              <a:rPr lang="zh-CN" altLang="en-US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endParaRPr lang="en-US" altLang="zh-TW" sz="3700" b="1" dirty="0">
              <a:solidFill>
                <a:schemeClr val="accent4">
                  <a:lumMod val="50000"/>
                </a:schemeClr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•</a:t>
            </a:r>
            <a:r>
              <a:rPr lang="zh-TW" altLang="en-US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林後</a:t>
            </a:r>
            <a:r>
              <a:rPr lang="en-US" altLang="zh-TW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4</a:t>
            </a:r>
            <a:r>
              <a:rPr lang="zh-TW" altLang="en-US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altLang="zh-TW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17-</a:t>
            </a:r>
            <a:r>
              <a:rPr lang="zh-TW" altLang="en-US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我 們 這 </a:t>
            </a:r>
            <a:r>
              <a:rPr lang="zh-TW" altLang="en-US" sz="37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至 暫 至 輕 的 苦 楚 </a:t>
            </a:r>
            <a:r>
              <a:rPr lang="zh-TW" altLang="en-US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、 要 為 我 們 成 就 極 重 無 比 永 遠 的 </a:t>
            </a:r>
            <a:r>
              <a:rPr lang="zh-TW" altLang="en-US" sz="37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榮 耀</a:t>
            </a:r>
            <a:r>
              <a:rPr lang="zh-TW" altLang="en-US" sz="37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 。</a:t>
            </a:r>
          </a:p>
          <a:p>
            <a:pPr marL="342900" indent="-342900">
              <a:buAutoNum type="arabicPeriod"/>
            </a:pPr>
            <a:endParaRPr lang="en-US" altLang="zh-TW" sz="3600" dirty="0"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342900" indent="-342900">
              <a:buAutoNum type="arabicPeriod"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566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5B5A46F-D1A3-417E-859B-2143E4414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5138"/>
            <a:ext cx="10515600" cy="5711825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/>
              <a:t>2. </a:t>
            </a:r>
            <a:r>
              <a:rPr lang="zh-TW" altLang="en-US" sz="3600" b="1"/>
              <a:t>領受神</a:t>
            </a:r>
            <a:r>
              <a:rPr lang="zh-TW" altLang="en-US" sz="3600" b="1" dirty="0"/>
              <a:t>兒子的身份</a:t>
            </a:r>
            <a:endParaRPr lang="en-US" altLang="zh-TW" sz="3600" b="1" dirty="0"/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來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10-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原 來 那 為 萬 物 所 屬 、 為 萬 物 所 本 的 、 要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領 許 多 的 兒 子 進 榮 耀 裡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去 、 使 救 他 們 的 元 帥 、 因 受 苦 難 得 以 完 全 、 本 是 合 宜 的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榮耀</a:t>
            </a:r>
            <a:r>
              <a:rPr lang="en-US" alt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--</a:t>
            </a:r>
            <a:r>
              <a:rPr lang="zh-TW" sz="3600" b="1" dirty="0">
                <a:solidFill>
                  <a:srgbClr val="00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《至高至尊，尊榮，沉重，有分量，光煇</a:t>
            </a:r>
            <a:r>
              <a:rPr lang="en-U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,</a:t>
            </a:r>
            <a:r>
              <a:rPr lang="zh-TW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》</a:t>
            </a:r>
            <a:endParaRPr lang="en-US" altLang="zh-TW" sz="3600" b="1" dirty="0">
              <a:solidFill>
                <a:srgbClr val="000000"/>
              </a:solidFill>
              <a:latin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神的榮耀，</a:t>
            </a:r>
            <a:r>
              <a:rPr lang="zh-CN" altLang="en-US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所有</a:t>
            </a:r>
            <a:r>
              <a:rPr lang="zh-TW" sz="3600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關乎神的所是</a:t>
            </a:r>
            <a:endParaRPr lang="en-US" altLang="zh-TW" sz="3600" b="1" dirty="0">
              <a:solidFill>
                <a:srgbClr val="FF0000"/>
              </a:solidFill>
              <a:effectLst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22-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給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榮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已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賜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給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168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31626-F592-484A-93E9-114EEA1ED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393" y="384562"/>
            <a:ext cx="10733517" cy="64734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zh-TW" sz="4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A.  </a:t>
            </a:r>
            <a:r>
              <a:rPr lang="zh-TW" sz="4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你是天父的最愛</a:t>
            </a:r>
            <a:endParaRPr lang="en-US" altLang="zh-TW" sz="4600" b="1" dirty="0">
              <a:solidFill>
                <a:srgbClr val="000000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太</a:t>
            </a:r>
            <a:r>
              <a:rPr lang="en-US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17-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 天 上 有 聲 音 說 、 這 是 我 的 </a:t>
            </a:r>
            <a:r>
              <a:rPr lang="zh-TW" sz="4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愛 子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、 我 所 喜 悅 的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4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約</a:t>
            </a:r>
            <a:r>
              <a:rPr lang="en-US" sz="4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17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4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23-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r>
              <a:rPr lang="en-US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叫 世 人 知 道 你 差 了 我 來 、 也 知 道 </a:t>
            </a:r>
            <a:r>
              <a:rPr lang="zh-TW" sz="4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 愛 他 們 如 同 愛 我 一 樣</a:t>
            </a:r>
            <a:r>
              <a:rPr lang="zh-CN" altLang="en-US" sz="46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4600" b="1" dirty="0">
              <a:solidFill>
                <a:srgbClr val="FF0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600" b="1" dirty="0"/>
              <a:t>B.</a:t>
            </a:r>
            <a:r>
              <a:rPr lang="zh-TW" sz="4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相信你是義的</a:t>
            </a:r>
            <a:endParaRPr lang="en-US" altLang="zh-TW" sz="4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約一</a:t>
            </a:r>
            <a:r>
              <a:rPr lang="en-US" sz="4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4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7-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。。。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 兒 子 耶 穌 的 血 也 </a:t>
            </a:r>
            <a:r>
              <a:rPr lang="zh-TW" sz="4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洗 淨 我 們 一 切 的 罪 </a:t>
            </a:r>
            <a:r>
              <a:rPr lang="zh-TW" sz="4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4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羅</a:t>
            </a:r>
            <a:r>
              <a:rPr lang="en-US" sz="4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5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4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9-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現 在 我 們 既 靠 著 他 的 血 </a:t>
            </a:r>
            <a:r>
              <a:rPr lang="zh-TW" sz="4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稱 義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、 就 更 要 藉 著 他 </a:t>
            </a:r>
            <a:r>
              <a:rPr lang="zh-TW" sz="4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免 去 　 神 的 忿 怒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sz="4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4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C. </a:t>
            </a:r>
            <a:r>
              <a:rPr lang="zh-CN" sz="4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神是</a:t>
            </a:r>
            <a:r>
              <a:rPr lang="en-US" sz="4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100%</a:t>
            </a:r>
            <a:r>
              <a:rPr lang="zh-CN" sz="4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良善的</a:t>
            </a:r>
            <a:endParaRPr lang="en-US" sz="4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出</a:t>
            </a:r>
            <a:r>
              <a:rPr lang="en-US" altLang="zh-CN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33</a:t>
            </a:r>
            <a:r>
              <a:rPr lang="zh-CN" altLang="en-US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19-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耶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華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說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顯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切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恩</a:t>
            </a:r>
            <a:r>
              <a:rPr lang="zh-TW" sz="4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慈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面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前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經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過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宣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告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名</a:t>
            </a:r>
            <a:r>
              <a:rPr lang="zh-TW" sz="4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4600" b="1" i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endParaRPr lang="en-US" sz="4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958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8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「</a:t>
            </a:r>
            <a:r>
              <a:rPr lang="zh-TW" altLang="en-US" sz="8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飛舞出神的榮耀</a:t>
            </a: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19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1006</Words>
  <Application>Microsoft Office PowerPoint</Application>
  <PresentationFormat>Widescreen</PresentationFormat>
  <Paragraphs>61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9" baseType="lpstr">
      <vt:lpstr>等线</vt:lpstr>
      <vt:lpstr>等线</vt:lpstr>
      <vt:lpstr>DFKai-SB</vt:lpstr>
      <vt:lpstr>Microsoft JhengHei</vt:lpstr>
      <vt:lpstr>NotoSansTC</vt:lpstr>
      <vt:lpstr>新細明體</vt:lpstr>
      <vt:lpstr>新細明體</vt:lpstr>
      <vt:lpstr>Trebuchet</vt:lpstr>
      <vt:lpstr>Arial</vt:lpstr>
      <vt:lpstr>Calibri</vt:lpstr>
      <vt:lpstr>Calibri Light</vt:lpstr>
      <vt:lpstr>Cambria</vt:lpstr>
      <vt:lpstr>Century</vt:lpstr>
      <vt:lpstr>Symbol</vt:lpstr>
      <vt:lpstr>Times New Roman</vt:lpstr>
      <vt:lpstr>Office Theme</vt:lpstr>
      <vt:lpstr>14_Default Design</vt:lpstr>
      <vt:lpstr>PowerPoint Presentation</vt:lpstr>
      <vt:lpstr>創5：3-亞 當 活 到 一 百 三 十 歲 、 生 了 一 個 兒 子 、 形 像 樣 式 和 自 己 相 似 、 就 給 他 起 名 叫 塞 特 .</vt:lpstr>
      <vt:lpstr>活出耶穌基督的身量 living to the whole measure of the fullness of Jesus Christ          </vt:lpstr>
      <vt:lpstr>PowerPoint Presentation</vt:lpstr>
      <vt:lpstr>一. 被領養成爲神的兒子</vt:lpstr>
      <vt:lpstr>PowerPoint Presentation</vt:lpstr>
      <vt:lpstr>PowerPoint Presentation</vt:lpstr>
      <vt:lpstr>PowerPoint Presentation</vt:lpstr>
      <vt:lpstr>二. 像耶穌的生命性情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活出耶穌基督的身量 living to the whole measure of the fullness of Jesus Christ</dc:title>
  <dc:creator>Deborah Princess</dc:creator>
  <cp:lastModifiedBy>He5778Lord</cp:lastModifiedBy>
  <cp:revision>6</cp:revision>
  <dcterms:created xsi:type="dcterms:W3CDTF">2022-01-15T23:17:53Z</dcterms:created>
  <dcterms:modified xsi:type="dcterms:W3CDTF">2022-01-19T17:45:17Z</dcterms:modified>
</cp:coreProperties>
</file>