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  <p:sldMasterId id="2147501219" r:id="rId11"/>
  </p:sldMasterIdLst>
  <p:notesMasterIdLst>
    <p:notesMasterId r:id="rId34"/>
  </p:notesMasterIdLst>
  <p:sldIdLst>
    <p:sldId id="11465" r:id="rId12"/>
    <p:sldId id="11501" r:id="rId13"/>
    <p:sldId id="11500" r:id="rId14"/>
    <p:sldId id="11502" r:id="rId15"/>
    <p:sldId id="11504" r:id="rId16"/>
    <p:sldId id="11505" r:id="rId17"/>
    <p:sldId id="11506" r:id="rId18"/>
    <p:sldId id="11507" r:id="rId19"/>
    <p:sldId id="11510" r:id="rId20"/>
    <p:sldId id="11511" r:id="rId21"/>
    <p:sldId id="11512" r:id="rId22"/>
    <p:sldId id="11513" r:id="rId23"/>
    <p:sldId id="11514" r:id="rId24"/>
    <p:sldId id="11515" r:id="rId25"/>
    <p:sldId id="11516" r:id="rId26"/>
    <p:sldId id="11517" r:id="rId27"/>
    <p:sldId id="11518" r:id="rId28"/>
    <p:sldId id="11519" r:id="rId29"/>
    <p:sldId id="11521" r:id="rId30"/>
    <p:sldId id="11522" r:id="rId31"/>
    <p:sldId id="11523" r:id="rId32"/>
    <p:sldId id="11524" r:id="rId33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FF"/>
    <a:srgbClr val="FF66CC"/>
    <a:srgbClr val="CCFFCC"/>
    <a:srgbClr val="FFCC99"/>
    <a:srgbClr val="FFCC66"/>
    <a:srgbClr val="FFCC00"/>
    <a:srgbClr val="FFCCCC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978" autoAdjust="0"/>
    <p:restoredTop sz="93608" autoAdjust="0"/>
  </p:normalViewPr>
  <p:slideViewPr>
    <p:cSldViewPr snapToGrid="0" snapToObjects="1">
      <p:cViewPr varScale="1">
        <p:scale>
          <a:sx n="72" d="100"/>
          <a:sy n="72" d="100"/>
        </p:scale>
        <p:origin x="28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469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1/25/2022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1/25/2022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402EF-F26A-465B-9449-CC0645F59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0AC4FC-71F6-4C0D-8EE4-D892359058AE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7EEE8-BA52-4899-85E8-AC4E90913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A5628-DD61-4F63-9E6E-F87E4F7ED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DF6D49-3739-44F6-954A-0D69CD5F49D3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833766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03004-443A-4E32-BEF7-24021E937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81A052-FA7C-429E-BB78-637B64FC1D34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A5517-B28E-4020-A755-C77554429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92566-A44E-4275-8BB2-38842D511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702894-3F9D-46F7-B4FD-0D8B858CC6E0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289426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2F2C4-77AC-43E6-B2EC-01C3B11C2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D3C8EA-765D-4AA0-B5AF-198E5A769EB2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E6D3F-76C2-49E1-B0D6-A3968B970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DFE878-2DB1-4BB2-9BD1-847808682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4DC401-BD74-4989-978C-D9AEA23CB817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78915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4710AA9-7E34-4A6E-A951-C9C4DF0A4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5FC487-07C8-4AF7-BD6F-E91918DFBCA8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D1090F-43EA-4998-B771-E28F4DB3F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A824D2-8E23-4ADE-B19C-377C19C47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F31DD3-59B1-4AAF-A6BD-6CF07A7A7018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260030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4B22C15-9B62-465F-8A46-B8D5E45D3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012F0E-9059-4FBC-9FB3-1F784B1A7504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A332DB4-7C28-448D-BBEA-8797394A1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4B6A291-D714-4BAF-BC2D-7244D74B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EFFFD7-B8B3-40F3-B25E-D44297E12AFA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600446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DE39286-1F79-485C-9EFB-777729CD8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FBC941-FCFD-4C34-A327-E1803EC28D27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8488D08-9E30-4EFC-B56F-3AEF64979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DC8C857-FF7D-4CD4-A9BA-DBA5E116D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93F2DC8-0318-4407-A55F-EC758A6DBD31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851293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96452A3-FB78-4EFD-A2B9-412BBE0C0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9C8299C-3580-44DF-8B50-02108A790A5D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13D50D3-70EC-4F6C-B722-9825836F0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0C02328-9BFA-474D-A155-6AD545178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7A63C2-BF0E-4C3A-9884-4304EDAB97F2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747400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C184815-011D-450A-A9D6-5F91035EC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D61571-4C46-4559-9977-F41143B7331F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9A7E5F8-94A6-4F38-B708-AC519BDC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B7E263C-30DB-4CE5-BFA3-3BDBAD19D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1DB16F-4FEA-4BDE-AD7F-A33265A14C82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555966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AA821DB-C1ED-45D3-9733-B38AE53F7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5A3474-A082-4210-AF85-3EDD6FF5735A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26C3D9A-C379-45A4-B503-7B24EFC66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BCD468D-79D6-41D6-A93C-D1EB5F88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06666D-ED4E-4953-A61C-304588C3E6C5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28445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9F5E05B-9456-4369-BFBA-9EEA14F83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F07C3A-383E-4B50-AF05-7B1C4504A32F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B99F8E1-A298-4C9D-9FF9-BC8723A4F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1CCDE6-E075-4783-A030-8DDE314C9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FF2D77-E5E6-4279-8488-19345DC1A084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346156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0FC40-6E60-4F43-B969-46222EEC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67EBFD-0B73-4A07-8A8C-0CDB74AFB50A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60ADA-AFCE-4E46-8EDE-3EEB0ADA3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3DB99-9D88-4A01-9239-E0B1D3C5F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0040AB7-A4A1-4961-B7C0-503C957E2511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46718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A8C7E64-EF85-4C34-9014-9E584CEFAC58}"/>
              </a:ext>
            </a:extLst>
          </p:cNvPr>
          <p:cNvSpPr txBox="1"/>
          <p:nvPr/>
        </p:nvSpPr>
        <p:spPr>
          <a:xfrm>
            <a:off x="898525" y="971550"/>
            <a:ext cx="801688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200" b="0" i="0" u="none" strike="noStrike" kern="1200" cap="none" spc="0" normalizeH="0" baseline="0" noProof="0">
                <a:ln>
                  <a:noFill/>
                </a:ln>
                <a:solidFill>
                  <a:srgbClr val="8AD0D6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20D1C1-DFC0-4F04-A860-6B0EDF57677D}"/>
              </a:ext>
            </a:extLst>
          </p:cNvPr>
          <p:cNvSpPr txBox="1"/>
          <p:nvPr/>
        </p:nvSpPr>
        <p:spPr>
          <a:xfrm>
            <a:off x="9329738" y="2613025"/>
            <a:ext cx="803275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200" b="0" i="0" u="none" strike="noStrike" kern="1200" cap="none" spc="0" normalizeH="0" baseline="0" noProof="0">
                <a:ln>
                  <a:noFill/>
                </a:ln>
                <a:solidFill>
                  <a:srgbClr val="8AD0D6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F4591BF-A021-4D9D-8BD4-29FA77C81DC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90C85A-B9A3-499A-8D28-A29E1B16893F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98BA65D-655F-4B8C-B62E-94B9B761286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661420B-D569-4164-B2F6-BD95628F18E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B26083-2C81-42CA-A975-40A332595BCE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74772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D468C-D6F7-4F9E-AF95-E618477F0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9EAF87-817B-4716-8D33-DB7BED0C9656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765AE-FFD1-4855-9B41-5E3374B50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194EC-8D84-45A5-A05A-3749860FB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43B0752-8347-497D-B32D-27A6BFFA9067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3227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216FDB-2E74-4BD4-B24B-A8E2834CB790}"/>
              </a:ext>
            </a:extLst>
          </p:cNvPr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8F603C-130F-41D9-848A-E97975C276F0}"/>
              </a:ext>
            </a:extLst>
          </p:cNvPr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AADB5E4-8E61-4809-8B06-5209A9C7D50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5F8767-C9EE-44F1-8D5F-A1AB4D9AE7CC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B7514FF-1A08-44D7-B707-41B882787B5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748E55F-DAA1-48C2-BFD6-E04FB92A315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88E2E8-A982-4875-8893-BDF5DAB82BA0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35280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8FC87C-1E30-40F8-A9D3-A4F4219BAD93}"/>
              </a:ext>
            </a:extLst>
          </p:cNvPr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ADBF2AA-63B1-4110-8393-99E1B14F47A5}"/>
              </a:ext>
            </a:extLst>
          </p:cNvPr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6DE7586-499D-4A6B-A86E-935E76A5CE23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F0990A-A168-4CC7-8CD4-2E17280A71E6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07CA17E1-9AFE-4E16-A3E9-3B046A7C3C73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D295D38-C688-4C2D-9B5E-AA18322BE97A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A98505-A842-4BB6-B5C2-F93F4CB7F428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908677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1880A-05E7-4F41-B3AD-962C22F29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A1E023-D266-4B1C-ACFA-364B7EF779C3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4CF3C-FE82-459F-9DBE-AEB883C46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91053-6509-4256-9E1E-C153FC25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8690C4-2B08-4300-BF54-8184E318F8C6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44302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51920-959F-4CDA-ACB9-70DD16021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DAE354-9A98-4630-97A3-784ACCC6A997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15CFF-BA0B-4E4B-A015-5E9F40202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D8851-4036-44C6-A285-24D83060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5370E6-6A61-4D10-BBD9-C6EF5C1DE6F6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141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09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116.xml"/><Relationship Id="rId19" Type="http://schemas.openxmlformats.org/officeDocument/2006/relationships/image" Target="../media/image10.jpeg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Relationship Id="rId22" Type="http://schemas.openxmlformats.org/officeDocument/2006/relationships/image" Target="../media/image1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>
            <a:extLst>
              <a:ext uri="{FF2B5EF4-FFF2-40B4-BE49-F238E27FC236}">
                <a16:creationId xmlns:a16="http://schemas.microsoft.com/office/drawing/2014/main" id="{676892B7-0227-47EE-96E9-2F5241393ED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>
            <a:fillRect/>
          </a:stretch>
        </p:blipFill>
        <p:spPr bwMode="auto">
          <a:xfrm>
            <a:off x="0" y="2670175"/>
            <a:ext cx="4037013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6">
            <a:extLst>
              <a:ext uri="{FF2B5EF4-FFF2-40B4-BE49-F238E27FC236}">
                <a16:creationId xmlns:a16="http://schemas.microsoft.com/office/drawing/2014/main" id="{99F7B84A-CC67-4F19-A37B-1B024F69E9D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>
            <a:fillRect/>
          </a:stretch>
        </p:blipFill>
        <p:spPr bwMode="auto">
          <a:xfrm>
            <a:off x="0" y="2892425"/>
            <a:ext cx="1522413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00A1854D-79E0-4F84-83C6-33B5A3D3EDA7}"/>
              </a:ext>
            </a:extLst>
          </p:cNvPr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31" name="Picture 8">
            <a:extLst>
              <a:ext uri="{FF2B5EF4-FFF2-40B4-BE49-F238E27FC236}">
                <a16:creationId xmlns:a16="http://schemas.microsoft.com/office/drawing/2014/main" id="{0F1BE6A6-0B7A-4D97-AD8C-4A707DAE19F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>
            <a:fillRect/>
          </a:stretch>
        </p:blipFill>
        <p:spPr bwMode="auto">
          <a:xfrm>
            <a:off x="7999413" y="0"/>
            <a:ext cx="1603375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9">
            <a:extLst>
              <a:ext uri="{FF2B5EF4-FFF2-40B4-BE49-F238E27FC236}">
                <a16:creationId xmlns:a16="http://schemas.microsoft.com/office/drawing/2014/main" id="{31457938-40BB-4299-AFD4-B3E375E28F3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>
            <a:fillRect/>
          </a:stretch>
        </p:blipFill>
        <p:spPr bwMode="auto">
          <a:xfrm>
            <a:off x="8605838" y="6096000"/>
            <a:ext cx="9937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407C9AF-9C24-43FD-A0F6-64E6293B8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808080">
                <a:alpha val="45000"/>
              </a:srgbClr>
            </a:outerShdw>
          </a:effec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34" name="Title Placeholder 1">
            <a:extLst>
              <a:ext uri="{FF2B5EF4-FFF2-40B4-BE49-F238E27FC236}">
                <a16:creationId xmlns:a16="http://schemas.microsoft.com/office/drawing/2014/main" id="{B82223FB-3D4C-40A0-856C-2319AFC27ED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46113" y="452438"/>
            <a:ext cx="940435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5" name="Text Placeholder 2">
            <a:extLst>
              <a:ext uri="{FF2B5EF4-FFF2-40B4-BE49-F238E27FC236}">
                <a16:creationId xmlns:a16="http://schemas.microsoft.com/office/drawing/2014/main" id="{A234FE6B-E7E2-4F45-A0B6-015D2EFE8FA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103313" y="2052638"/>
            <a:ext cx="8947150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161C4-3BC6-47B1-80A5-9727B8443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155238" y="1790700"/>
            <a:ext cx="990600" cy="30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318608-A4BE-4551-8387-0E338893CA87}" type="datetimeFigureOut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1/25/2022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4190E-A6B6-481F-B0ED-197479C526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8951118" y="3225007"/>
            <a:ext cx="3859213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  <a:alpha val="60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62C7E-AD6A-406C-83D3-EAE24ABDE8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0352088" y="295275"/>
            <a:ext cx="83820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2800">
                <a:solidFill>
                  <a:srgbClr val="FFFFFF"/>
                </a:solidFill>
              </a:defRPr>
            </a:lvl1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80AF31-4CE6-452F-8628-95B971DCE90A}" type="slidenum"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52184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501220" r:id="rId1"/>
    <p:sldLayoutId id="2147501221" r:id="rId2"/>
    <p:sldLayoutId id="2147501222" r:id="rId3"/>
    <p:sldLayoutId id="2147501223" r:id="rId4"/>
    <p:sldLayoutId id="2147501224" r:id="rId5"/>
    <p:sldLayoutId id="2147501225" r:id="rId6"/>
    <p:sldLayoutId id="2147501226" r:id="rId7"/>
    <p:sldLayoutId id="2147501227" r:id="rId8"/>
    <p:sldLayoutId id="2147501228" r:id="rId9"/>
    <p:sldLayoutId id="2147501229" r:id="rId10"/>
    <p:sldLayoutId id="2147501230" r:id="rId11"/>
    <p:sldLayoutId id="2147501231" r:id="rId12"/>
    <p:sldLayoutId id="2147501232" r:id="rId13"/>
    <p:sldLayoutId id="2147501233" r:id="rId14"/>
    <p:sldLayoutId id="2147501234" r:id="rId15"/>
    <p:sldLayoutId id="2147501235" r:id="rId16"/>
    <p:sldLayoutId id="2147501236" r:id="rId17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  <a:ea typeface="MS PGothic" panose="020B0600070205080204" pitchFamily="34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  <a:ea typeface="MS PGothic" panose="020B0600070205080204" pitchFamily="34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  <a:ea typeface="MS PGothic" panose="020B0600070205080204" pitchFamily="34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  <a:ea typeface="MS PGothic" panose="020B0600070205080204" pitchFamily="34" charset="-128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20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16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1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1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8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8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0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2A32E10-497A-4BC9-A4D7-17A11933E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7538" y="1447800"/>
            <a:ext cx="11285537" cy="2811463"/>
          </a:xfrm>
        </p:spPr>
        <p:txBody>
          <a:bodyPr/>
          <a:lstStyle/>
          <a:p>
            <a:pPr eaLnBrk="1" hangingPunct="1"/>
            <a:r>
              <a:rPr lang="en-US" altLang="en-US" sz="6600"/>
              <a:t>Ignite The World Ministries</a:t>
            </a:r>
          </a:p>
        </p:txBody>
      </p:sp>
      <p:sp>
        <p:nvSpPr>
          <p:cNvPr id="6147" name="Subtitle 2">
            <a:extLst>
              <a:ext uri="{FF2B5EF4-FFF2-40B4-BE49-F238E27FC236}">
                <a16:creationId xmlns:a16="http://schemas.microsoft.com/office/drawing/2014/main" id="{F4E3F93D-EEE0-4A75-A626-7410C4742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0788" y="4727575"/>
            <a:ext cx="8826500" cy="862013"/>
          </a:xfrm>
        </p:spPr>
        <p:txBody>
          <a:bodyPr/>
          <a:lstStyle/>
          <a:p>
            <a:pPr eaLnBrk="1" hangingPunct="1"/>
            <a:r>
              <a:rPr lang="en-US" altLang="en-US" cap="none">
                <a:solidFill>
                  <a:srgbClr val="8AD0D6"/>
                </a:solidFill>
              </a:rPr>
              <a:t>“I am the light of the world. Whoever follows me will never walk in darkness, but will have the light of life.” John 8:12</a:t>
            </a:r>
          </a:p>
        </p:txBody>
      </p:sp>
      <p:pic>
        <p:nvPicPr>
          <p:cNvPr id="6148" name="Picture 3">
            <a:extLst>
              <a:ext uri="{FF2B5EF4-FFF2-40B4-BE49-F238E27FC236}">
                <a16:creationId xmlns:a16="http://schemas.microsoft.com/office/drawing/2014/main" id="{1D2E3789-5657-4224-A3D6-B7DC02702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00" y="830263"/>
            <a:ext cx="2152650" cy="215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94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8766" y="174473"/>
            <a:ext cx="9996556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這福音傳到你們那裡，也傳到普天之下，並且結果，增長，如同在你們中間，自從你們聽見福音，真知道　神恩惠的日子一樣。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歌羅西書</a:t>
            </a:r>
            <a:r>
              <a:rPr kumimoji="1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Colossians </a:t>
            </a:r>
            <a:r>
              <a:rPr lang="en-US" altLang="zh-TW" sz="36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1:6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All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over the world this Gospel is bearing fruit and growing—as it also does among you, since the day you heard it and understood the grace of God in truth,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34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53126F9F-E3EF-44C5-9020-4211FE004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Who we are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C01B854B-82C1-4CFC-B47D-DCF1140A4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1700" b="1"/>
              <a:t>We are a team of committed Christians dedicated to change the world for Jesus Christ with the supernatural power of the Gospel.</a:t>
            </a:r>
          </a:p>
          <a:p>
            <a:pPr eaLnBrk="1" hangingPunct="1">
              <a:lnSpc>
                <a:spcPct val="90000"/>
              </a:lnSpc>
              <a:buFont typeface="Wingdings 3" panose="05040102010807070707" pitchFamily="18" charset="2"/>
              <a:buNone/>
            </a:pPr>
            <a:endParaRPr lang="en-US" altLang="en-US" sz="1700" b="1"/>
          </a:p>
          <a:p>
            <a:pPr eaLnBrk="1" hangingPunct="1">
              <a:lnSpc>
                <a:spcPct val="90000"/>
              </a:lnSpc>
            </a:pPr>
            <a:r>
              <a:rPr lang="en-US" altLang="en-US" sz="1700" b="1"/>
              <a:t>Our mission... </a:t>
            </a:r>
            <a:r>
              <a:rPr lang="en-US" altLang="en-US" sz="1700"/>
              <a:t>is to bring hope to the nations through the transforming power of Jesus Christ by way of evangelism, evangelism training and missionary church planting, compassion relief projects and the ministry of prayer.</a:t>
            </a:r>
            <a:endParaRPr lang="en-US" altLang="en-US" sz="1700" b="1"/>
          </a:p>
          <a:p>
            <a:pPr eaLnBrk="1" hangingPunct="1">
              <a:lnSpc>
                <a:spcPct val="90000"/>
              </a:lnSpc>
            </a:pPr>
            <a:endParaRPr lang="en-US" altLang="en-US" sz="1700" b="1"/>
          </a:p>
          <a:p>
            <a:pPr eaLnBrk="1" hangingPunct="1">
              <a:lnSpc>
                <a:spcPct val="90000"/>
              </a:lnSpc>
            </a:pPr>
            <a:r>
              <a:rPr lang="en-US" altLang="en-US" sz="1700" b="1"/>
              <a:t>CORE VALUES  </a:t>
            </a:r>
            <a:endParaRPr lang="en-US" altLang="en-US" sz="1700"/>
          </a:p>
          <a:p>
            <a:pPr eaLnBrk="1" hangingPunct="1">
              <a:lnSpc>
                <a:spcPct val="90000"/>
              </a:lnSpc>
            </a:pPr>
            <a:r>
              <a:rPr lang="en-US" altLang="en-US" sz="1400"/>
              <a:t>Honoring God 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400"/>
              <a:t>Demonstrating Integrity 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400"/>
              <a:t>Loving People 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400"/>
              <a:t>Forming Partnerships 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400"/>
              <a:t>Changing Societies </a:t>
            </a:r>
          </a:p>
          <a:p>
            <a:pPr eaLnBrk="1" hangingPunct="1">
              <a:lnSpc>
                <a:spcPct val="90000"/>
              </a:lnSpc>
            </a:pPr>
            <a:endParaRPr lang="en-US" altLang="en-US" sz="1700"/>
          </a:p>
          <a:p>
            <a:pPr eaLnBrk="1" hangingPunct="1">
              <a:lnSpc>
                <a:spcPct val="90000"/>
              </a:lnSpc>
            </a:pPr>
            <a:endParaRPr lang="en-US" altLang="en-US" sz="1700"/>
          </a:p>
        </p:txBody>
      </p:sp>
      <p:pic>
        <p:nvPicPr>
          <p:cNvPr id="7172" name="Picture 3">
            <a:extLst>
              <a:ext uri="{FF2B5EF4-FFF2-40B4-BE49-F238E27FC236}">
                <a16:creationId xmlns:a16="http://schemas.microsoft.com/office/drawing/2014/main" id="{B265079C-54C8-455E-8C6E-0AB6FA655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063" y="307975"/>
            <a:ext cx="1919287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>
            <a:extLst>
              <a:ext uri="{FF2B5EF4-FFF2-40B4-BE49-F238E27FC236}">
                <a16:creationId xmlns:a16="http://schemas.microsoft.com/office/drawing/2014/main" id="{6227B3AF-B1A7-4A1D-B023-848A8F854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5716588"/>
            <a:ext cx="1074738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886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564A8137-A5E2-41B3-BB4E-2B0FF9B24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we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E6C64-2652-4F91-B8F5-EEB6A919C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US" b="1" dirty="0">
                <a:ea typeface="+mj-ea"/>
              </a:rPr>
              <a:t>Evangelism</a:t>
            </a:r>
          </a:p>
          <a:p>
            <a:pPr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endParaRPr lang="en-US" b="1" dirty="0">
              <a:ea typeface="+mj-ea"/>
            </a:endParaRPr>
          </a:p>
          <a:p>
            <a:pPr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US" b="1" dirty="0">
                <a:ea typeface="+mj-ea"/>
              </a:rPr>
              <a:t>Training/Equipping Evangelists </a:t>
            </a:r>
          </a:p>
          <a:p>
            <a:pPr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endParaRPr lang="en-US" b="1" dirty="0">
              <a:ea typeface="+mj-ea"/>
            </a:endParaRPr>
          </a:p>
          <a:p>
            <a:pPr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US" b="1" dirty="0">
                <a:ea typeface="+mj-ea"/>
              </a:rPr>
              <a:t>Compassion Relief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endParaRPr lang="en-US" b="1" dirty="0">
              <a:ea typeface="+mj-ea"/>
            </a:endParaRPr>
          </a:p>
        </p:txBody>
      </p:sp>
      <p:pic>
        <p:nvPicPr>
          <p:cNvPr id="10244" name="Picture 3">
            <a:extLst>
              <a:ext uri="{FF2B5EF4-FFF2-40B4-BE49-F238E27FC236}">
                <a16:creationId xmlns:a16="http://schemas.microsoft.com/office/drawing/2014/main" id="{0E347752-0175-41B4-BBF8-62DBDAEBA4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13" y="1403350"/>
            <a:ext cx="55880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>
            <a:extLst>
              <a:ext uri="{FF2B5EF4-FFF2-40B4-BE49-F238E27FC236}">
                <a16:creationId xmlns:a16="http://schemas.microsoft.com/office/drawing/2014/main" id="{93137D3E-1FB0-429E-9A4C-A174F95C8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263" y="4232275"/>
            <a:ext cx="33020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18AC05F5-3B32-4F34-9E8E-74CA18EB22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5716588"/>
            <a:ext cx="1074738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140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3FB068B-B974-4540-AF6A-8F0AAF61C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825" y="2034160"/>
            <a:ext cx="4574137" cy="29474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>
                <a:ea typeface="+mj-lt"/>
                <a:cs typeface="+mj-lt"/>
              </a:rPr>
              <a:t>4-step evangelism strategy</a:t>
            </a:r>
            <a:r>
              <a:rPr lang="en-US" sz="1800" dirty="0">
                <a:ea typeface="+mj-lt"/>
                <a:cs typeface="+mj-lt"/>
              </a:rPr>
              <a:t/>
            </a:r>
            <a:br>
              <a:rPr lang="en-US" sz="1800" dirty="0">
                <a:ea typeface="+mj-lt"/>
                <a:cs typeface="+mj-lt"/>
              </a:rPr>
            </a:br>
            <a:endParaRPr lang="en-US" sz="1800" dirty="0">
              <a:ea typeface="+mj-lt"/>
              <a:cs typeface="+mj-lt"/>
            </a:endParaRPr>
          </a:p>
        </p:txBody>
      </p:sp>
      <p:pic>
        <p:nvPicPr>
          <p:cNvPr id="4" name="Picture 4" descr="Chart, waterfall chart&#10;&#10;Description automatically generated">
            <a:extLst>
              <a:ext uri="{FF2B5EF4-FFF2-40B4-BE49-F238E27FC236}">
                <a16:creationId xmlns:a16="http://schemas.microsoft.com/office/drawing/2014/main" id="{87966D2F-7562-43EF-90CE-E260D74ECD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70" r="1" b="2493"/>
          <a:stretch/>
        </p:blipFill>
        <p:spPr>
          <a:xfrm>
            <a:off x="5050389" y="1447799"/>
            <a:ext cx="6493910" cy="45720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7908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AFEA9-F2DC-46B0-9231-DE1F26520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Evangelism Plan by Country</a:t>
            </a:r>
          </a:p>
        </p:txBody>
      </p:sp>
      <p:pic>
        <p:nvPicPr>
          <p:cNvPr id="6" name="Content Placeholder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84542A2-E327-4B9C-92CF-A0E1E2C298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0034" y="1366887"/>
            <a:ext cx="8789471" cy="5143489"/>
          </a:xfrm>
        </p:spPr>
      </p:pic>
    </p:spTree>
    <p:extLst>
      <p:ext uri="{BB962C8B-B14F-4D97-AF65-F5344CB8AC3E}">
        <p14:creationId xmlns:p14="http://schemas.microsoft.com/office/powerpoint/2010/main" val="1943570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8" name="Oval 12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2" name="Picture 16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8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20">
            <a:extLst>
              <a:ext uri="{FF2B5EF4-FFF2-40B4-BE49-F238E27FC236}">
                <a16:creationId xmlns:a16="http://schemas.microsoft.com/office/drawing/2014/main" id="{7B0A5210-2F29-4D85-A400-9C79B13FC1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8" name="Rectangle 22">
            <a:extLst>
              <a:ext uri="{FF2B5EF4-FFF2-40B4-BE49-F238E27FC236}">
                <a16:creationId xmlns:a16="http://schemas.microsoft.com/office/drawing/2014/main" id="{B0611BBE-2B4A-4DA2-B8A9-CD877B87624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 w="22225">
            <a:solidFill>
              <a:srgbClr val="FFA7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4" name="Picture 4" descr="Timeline&#10;&#10;Description automatically generated">
            <a:extLst>
              <a:ext uri="{FF2B5EF4-FFF2-40B4-BE49-F238E27FC236}">
                <a16:creationId xmlns:a16="http://schemas.microsoft.com/office/drawing/2014/main" id="{C673756B-B473-4DBB-8239-2A6B68AB41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t="5848" r="1" b="28020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1091950-5655-45D2-858E-FE8CBE07CA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72461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203" y="-299903"/>
            <a:ext cx="9746434" cy="7531336"/>
          </a:xfrm>
        </p:spPr>
      </p:pic>
    </p:spTree>
    <p:extLst>
      <p:ext uri="{BB962C8B-B14F-4D97-AF65-F5344CB8AC3E}">
        <p14:creationId xmlns:p14="http://schemas.microsoft.com/office/powerpoint/2010/main" val="858806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417" y="-270457"/>
            <a:ext cx="9424461" cy="7282539"/>
          </a:xfrm>
        </p:spPr>
      </p:pic>
    </p:spTree>
    <p:extLst>
      <p:ext uri="{BB962C8B-B14F-4D97-AF65-F5344CB8AC3E}">
        <p14:creationId xmlns:p14="http://schemas.microsoft.com/office/powerpoint/2010/main" val="2404886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C6ED21A4-BEDB-4204-92B9-648964A40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188" y="188913"/>
            <a:ext cx="9404350" cy="1401762"/>
          </a:xfrm>
        </p:spPr>
        <p:txBody>
          <a:bodyPr/>
          <a:lstStyle/>
          <a:p>
            <a:pPr eaLnBrk="1" hangingPunct="1"/>
            <a:r>
              <a:rPr lang="en-US" altLang="en-US" b="1" dirty="0"/>
              <a:t>EVANGEL-TOOLS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AE6F2F3F-140D-4CB6-98DB-8C2BD635B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4425" y="1057275"/>
            <a:ext cx="8947150" cy="4194175"/>
          </a:xfrm>
        </p:spPr>
        <p:txBody>
          <a:bodyPr/>
          <a:lstStyle/>
          <a:p>
            <a:pPr eaLnBrk="1" hangingPunct="1"/>
            <a:r>
              <a:rPr lang="en-US" altLang="en-US" sz="2800" b="1" u="sng"/>
              <a:t>Solar-Powered Video Projection System:</a:t>
            </a:r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en-US" altLang="en-US" sz="2800"/>
              <a:t>	“Movie Theater in a Backpack”</a:t>
            </a:r>
          </a:p>
        </p:txBody>
      </p:sp>
      <p:pic>
        <p:nvPicPr>
          <p:cNvPr id="12292" name="Picture 6">
            <a:extLst>
              <a:ext uri="{FF2B5EF4-FFF2-40B4-BE49-F238E27FC236}">
                <a16:creationId xmlns:a16="http://schemas.microsoft.com/office/drawing/2014/main" id="{FFD2068A-D5C3-4ABB-9797-C9D3F2D8E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5225" y="153988"/>
            <a:ext cx="1309688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8">
            <a:extLst>
              <a:ext uri="{FF2B5EF4-FFF2-40B4-BE49-F238E27FC236}">
                <a16:creationId xmlns:a16="http://schemas.microsoft.com/office/drawing/2014/main" id="{13111740-7366-40B4-BE5B-E3AC6B320C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2297113"/>
            <a:ext cx="4752975" cy="415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0">
            <a:extLst>
              <a:ext uri="{FF2B5EF4-FFF2-40B4-BE49-F238E27FC236}">
                <a16:creationId xmlns:a16="http://schemas.microsoft.com/office/drawing/2014/main" id="{E14E39B5-E6AC-40DA-9266-F377F26EF8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988" y="2301875"/>
            <a:ext cx="5532437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2715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1A5F2053-DE11-4DD2-80DB-4E79B1327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589" y="1195395"/>
            <a:ext cx="9404350" cy="782637"/>
          </a:xfrm>
        </p:spPr>
        <p:txBody>
          <a:bodyPr/>
          <a:lstStyle/>
          <a:p>
            <a:pPr algn="ctr"/>
            <a:r>
              <a:rPr lang="en-US" altLang="en-US" dirty="0"/>
              <a:t>The Jesus Film Video Tablet</a:t>
            </a:r>
          </a:p>
        </p:txBody>
      </p:sp>
      <p:pic>
        <p:nvPicPr>
          <p:cNvPr id="13315" name="Content Placeholder 4" descr="A picture containing text, person, indoor, child&#10;&#10;Description automatically generated">
            <a:extLst>
              <a:ext uri="{FF2B5EF4-FFF2-40B4-BE49-F238E27FC236}">
                <a16:creationId xmlns:a16="http://schemas.microsoft.com/office/drawing/2014/main" id="{38DF3E2A-CF86-4983-91D6-E9BB5EBFBCE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7107" y="1889076"/>
            <a:ext cx="7453313" cy="4138613"/>
          </a:xfrm>
        </p:spPr>
      </p:pic>
      <p:sp>
        <p:nvSpPr>
          <p:cNvPr id="13316" name="TextBox 6">
            <a:extLst>
              <a:ext uri="{FF2B5EF4-FFF2-40B4-BE49-F238E27FC236}">
                <a16:creationId xmlns:a16="http://schemas.microsoft.com/office/drawing/2014/main" id="{CCDEB726-AF61-4D5D-A935-B181CF3FABE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284925" y="6027689"/>
            <a:ext cx="7453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Sharing The Jesus Film to 5-20 people at a time.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EDB2384-3116-4372-9E2D-538982E50387}"/>
              </a:ext>
            </a:extLst>
          </p:cNvPr>
          <p:cNvSpPr txBox="1">
            <a:spLocks/>
          </p:cNvSpPr>
          <p:nvPr/>
        </p:nvSpPr>
        <p:spPr bwMode="auto">
          <a:xfrm>
            <a:off x="2008188" y="188913"/>
            <a:ext cx="9404350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200" b="1" i="0" u="none" strike="noStrike" kern="1200" cap="none" spc="0" normalizeH="0" baseline="0" noProof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/>
                <a:ea typeface="MS PGothic" panose="020B0600070205080204" pitchFamily="34" charset="-128"/>
                <a:cs typeface="+mj-cs"/>
              </a:rPr>
              <a:t>EVANGEL-TOOLS</a:t>
            </a:r>
            <a:endParaRPr kumimoji="0" lang="en-US" altLang="en-US" sz="4200" b="1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Century Gothic"/>
              <a:ea typeface="MS PGothic" panose="020B0600070205080204" pitchFamily="34" charset="-12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0627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FDD4A8B2-9D0D-4E8D-ACAE-CA5D345FE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EVANGEL-TOOLS</a:t>
            </a:r>
            <a:endParaRPr lang="en-US" altLang="en-US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7076ABB3-CCC1-4A5A-BDF3-B668D1A18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657350"/>
            <a:ext cx="9258300" cy="4591050"/>
          </a:xfrm>
        </p:spPr>
        <p:txBody>
          <a:bodyPr/>
          <a:lstStyle/>
          <a:p>
            <a:r>
              <a:rPr lang="en-US" altLang="en-US" sz="3600" b="1" u="sng"/>
              <a:t>WIFI Hotspot for Sharing Jesus Film</a:t>
            </a:r>
            <a:endParaRPr lang="en-US" altLang="en-US" sz="3600"/>
          </a:p>
        </p:txBody>
      </p:sp>
      <p:pic>
        <p:nvPicPr>
          <p:cNvPr id="14340" name="Picture 4" descr="A picture containing person, man, table, holding&#10;&#10;Description automatically generated">
            <a:extLst>
              <a:ext uri="{FF2B5EF4-FFF2-40B4-BE49-F238E27FC236}">
                <a16:creationId xmlns:a16="http://schemas.microsoft.com/office/drawing/2014/main" id="{F731B295-C094-4BF9-921B-21B06DB4C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2444750"/>
            <a:ext cx="7275513" cy="418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6" descr="A close up of electronics&#10;&#10;Description automatically generated">
            <a:extLst>
              <a:ext uri="{FF2B5EF4-FFF2-40B4-BE49-F238E27FC236}">
                <a16:creationId xmlns:a16="http://schemas.microsoft.com/office/drawing/2014/main" id="{E360C158-EE40-4AE8-A971-C976AD21F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2159000"/>
            <a:ext cx="47625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214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FBAEB857-0FA1-4FEC-831E-643D0BADA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188" y="188913"/>
            <a:ext cx="9404350" cy="1401762"/>
          </a:xfrm>
        </p:spPr>
        <p:txBody>
          <a:bodyPr/>
          <a:lstStyle/>
          <a:p>
            <a:pPr eaLnBrk="1" hangingPunct="1"/>
            <a:r>
              <a:rPr lang="en-US" altLang="en-US" b="1"/>
              <a:t>EVANGEL-TOOLS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F7262CDA-1BB0-4E5A-8070-6C7D7090F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4425" y="1057275"/>
            <a:ext cx="8947150" cy="4194175"/>
          </a:xfrm>
        </p:spPr>
        <p:txBody>
          <a:bodyPr/>
          <a:lstStyle/>
          <a:p>
            <a:pPr eaLnBrk="1" hangingPunct="1"/>
            <a:r>
              <a:rPr lang="en-US" altLang="en-US" sz="2800" b="1" u="sng"/>
              <a:t>Solar Audio Bibles:</a:t>
            </a:r>
          </a:p>
        </p:txBody>
      </p:sp>
      <p:pic>
        <p:nvPicPr>
          <p:cNvPr id="15364" name="Picture 6">
            <a:extLst>
              <a:ext uri="{FF2B5EF4-FFF2-40B4-BE49-F238E27FC236}">
                <a16:creationId xmlns:a16="http://schemas.microsoft.com/office/drawing/2014/main" id="{67AB9E34-FC14-427A-8C1C-160DB2FC4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5225" y="153988"/>
            <a:ext cx="1309688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>
            <a:extLst>
              <a:ext uri="{FF2B5EF4-FFF2-40B4-BE49-F238E27FC236}">
                <a16:creationId xmlns:a16="http://schemas.microsoft.com/office/drawing/2014/main" id="{2200B9BC-6A6A-418D-8402-D3815CEF1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531" y="1812925"/>
            <a:ext cx="3640138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3825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AC16DC6C-BBED-460A-9D86-3BB95CB5E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188" y="188913"/>
            <a:ext cx="9404350" cy="1401762"/>
          </a:xfrm>
        </p:spPr>
        <p:txBody>
          <a:bodyPr/>
          <a:lstStyle/>
          <a:p>
            <a:pPr eaLnBrk="1" hangingPunct="1"/>
            <a:r>
              <a:rPr lang="en-US" altLang="en-US" b="1"/>
              <a:t>EVANGEL-TOOLS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243450B4-0DA4-435D-94FC-9FB3CF8C1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4425" y="1057275"/>
            <a:ext cx="8947150" cy="4194175"/>
          </a:xfrm>
        </p:spPr>
        <p:txBody>
          <a:bodyPr/>
          <a:lstStyle/>
          <a:p>
            <a:pPr eaLnBrk="1" hangingPunct="1"/>
            <a:r>
              <a:rPr lang="en-US" altLang="en-US" sz="2800" b="1" u="sng"/>
              <a:t>SD Memory Cards for Cell Phones:</a:t>
            </a:r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en-US" altLang="en-US" sz="2800"/>
              <a:t>	“Gospel Chips”</a:t>
            </a:r>
          </a:p>
        </p:txBody>
      </p:sp>
      <p:pic>
        <p:nvPicPr>
          <p:cNvPr id="16388" name="Picture 6">
            <a:extLst>
              <a:ext uri="{FF2B5EF4-FFF2-40B4-BE49-F238E27FC236}">
                <a16:creationId xmlns:a16="http://schemas.microsoft.com/office/drawing/2014/main" id="{13F59454-E6AE-4F03-BB1A-7D9E06562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5225" y="153988"/>
            <a:ext cx="1309688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4">
            <a:extLst>
              <a:ext uri="{FF2B5EF4-FFF2-40B4-BE49-F238E27FC236}">
                <a16:creationId xmlns:a16="http://schemas.microsoft.com/office/drawing/2014/main" id="{90BB9507-78CD-4784-B34A-79FF6D2BB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468" y="2459037"/>
            <a:ext cx="53594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1833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546E9524-F59D-432F-9C49-C94708E4F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188" y="188913"/>
            <a:ext cx="9404350" cy="1401762"/>
          </a:xfrm>
        </p:spPr>
        <p:txBody>
          <a:bodyPr/>
          <a:lstStyle/>
          <a:p>
            <a:pPr eaLnBrk="1" hangingPunct="1"/>
            <a:r>
              <a:rPr lang="en-US" altLang="en-US" b="1"/>
              <a:t>EVANGEL-TOOLS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5CFC5-0F11-4009-8BA7-96E8C47C0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4425" y="1057275"/>
            <a:ext cx="8947150" cy="41941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US" sz="2800" b="1" u="sng" dirty="0">
                <a:ea typeface="+mj-ea"/>
              </a:rPr>
              <a:t>Evangel-Pens: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en-US" sz="2800" dirty="0">
                <a:ea typeface="+mj-ea"/>
              </a:rPr>
              <a:t>	</a:t>
            </a:r>
          </a:p>
        </p:txBody>
      </p:sp>
      <p:pic>
        <p:nvPicPr>
          <p:cNvPr id="17412" name="Picture 6">
            <a:extLst>
              <a:ext uri="{FF2B5EF4-FFF2-40B4-BE49-F238E27FC236}">
                <a16:creationId xmlns:a16="http://schemas.microsoft.com/office/drawing/2014/main" id="{169FF3BC-8CCA-475B-BE54-835ECA5AA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5225" y="153988"/>
            <a:ext cx="1309688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4">
            <a:extLst>
              <a:ext uri="{FF2B5EF4-FFF2-40B4-BE49-F238E27FC236}">
                <a16:creationId xmlns:a16="http://schemas.microsoft.com/office/drawing/2014/main" id="{870B1098-DCE9-413E-BAD7-64731B376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693" y="2045874"/>
            <a:ext cx="6340475" cy="422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4253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4DC6F985-BB83-44E0-BCA7-3E89F7AB0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188" y="188913"/>
            <a:ext cx="9404350" cy="1401762"/>
          </a:xfrm>
        </p:spPr>
        <p:txBody>
          <a:bodyPr/>
          <a:lstStyle/>
          <a:p>
            <a:pPr eaLnBrk="1" hangingPunct="1"/>
            <a:r>
              <a:rPr lang="en-US" altLang="en-US" b="1"/>
              <a:t>EVANGEL-TOOLS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D576E5A9-1946-449F-981A-CD3706267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4425" y="1057275"/>
            <a:ext cx="8947150" cy="4194175"/>
          </a:xfrm>
        </p:spPr>
        <p:txBody>
          <a:bodyPr/>
          <a:lstStyle/>
          <a:p>
            <a:pPr eaLnBrk="1" hangingPunct="1"/>
            <a:r>
              <a:rPr lang="en-US" altLang="en-US" sz="2800" b="1" u="sng"/>
              <a:t>Clean Water Wells:</a:t>
            </a:r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en-US" altLang="en-US" sz="2800"/>
              <a:t>	“The 3-in-1 Well”</a:t>
            </a:r>
          </a:p>
        </p:txBody>
      </p:sp>
      <p:pic>
        <p:nvPicPr>
          <p:cNvPr id="18436" name="Picture 6">
            <a:extLst>
              <a:ext uri="{FF2B5EF4-FFF2-40B4-BE49-F238E27FC236}">
                <a16:creationId xmlns:a16="http://schemas.microsoft.com/office/drawing/2014/main" id="{3A1041A2-8BC9-4103-88EA-0927CAEFA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5225" y="153988"/>
            <a:ext cx="1309688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4">
            <a:extLst>
              <a:ext uri="{FF2B5EF4-FFF2-40B4-BE49-F238E27FC236}">
                <a16:creationId xmlns:a16="http://schemas.microsoft.com/office/drawing/2014/main" id="{3E58EC6F-DBD9-4A71-BE25-446A9F225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342" y="2276475"/>
            <a:ext cx="3249612" cy="428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925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A596C039-0F58-47D9-8C0C-A6624BAE7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Where we go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926FC460-196B-48D7-BFC3-058498F23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3" y="1582738"/>
            <a:ext cx="3767137" cy="5275262"/>
          </a:xfrm>
        </p:spPr>
        <p:txBody>
          <a:bodyPr/>
          <a:lstStyle/>
          <a:p>
            <a:pPr eaLnBrk="1" hangingPunct="1"/>
            <a:r>
              <a:rPr lang="en-US" altLang="en-US" b="1"/>
              <a:t>Azerbaijan</a:t>
            </a:r>
          </a:p>
          <a:p>
            <a:pPr eaLnBrk="1" hangingPunct="1"/>
            <a:r>
              <a:rPr lang="en-US" altLang="en-US" b="1"/>
              <a:t>Bangladesh</a:t>
            </a:r>
          </a:p>
          <a:p>
            <a:pPr eaLnBrk="1" hangingPunct="1"/>
            <a:r>
              <a:rPr lang="en-US" altLang="en-US" b="1"/>
              <a:t>Bhutan</a:t>
            </a:r>
          </a:p>
          <a:p>
            <a:pPr eaLnBrk="1" hangingPunct="1"/>
            <a:r>
              <a:rPr lang="en-US" altLang="en-US" b="1"/>
              <a:t>Borneo</a:t>
            </a:r>
          </a:p>
          <a:p>
            <a:pPr eaLnBrk="1" hangingPunct="1"/>
            <a:r>
              <a:rPr lang="en-US" altLang="en-US" b="1"/>
              <a:t>Cambodia</a:t>
            </a:r>
          </a:p>
          <a:p>
            <a:pPr eaLnBrk="1" hangingPunct="1"/>
            <a:r>
              <a:rPr lang="en-US" altLang="en-US" b="1"/>
              <a:t>China</a:t>
            </a:r>
          </a:p>
          <a:p>
            <a:pPr eaLnBrk="1" hangingPunct="1"/>
            <a:r>
              <a:rPr lang="en-US" altLang="en-US" b="1"/>
              <a:t>India</a:t>
            </a:r>
          </a:p>
          <a:p>
            <a:pPr eaLnBrk="1" hangingPunct="1"/>
            <a:r>
              <a:rPr lang="en-US" altLang="en-US" b="1"/>
              <a:t>Indonesia</a:t>
            </a:r>
          </a:p>
          <a:p>
            <a:pPr eaLnBrk="1" hangingPunct="1"/>
            <a:r>
              <a:rPr lang="en-US" altLang="en-US" b="1"/>
              <a:t>Kazakhstan</a:t>
            </a:r>
          </a:p>
          <a:p>
            <a:pPr eaLnBrk="1" hangingPunct="1"/>
            <a:r>
              <a:rPr lang="en-US" altLang="en-US" b="1"/>
              <a:t>Kyrgyzstan</a:t>
            </a:r>
          </a:p>
          <a:p>
            <a:pPr eaLnBrk="1" hangingPunct="1"/>
            <a:r>
              <a:rPr lang="en-US" altLang="en-US" b="1"/>
              <a:t>Laos</a:t>
            </a:r>
          </a:p>
        </p:txBody>
      </p:sp>
      <p:pic>
        <p:nvPicPr>
          <p:cNvPr id="19460" name="Picture 4">
            <a:extLst>
              <a:ext uri="{FF2B5EF4-FFF2-40B4-BE49-F238E27FC236}">
                <a16:creationId xmlns:a16="http://schemas.microsoft.com/office/drawing/2014/main" id="{0F8B17A6-E7EE-4921-AEE9-76C526C97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5716588"/>
            <a:ext cx="1074738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5">
            <a:extLst>
              <a:ext uri="{FF2B5EF4-FFF2-40B4-BE49-F238E27FC236}">
                <a16:creationId xmlns:a16="http://schemas.microsoft.com/office/drawing/2014/main" id="{E1259810-F942-41D8-AA2E-C982EE356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0" y="1720850"/>
            <a:ext cx="5662613" cy="442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Content Placeholder 2">
            <a:extLst>
              <a:ext uri="{FF2B5EF4-FFF2-40B4-BE49-F238E27FC236}">
                <a16:creationId xmlns:a16="http://schemas.microsoft.com/office/drawing/2014/main" id="{8FD09010-6EB4-45DB-81A6-7F16E6372539}"/>
              </a:ext>
            </a:extLst>
          </p:cNvPr>
          <p:cNvSpPr txBox="1">
            <a:spLocks/>
          </p:cNvSpPr>
          <p:nvPr/>
        </p:nvSpPr>
        <p:spPr bwMode="auto">
          <a:xfrm>
            <a:off x="9215438" y="1582738"/>
            <a:ext cx="2609850" cy="527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Malaysia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Mongolia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Myanmar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Nepal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Pakistan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Philippines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Tajikistan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Thailand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Tibet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Uzbekistan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Vietnam</a:t>
            </a:r>
          </a:p>
        </p:txBody>
      </p:sp>
    </p:spTree>
    <p:extLst>
      <p:ext uri="{BB962C8B-B14F-4D97-AF65-F5344CB8AC3E}">
        <p14:creationId xmlns:p14="http://schemas.microsoft.com/office/powerpoint/2010/main" val="3421373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9D51EDBE-5853-409D-A685-93929273F8B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20875" y="369888"/>
            <a:ext cx="7623175" cy="6257925"/>
          </a:xfrm>
        </p:spPr>
      </p:pic>
    </p:spTree>
    <p:extLst>
      <p:ext uri="{BB962C8B-B14F-4D97-AF65-F5344CB8AC3E}">
        <p14:creationId xmlns:p14="http://schemas.microsoft.com/office/powerpoint/2010/main" val="1091985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797A8AD5-E00B-4027-AEE3-BF1C37B01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7 Unreached Regions of SE &amp; CENTRAL ASIA</a:t>
            </a:r>
          </a:p>
        </p:txBody>
      </p:sp>
      <p:pic>
        <p:nvPicPr>
          <p:cNvPr id="20483" name="Content Placeholder 3">
            <a:extLst>
              <a:ext uri="{FF2B5EF4-FFF2-40B4-BE49-F238E27FC236}">
                <a16:creationId xmlns:a16="http://schemas.microsoft.com/office/drawing/2014/main" id="{AB5C6539-C732-43DC-993A-2AD8BE48570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69238" y="4260850"/>
            <a:ext cx="3379787" cy="2409825"/>
          </a:xfrm>
        </p:spPr>
      </p:pic>
      <p:pic>
        <p:nvPicPr>
          <p:cNvPr id="20484" name="Picture 2">
            <a:extLst>
              <a:ext uri="{FF2B5EF4-FFF2-40B4-BE49-F238E27FC236}">
                <a16:creationId xmlns:a16="http://schemas.microsoft.com/office/drawing/2014/main" id="{985F28CA-E794-4D97-836A-0569B5675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350" y="4164013"/>
            <a:ext cx="3662363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6">
            <a:extLst>
              <a:ext uri="{FF2B5EF4-FFF2-40B4-BE49-F238E27FC236}">
                <a16:creationId xmlns:a16="http://schemas.microsoft.com/office/drawing/2014/main" id="{7FC61315-6698-44E2-AE23-1B4E3385F2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588" y="1608138"/>
            <a:ext cx="1728787" cy="227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7">
            <a:extLst>
              <a:ext uri="{FF2B5EF4-FFF2-40B4-BE49-F238E27FC236}">
                <a16:creationId xmlns:a16="http://schemas.microsoft.com/office/drawing/2014/main" id="{0E0ACCF6-8CF7-4E68-93DE-E899814A69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138" y="1933575"/>
            <a:ext cx="4133850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8">
            <a:extLst>
              <a:ext uri="{FF2B5EF4-FFF2-40B4-BE49-F238E27FC236}">
                <a16:creationId xmlns:a16="http://schemas.microsoft.com/office/drawing/2014/main" id="{24E4625B-5898-44CD-A44C-B119893BD7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1939925"/>
            <a:ext cx="1374775" cy="19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11">
            <a:extLst>
              <a:ext uri="{FF2B5EF4-FFF2-40B4-BE49-F238E27FC236}">
                <a16:creationId xmlns:a16="http://schemas.microsoft.com/office/drawing/2014/main" id="{4ED5D641-85CD-4D80-9897-30D028B1C8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975" y="1228725"/>
            <a:ext cx="3697288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12">
            <a:extLst>
              <a:ext uri="{FF2B5EF4-FFF2-40B4-BE49-F238E27FC236}">
                <a16:creationId xmlns:a16="http://schemas.microsoft.com/office/drawing/2014/main" id="{9046CF5C-C099-4C28-AE99-274D786F96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4224338"/>
            <a:ext cx="1946275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918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4D711037-54E9-47AC-81F2-1A33426863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700" y="1447800"/>
            <a:ext cx="8824913" cy="3328988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97BA49-4BB7-4B7E-ABB6-3FC4C39692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700" y="4776788"/>
            <a:ext cx="8824913" cy="862012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21508" name="Picture 4">
            <a:extLst>
              <a:ext uri="{FF2B5EF4-FFF2-40B4-BE49-F238E27FC236}">
                <a16:creationId xmlns:a16="http://schemas.microsoft.com/office/drawing/2014/main" id="{6A5622DC-2169-486E-823E-60AB17B957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0" r="96" b="-192"/>
          <a:stretch/>
        </p:blipFill>
        <p:spPr bwMode="auto">
          <a:xfrm>
            <a:off x="989013" y="1981200"/>
            <a:ext cx="9926654" cy="438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91FF7A-024F-42E0-8448-2C669AF7236B}"/>
              </a:ext>
            </a:extLst>
          </p:cNvPr>
          <p:cNvSpPr txBox="1"/>
          <p:nvPr/>
        </p:nvSpPr>
        <p:spPr>
          <a:xfrm>
            <a:off x="914400" y="676275"/>
            <a:ext cx="535305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MS PGothic"/>
                <a:cs typeface="+mn-cs"/>
              </a:rPr>
              <a:t>The 10-40 Window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8953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3E97CEA9-C4E0-4354-BB11-94232CBCE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you can help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2FB1EEE1-C68A-477B-88A6-446E61162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363" y="1731963"/>
            <a:ext cx="8945562" cy="4195762"/>
          </a:xfrm>
        </p:spPr>
        <p:txBody>
          <a:bodyPr/>
          <a:lstStyle/>
          <a:p>
            <a:pPr eaLnBrk="1" hangingPunct="1"/>
            <a:r>
              <a:rPr lang="en-US" altLang="en-US"/>
              <a:t>Travel on a mission with us</a:t>
            </a:r>
          </a:p>
          <a:p>
            <a:pPr eaLnBrk="1" hangingPunct="1"/>
            <a:r>
              <a:rPr lang="en-US" altLang="en-US"/>
              <a:t>Financially support &amp; pray for us</a:t>
            </a:r>
          </a:p>
          <a:p>
            <a:pPr eaLnBrk="1" hangingPunct="1"/>
            <a:r>
              <a:rPr lang="en-US" altLang="en-US"/>
              <a:t>Sponsor a project</a:t>
            </a:r>
          </a:p>
        </p:txBody>
      </p:sp>
      <p:pic>
        <p:nvPicPr>
          <p:cNvPr id="23556" name="Picture 3">
            <a:extLst>
              <a:ext uri="{FF2B5EF4-FFF2-40B4-BE49-F238E27FC236}">
                <a16:creationId xmlns:a16="http://schemas.microsoft.com/office/drawing/2014/main" id="{9DF71674-E79C-45E1-A31E-9107B4C70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5716588"/>
            <a:ext cx="1074738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1546549"/>
      </p:ext>
    </p:extLst>
  </p:cSld>
  <p:clrMapOvr>
    <a:masterClrMapping/>
  </p:clrMapOvr>
</p:sld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64639</TotalTime>
  <Words>212</Words>
  <Application>Microsoft Office PowerPoint</Application>
  <PresentationFormat>Widescreen</PresentationFormat>
  <Paragraphs>75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22</vt:i4>
      </vt:variant>
    </vt:vector>
  </HeadingPairs>
  <TitlesOfParts>
    <vt:vector size="49" baseType="lpstr">
      <vt:lpstr>DFKai-SB</vt:lpstr>
      <vt:lpstr>DFKai-SB</vt:lpstr>
      <vt:lpstr>Microsoft YaHei</vt:lpstr>
      <vt:lpstr>MS PGothic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Century Gothic</vt:lpstr>
      <vt:lpstr>Franklin Gothic Medium</vt:lpstr>
      <vt:lpstr>Times New Roman</vt:lpstr>
      <vt:lpstr>Wingdings</vt:lpstr>
      <vt:lpstr>Wingdings 3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Ion</vt:lpstr>
      <vt:lpstr>PowerPoint Presentation</vt:lpstr>
      <vt:lpstr>Ignite The World Ministries</vt:lpstr>
      <vt:lpstr>PowerPoint Presentation</vt:lpstr>
      <vt:lpstr>Who we are</vt:lpstr>
      <vt:lpstr>What we do</vt:lpstr>
      <vt:lpstr>PowerPoint Presentation</vt:lpstr>
      <vt:lpstr>Evangelism Plan by Country</vt:lpstr>
      <vt:lpstr>PowerPoint Presentation</vt:lpstr>
      <vt:lpstr>PowerPoint Presentation</vt:lpstr>
      <vt:lpstr>PowerPoint Presentation</vt:lpstr>
      <vt:lpstr>EVANGEL-TOOLS</vt:lpstr>
      <vt:lpstr>The Jesus Film Video Tablet</vt:lpstr>
      <vt:lpstr>EVANGEL-TOOLS</vt:lpstr>
      <vt:lpstr>EVANGEL-TOOLS</vt:lpstr>
      <vt:lpstr>EVANGEL-TOOLS</vt:lpstr>
      <vt:lpstr>EVANGEL-TOOLS</vt:lpstr>
      <vt:lpstr>EVANGEL-TOOLS</vt:lpstr>
      <vt:lpstr>Where we go</vt:lpstr>
      <vt:lpstr>PowerPoint Presentation</vt:lpstr>
      <vt:lpstr>7 Unreached Regions of SE &amp; CENTRAL ASIA</vt:lpstr>
      <vt:lpstr>PowerPoint Presentation</vt:lpstr>
      <vt:lpstr>How you can help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5413</cp:revision>
  <dcterms:created xsi:type="dcterms:W3CDTF">2014-11-02T05:55:36Z</dcterms:created>
  <dcterms:modified xsi:type="dcterms:W3CDTF">2022-01-25T20:49:46Z</dcterms:modified>
</cp:coreProperties>
</file>