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72" r:id="rId3"/>
    <p:sldId id="274" r:id="rId4"/>
    <p:sldId id="261" r:id="rId5"/>
    <p:sldId id="262" r:id="rId6"/>
    <p:sldId id="260" r:id="rId7"/>
    <p:sldId id="263" r:id="rId8"/>
    <p:sldId id="271" r:id="rId9"/>
    <p:sldId id="264" r:id="rId10"/>
    <p:sldId id="265" r:id="rId11"/>
    <p:sldId id="266" r:id="rId12"/>
    <p:sldId id="267" r:id="rId13"/>
    <p:sldId id="269" r:id="rId14"/>
    <p:sldId id="257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3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A67DE-974D-4702-B594-BF254C524A92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28F99-AC54-45F3-BAC3-E1AC2A12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6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9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914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AF31-7FBE-4FEE-B27E-DCD95A283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5FD1DC-27D1-4D10-B1AC-D40348AB9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DA076-7267-423C-AD22-AA23F8F36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E8B64-86B3-49F5-BCCC-AB834674C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B1594-C21D-4212-A2F4-31C19975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BE995-0C1A-44E6-8438-D2A8F839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D2FD2-EC6F-4227-8048-B40AC11AF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E0D95-5B58-43C3-8C38-A0DF95E5F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A1430-6129-49A3-9567-9681B3DD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E5975-E392-4935-AD43-18F080E8F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2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EA7E-36DC-4AEA-947C-6A16A92B6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77664-C32D-4FEE-AAA4-AF7B08E22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1BA6-ECF8-4FEF-806B-413A6E07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C5183-F013-4596-8E26-B39DCA63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FA768-41EE-47CA-8525-99EAA9F46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9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A432-7F66-4589-8D0E-4F484013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FC358-AE9F-4C0C-BACE-1E223854F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BC2E1-1EA0-4203-8A4C-F531F723D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E5BA1-0B6C-4166-B700-4B89C43E5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07D9EE-DA8E-4021-849D-D198CE20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EDB58-4DB1-4570-94DB-8571E895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8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55AB-369D-48CE-A81A-DC8316BD5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DAF7F-7D22-405F-901C-F9B98622E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13FB4-CFC9-4963-A21A-0DD33C677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0CA78-4046-4C00-BDC6-F128E85A0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F66C82-27F6-44B0-AFC4-5F0EA80EE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7E85F-8161-4544-B02E-9707F207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80406C-9E2F-4B14-BA93-7B689E2F1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9AF7C7-A2B5-4E4A-B762-D00CCB0A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06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C1E4-BDF7-4443-80CA-55AAAC85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CDA7AD-EC3C-4463-A3AF-CCBE5B6C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C06AF-98A9-4DCF-886B-0B30053BB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AF155-988D-4CC0-B4B0-C17571DE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6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5AA75-EB4E-4016-985B-7D2526BE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239D4-983C-4881-970E-46B97ED2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6C1DC-C908-4CC8-9312-1116F5A7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1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33DF-F78A-40A9-9745-C7F283308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F6B11-7F8D-46D5-A443-A5967842C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C294C-5BAB-4435-ABDD-0D1A0650E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88E94-6B74-4DDE-9DD8-9195379A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B1CCC-1B5E-4C93-B593-80F71B3B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05A73-EFB6-4554-9623-913B7532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1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4198E-51CA-4838-9B7B-40E63653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6B09A1-209C-4F49-80CC-C6A0E3C01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C06AD-890C-4A65-A4FB-C541E1F24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65185-B8DF-441C-939C-09D816A59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6E115-4990-4332-8FE7-BD9C1E2C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5AE6E-B579-4E52-95E0-C5B5B441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8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1E4B-1DE2-4293-84D3-1C8D0ADED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D6EF3-A722-4180-AE88-BBD4B0EF5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AA33B-1CE2-454C-A39F-406725B2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9D3AA-2C81-4492-BE9A-17B3A4BF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EFF7A-AE33-464B-85A7-004B9E3C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6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32BF0-DD40-44EA-833A-B14B5AFAD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804ED3-39E9-4294-ACAF-23B8D5EC3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EFB96-5A84-45DB-B4C9-B595E98F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9C572-83A3-4384-84E2-59F52FF3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016A3-6443-483A-AF31-18496DBF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87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0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838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2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82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10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3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81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16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402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25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87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EE05-22E4-4D22-9F13-C888B326C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A4BD0-C2DC-4A56-8A2C-DF30172D1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B491D-F0E9-4693-BEFF-59D1F9108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485AD-5BFD-44DC-A73B-2F086ECE116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9B67B-7450-48BF-9B3A-239FBFDD2A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776C6-7057-420D-99CB-86FFA38DA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60C13-33BA-438A-9CC7-CBBF1DB52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50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1" y="0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20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444F3-9BFE-4035-A77E-54F151312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4619"/>
            <a:ext cx="9144000" cy="1656272"/>
          </a:xfrm>
        </p:spPr>
        <p:txBody>
          <a:bodyPr>
            <a:normAutofit fontScale="90000"/>
          </a:bodyPr>
          <a:lstStyle/>
          <a:p>
            <a:r>
              <a:rPr lang="zh-TW" sz="7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迎接上好的福分</a:t>
            </a:r>
            <a:r>
              <a:rPr lang="en-US" altLang="zh-TW" sz="1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/>
            </a:r>
            <a:br>
              <a:rPr lang="en-US" altLang="zh-TW" sz="1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en-US" altLang="zh-TW" sz="48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Welcome Rich and Eternal </a:t>
            </a:r>
            <a:r>
              <a:rPr lang="en-US" sz="4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Blessings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5C2D9-CC08-4A1A-AADB-B6F3D1873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890" y="2380891"/>
            <a:ext cx="8968509" cy="433046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4EC143A-780A-447F-A338-829D5CEC4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80891"/>
            <a:ext cx="9144000" cy="433046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19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605ED-3B80-41E8-91CA-3BFC5A317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60" y="181154"/>
            <a:ext cx="10808898" cy="66768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b="1" dirty="0"/>
              <a:t>主題經文：馬太福音</a:t>
            </a:r>
            <a:r>
              <a:rPr lang="en-US" altLang="zh-CN" sz="3200" b="1" dirty="0"/>
              <a:t>/MATTHEW 5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3-12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3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「虛心的人有福了！因為天國是他們的。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4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哀慟的人有福了！因為他們必得安慰。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5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溫柔的人有福了！因為他們必承受地土。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6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飢渴慕義的人有福了！因為他們必得飽足。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7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憐恤人的人有福了！因為他們必蒙憐恤。</a:t>
            </a:r>
            <a:endParaRPr lang="en-US" altLang="zh-TW" sz="34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8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清心的人有福了！因為他們必得見神。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9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使人和睦的人有福了！因為他們必稱為神的兒子。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10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為義受逼迫的人有福了！因為天國是他們的。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11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人若因我辱罵你們，逼迫你們，捏造各樣壞話毀謗你們，你們就有福了。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應當歡喜快樂，因為你們在天上的賞賜是大的。在你們以前的先知，人也是這樣逼迫他們。</a:t>
            </a:r>
            <a:r>
              <a:rPr lang="en-US" sz="3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/>
            </a:r>
            <a:br>
              <a:rPr lang="en-US" sz="3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</a:b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4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1FDC5-5B5C-4FAF-B9B2-CF70146F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285"/>
          </a:xfrm>
        </p:spPr>
        <p:txBody>
          <a:bodyPr>
            <a:normAutofit fontScale="90000"/>
          </a:bodyPr>
          <a:lstStyle/>
          <a:p>
            <a:pPr algn="ctr"/>
            <a:r>
              <a:rPr lang="zh-CN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. </a:t>
            </a:r>
            <a:r>
              <a:rPr lang="en-US" sz="4000" b="1" dirty="0" err="1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Times New Roman" panose="02020603050405020304" pitchFamily="18" charset="0"/>
              </a:rPr>
              <a:t>神的選民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7F71E-1499-4703-9C11-3B2AFEA4B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688"/>
            <a:ext cx="10515600" cy="5719312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華人過年與逾越節的相似之處</a:t>
            </a:r>
            <a:r>
              <a:rPr lang="en-US" altLang="zh-TW" sz="3600" b="1" dirty="0">
                <a:solidFill>
                  <a:srgbClr val="000000"/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zh-TW" sz="3600" b="1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en-US" altLang="zh-TW" sz="3600" b="1" dirty="0">
                <a:solidFill>
                  <a:srgbClr val="000000"/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春節叫「</a:t>
            </a:r>
            <a:r>
              <a:rPr 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過年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」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逾越節，逾越《</a:t>
            </a:r>
            <a:r>
              <a:rPr 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越過，跳過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除夕吃團圓飯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以色列人在逾越節的前夕，「全家人一起吃逾越節的羊羔」</a:t>
            </a:r>
            <a:endParaRPr lang="en-US" altLang="zh-TW" sz="3600" b="1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你們吩咐以色列全會眾說：本月初十日，各人按著父家取羊羔，一家一隻。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TW" sz="3600" b="1" dirty="0"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逾越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節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前將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羊血塗在門楣和門框上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華人貼春聯在除夕那一天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TW" sz="3600" b="1" dirty="0">
                <a:solidFill>
                  <a:srgbClr val="000000"/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對聯的顏色一定是紅色</a:t>
            </a:r>
            <a:r>
              <a:rPr lang="en-US" alt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0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048BF0-F608-4B96-8D20-71B8C78F2E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1653" y="1112807"/>
            <a:ext cx="5098211" cy="561579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B53AA3-C1B9-40F7-9882-0D58A15143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5999" y="1112808"/>
            <a:ext cx="5359879" cy="561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1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17E03-4235-4680-90F1-BC8520D3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4837"/>
            <a:ext cx="10515600" cy="6219645"/>
          </a:xfrm>
        </p:spPr>
        <p:txBody>
          <a:bodyPr/>
          <a:lstStyle/>
          <a:p>
            <a:pPr marL="342900" indent="-342900">
              <a:buAutoNum type="arabicPeriod" startAt="2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地上的福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五福臨門</a:t>
            </a:r>
            <a:r>
              <a:rPr lang="zh-CN" altLang="en-US" sz="36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長壽－命不夭折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福壽綿延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富貴－錢財富足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地位尊貴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康寧－身體健康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心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態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安寧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好德－生性善良</a:t>
            </a:r>
            <a:r>
              <a:rPr 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，</a:t>
            </a:r>
            <a:r>
              <a:rPr 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宽厚平静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善終－</a:t>
            </a:r>
            <a:r>
              <a:rPr lang="zh-TW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</a:rPr>
              <a:t>足享天年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，無疾而終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故事：</a:t>
            </a:r>
            <a:r>
              <a:rPr lang="zh-TW" altLang="en-US" sz="3600" b="1" i="0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信守諾言</a:t>
            </a:r>
            <a:r>
              <a:rPr lang="zh-CN" altLang="en-US" sz="3600" b="1" i="0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的太太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今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生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1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5E6C76-EC0C-4B57-AF86-6694622A1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140" y="1035169"/>
            <a:ext cx="8764437" cy="542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3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A7250-4946-40A0-B611-B5888F63B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二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天國八福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2F279-9BA3-442C-B481-32FAD7C9D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1049"/>
            <a:ext cx="10515600" cy="5702059"/>
          </a:xfrm>
        </p:spPr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Beatitudes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——》</a:t>
            </a:r>
            <a:r>
              <a:rPr lang="en-US" altLang="zh-CN" sz="36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Be + </a:t>
            </a:r>
            <a:r>
              <a:rPr lang="en-US" sz="3600" b="1" dirty="0" err="1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atitudes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3600" b="1" dirty="0">
                <a:solidFill>
                  <a:srgbClr val="000000"/>
                </a:solidFill>
                <a:latin typeface="DengXian" panose="02010600030101010101" pitchFamily="2" charset="-122"/>
                <a:cs typeface="Times New Roman" panose="02020603050405020304" pitchFamily="18" charset="0"/>
              </a:rPr>
              <a:t>；意思是“人對神的態度或回應”</a:t>
            </a:r>
            <a:endParaRPr lang="en-US" altLang="zh-CN" sz="3600" b="1" dirty="0">
              <a:solidFill>
                <a:srgbClr val="000000"/>
              </a:solidFill>
              <a:latin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虛心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poor in spirit)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的人有福了</a:t>
            </a:r>
            <a:r>
              <a:rPr lang="zh-CN" alt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！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因為天國是他們的。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引 到 永 生 、 那 門 是 窄 的 、 路 是 小 的 、 找 著 的 人 也 少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哀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慟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！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安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慰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34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靠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近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傷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65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82F6D-E950-4F73-BC19-DA3C1FADA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92" y="207034"/>
            <a:ext cx="10705382" cy="665096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溫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柔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!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承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受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土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37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看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見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切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飢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渴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慕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義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！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飽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足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107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飽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美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物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5.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憐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恤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!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蒙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憐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恤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詩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慈 愛 的 人 、 你 以 慈 愛 待 他 ． 完 全 的 人 、 你 以 完 全 待 他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1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26FCE-F94C-48AE-A8B5-9E2F0B92C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287"/>
            <a:ext cx="10515600" cy="65647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6. </a:t>
            </a:r>
            <a:r>
              <a:rPr lang="zh-TW" altLang="en-US" sz="3500" b="1" dirty="0"/>
              <a:t>清 心 的 人 有 福 了 </a:t>
            </a:r>
            <a:r>
              <a:rPr lang="en-US" altLang="zh-TW" sz="3500" b="1" dirty="0"/>
              <a:t>! </a:t>
            </a:r>
            <a:r>
              <a:rPr lang="zh-TW" altLang="en-US" sz="3500" b="1" dirty="0"/>
              <a:t>因 為 他 們 必 得 見 　 神 。</a:t>
            </a:r>
            <a:endParaRPr lang="en-US" altLang="zh-TW" sz="3500" b="1" dirty="0"/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只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怕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心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偏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於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邪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失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去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那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督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所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存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純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一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清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潔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心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就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像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蛇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用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詭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詐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誘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夏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娃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一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樣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500" b="1" dirty="0"/>
              <a:t>7. </a:t>
            </a:r>
            <a:r>
              <a:rPr lang="zh-TW" altLang="en-US" sz="3500" b="1" dirty="0"/>
              <a:t>使 人 和 睦 的 人 有 福 了 </a:t>
            </a:r>
            <a:r>
              <a:rPr lang="en-US" altLang="zh-TW" sz="3500" b="1" dirty="0"/>
              <a:t>! </a:t>
            </a:r>
            <a:r>
              <a:rPr lang="zh-TW" altLang="en-US" sz="3500" b="1" dirty="0"/>
              <a:t>因 為 他 們 必 稱 為 　 神 的 兒 子 。</a:t>
            </a:r>
            <a:endParaRPr lang="en-US" altLang="zh-TW" sz="3500" b="1" dirty="0"/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在賽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9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6-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。。。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稱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奇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妙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士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全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平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君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500" b="1" dirty="0"/>
              <a:t>8.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義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受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逼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迫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TW" sz="35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!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天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國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5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22-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並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且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名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被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眾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恨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惡</a:t>
            </a:r>
            <a:r>
              <a:rPr lang="zh-TW" sz="3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忍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耐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到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底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得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42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C413-05E2-4937-B292-EC210E18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299"/>
            <a:ext cx="10515600" cy="655608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三．迎接神的上好福分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C1D2B-C424-4C4D-A3B3-6919BC68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6543"/>
            <a:ext cx="10515600" cy="5771072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</a:rPr>
              <a:t>人對神的回應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明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持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守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忍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耐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結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實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聽道——》持守——》忍耐著結實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一個人不能侍奉兩個主，不是惡這個愛那個，就是重這個輕那個。你們不能又侍奉神，又侍奉瑪門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Microsoft JhengHei" panose="020B0604030504040204" pitchFamily="34" charset="-120"/>
              </a:rPr>
              <a:t> (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Microsoft JhengHei" panose="020B0604030504040204" pitchFamily="34" charset="-120"/>
              </a:rPr>
              <a:t>“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瑪門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”</a:t>
            </a:r>
            <a:r>
              <a:rPr lang="zh-CN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是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“</a:t>
            </a:r>
            <a:r>
              <a:rPr lang="zh-CN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財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利”的意思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）。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75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6BA84E-7E63-413E-8ACC-174AEE548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663"/>
            <a:ext cx="10515600" cy="554672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迎接從天上來豐富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永遠的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福分</a:t>
            </a:r>
            <a:endParaRPr lang="en-US" altLang="zh-CN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21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美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（</a:t>
            </a:r>
            <a:r>
              <a:rPr lang="en-US" sz="3600" b="1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Times New Roman" panose="02020603050405020304" pitchFamily="18" charset="0"/>
                <a:cs typeface="PMingLiU" panose="02020500000000000000" pitchFamily="18" charset="-120"/>
              </a:rPr>
              <a:t>rich blessings</a:t>
            </a:r>
            <a:r>
              <a:rPr lang="zh-TW" sz="3600" b="1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Times New Roman" panose="02020603050405020304" pitchFamily="18" charset="0"/>
                <a:cs typeface="PMingLiU" panose="02020500000000000000" pitchFamily="18" charset="-120"/>
              </a:rPr>
              <a:t>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洪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福</a:t>
            </a:r>
            <a:r>
              <a:rPr lang="en-US" sz="3600" b="1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(eternal blessings)</a:t>
            </a:r>
            <a:r>
              <a:rPr 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自己得福，也成爲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多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人的祝福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DengXian" panose="02010600030101010101" pitchFamily="2" charset="-122"/>
              </a:rPr>
              <a:t>故事：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監獄典獄長</a:t>
            </a:r>
            <a:r>
              <a:rPr lang="en-US" sz="36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Nathan Burl Cain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24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24C5BE-0491-469B-B6FA-4D59F37D53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078304"/>
            <a:ext cx="5096774" cy="509866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D7D799D-9B83-42A6-84A8-B5815D0DF0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0" y="1078303"/>
            <a:ext cx="5461958" cy="509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0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「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有福了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6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920</Words>
  <Application>Microsoft Office PowerPoint</Application>
  <PresentationFormat>Widescreen</PresentationFormat>
  <Paragraphs>66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DengXian</vt:lpstr>
      <vt:lpstr>DengXian</vt:lpstr>
      <vt:lpstr>DFKai-SB</vt:lpstr>
      <vt:lpstr>Microsoft JhengHei</vt:lpstr>
      <vt:lpstr>PMingLiU</vt:lpstr>
      <vt:lpstr>PMingLiU</vt:lpstr>
      <vt:lpstr>Arial</vt:lpstr>
      <vt:lpstr>Calibri</vt:lpstr>
      <vt:lpstr>Calibri Light</vt:lpstr>
      <vt:lpstr>Cambria</vt:lpstr>
      <vt:lpstr>Century</vt:lpstr>
      <vt:lpstr>Symbol</vt:lpstr>
      <vt:lpstr>Times New Roman</vt:lpstr>
      <vt:lpstr>Office Theme</vt:lpstr>
      <vt:lpstr>14_Default Design</vt:lpstr>
      <vt:lpstr>PowerPoint Presentation</vt:lpstr>
      <vt:lpstr>迎接上好的福分 Welcome Rich and Eternal Blessings</vt:lpstr>
      <vt:lpstr>PowerPoint Presentation</vt:lpstr>
      <vt:lpstr>一. 神的選民</vt:lpstr>
      <vt:lpstr>PowerPoint Presentation</vt:lpstr>
      <vt:lpstr>PowerPoint Presentation</vt:lpstr>
      <vt:lpstr>PowerPoint Presentation</vt:lpstr>
      <vt:lpstr>二. 天國八福</vt:lpstr>
      <vt:lpstr>PowerPoint Presentation</vt:lpstr>
      <vt:lpstr>PowerPoint Presentation</vt:lpstr>
      <vt:lpstr>三．迎接神的上好福分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7</cp:revision>
  <dcterms:created xsi:type="dcterms:W3CDTF">2022-01-26T19:43:12Z</dcterms:created>
  <dcterms:modified xsi:type="dcterms:W3CDTF">2022-01-31T17:29:03Z</dcterms:modified>
</cp:coreProperties>
</file>