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33"/>
  </p:notesMasterIdLst>
  <p:sldIdLst>
    <p:sldId id="11522" r:id="rId12"/>
    <p:sldId id="11465" r:id="rId13"/>
    <p:sldId id="11467" r:id="rId14"/>
    <p:sldId id="11492" r:id="rId15"/>
    <p:sldId id="11508" r:id="rId16"/>
    <p:sldId id="11502" r:id="rId17"/>
    <p:sldId id="11519" r:id="rId18"/>
    <p:sldId id="11507" r:id="rId19"/>
    <p:sldId id="11503" r:id="rId20"/>
    <p:sldId id="11517" r:id="rId21"/>
    <p:sldId id="11520" r:id="rId22"/>
    <p:sldId id="11506" r:id="rId23"/>
    <p:sldId id="11518" r:id="rId24"/>
    <p:sldId id="11510" r:id="rId25"/>
    <p:sldId id="11521" r:id="rId26"/>
    <p:sldId id="11451" r:id="rId27"/>
    <p:sldId id="11512" r:id="rId28"/>
    <p:sldId id="11513" r:id="rId29"/>
    <p:sldId id="11514" r:id="rId30"/>
    <p:sldId id="11515" r:id="rId31"/>
    <p:sldId id="11516" r:id="rId32"/>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99CC"/>
    <a:srgbClr val="FFCCFF"/>
    <a:srgbClr val="CCFFCC"/>
    <a:srgbClr val="FFCC99"/>
    <a:srgbClr val="FFCC66"/>
    <a:srgbClr val="FFCC00"/>
    <a:srgbClr val="FFCC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28"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469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2/7/2022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2/7/2022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7"/>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1642186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59051006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2"/>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2822570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6357862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6" y="1535114"/>
            <a:ext cx="5389033"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6"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0676879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8909109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24417222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50"/>
            <a:ext cx="4011084"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3"/>
            <a:ext cx="4011084"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04670174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2528613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0944805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49"/>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4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74"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74"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rPr>
              <a:pPr marL="0" marR="0" lvl="0" indent="0" algn="r" defTabSz="456374"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312992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7"/>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4165600" y="6356357"/>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8737600" y="6356357"/>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4046218716"/>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「懷</a:t>
            </a:r>
            <a:r>
              <a:rPr lang="zh-TW" altLang="en-US" sz="5400" b="1" dirty="0">
                <a:solidFill>
                  <a:srgbClr val="002060"/>
                </a:solidFill>
                <a:latin typeface="DFKai-SB" panose="03000509000000000000" pitchFamily="65" charset="-120"/>
                <a:ea typeface="DFKai-SB" panose="03000509000000000000" pitchFamily="65" charset="-120"/>
                <a:cs typeface="Arial" charset="0"/>
              </a:rPr>
              <a:t>疑</a:t>
            </a: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到</a:t>
            </a:r>
            <a:r>
              <a:rPr lang="zh-TW" altLang="en-US" sz="5400" b="1" dirty="0">
                <a:solidFill>
                  <a:srgbClr val="002060"/>
                </a:solidFill>
                <a:latin typeface="DFKai-SB" panose="03000509000000000000" pitchFamily="65" charset="-120"/>
                <a:ea typeface="DFKai-SB" panose="03000509000000000000" pitchFamily="65" charset="-120"/>
                <a:cs typeface="Arial" charset="0"/>
              </a:rPr>
              <a:t>相</a:t>
            </a: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信」</a:t>
            </a:r>
            <a:r>
              <a:rPr lang="en-US" altLang="zh-TW" sz="4400" b="1" dirty="0" smtClean="0">
                <a:solidFill>
                  <a:srgbClr val="002060"/>
                </a:solidFill>
                <a:latin typeface="Century" panose="02040604050505020304" pitchFamily="18" charset="0"/>
                <a:ea typeface="DFKai-SB" panose="03000509000000000000" pitchFamily="65" charset="-120"/>
                <a:cs typeface="Arial" charset="0"/>
              </a:rPr>
              <a:t>D2B</a:t>
            </a:r>
            <a:r>
              <a:rPr lang="zh-TW" altLang="en-US" sz="4000" b="1" dirty="0" smtClean="0">
                <a:solidFill>
                  <a:srgbClr val="002060"/>
                </a:solidFill>
                <a:latin typeface="DFKai-SB" panose="03000509000000000000" pitchFamily="65" charset="-120"/>
                <a:ea typeface="DFKai-SB" panose="03000509000000000000" pitchFamily="65" charset="-120"/>
                <a:cs typeface="Arial" charset="0"/>
              </a:rPr>
              <a:t> </a:t>
            </a: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課程</a:t>
            </a:r>
            <a:endParaRPr lang="en-US" altLang="zh-TW" sz="5400" b="1" dirty="0" smtClean="0">
              <a:solidFill>
                <a:srgbClr val="002060"/>
              </a:solidFill>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5400" b="1" dirty="0" smtClean="0">
                <a:solidFill>
                  <a:srgbClr val="002060"/>
                </a:solidFill>
                <a:latin typeface="DFKai-SB" panose="03000509000000000000" pitchFamily="65" charset="-120"/>
                <a:ea typeface="DFKai-SB" panose="03000509000000000000" pitchFamily="65" charset="-120"/>
                <a:cs typeface="Arial" charset="0"/>
              </a:rPr>
              <a:t>領人歸主見</a:t>
            </a:r>
            <a:r>
              <a:rPr lang="zh-TW" altLang="en-US" sz="5400" b="1" dirty="0">
                <a:solidFill>
                  <a:srgbClr val="002060"/>
                </a:solidFill>
                <a:latin typeface="DFKai-SB" panose="03000509000000000000" pitchFamily="65" charset="-120"/>
                <a:ea typeface="DFKai-SB" panose="03000509000000000000" pitchFamily="65" charset="-120"/>
                <a:cs typeface="Arial" charset="0"/>
              </a:rPr>
              <a:t>證分享</a:t>
            </a:r>
            <a:endParaRPr kumimoji="0" lang="en-US" altLang="zh-TW" sz="2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a:solidFill>
                <a:srgbClr val="002060"/>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4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敏良弟兄</a:t>
            </a:r>
            <a:r>
              <a:rPr kumimoji="0" lang="zh-TW" altLang="en-US"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&amp;</a:t>
            </a:r>
            <a:r>
              <a:rPr kumimoji="0" lang="zh-TW" altLang="en-US" sz="36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44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素月牧師</a:t>
            </a:r>
            <a:endParaRPr kumimoji="0" lang="en-US" altLang="zh-TW" sz="3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9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2899786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7200" b="1" dirty="0">
                <a:solidFill>
                  <a:srgbClr val="002060"/>
                </a:solidFill>
                <a:latin typeface="DFKai-SB" panose="03000509000000000000" pitchFamily="65" charset="-120"/>
                <a:ea typeface="DFKai-SB" panose="03000509000000000000" pitchFamily="65" charset="-120"/>
                <a:cs typeface="Arial" charset="0"/>
              </a:rPr>
              <a:t>全新的</a:t>
            </a:r>
            <a:r>
              <a:rPr lang="zh-TW" altLang="en-US" sz="7200" b="1" dirty="0" smtClean="0">
                <a:solidFill>
                  <a:srgbClr val="002060"/>
                </a:solidFill>
                <a:latin typeface="DFKai-SB" panose="03000509000000000000" pitchFamily="65" charset="-120"/>
                <a:ea typeface="DFKai-SB" panose="03000509000000000000" pitchFamily="65" charset="-120"/>
                <a:cs typeface="Arial" charset="0"/>
              </a:rPr>
              <a:t>你</a:t>
            </a:r>
            <a:endParaRPr kumimoji="0" lang="en-US" altLang="zh-TW" sz="5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54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 New You</a:t>
            </a:r>
            <a:endParaRPr kumimoji="0" lang="en-US" altLang="zh-TW" sz="10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February 6</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852228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1148" y="238808"/>
            <a:ext cx="10380869" cy="4693593"/>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亞伯拉罕的後裔，大衛的子孫（後</a:t>
            </a:r>
            <a:r>
              <a:rPr lang="zh-TW" altLang="en-US" sz="4000" b="1" dirty="0" smtClean="0">
                <a:solidFill>
                  <a:srgbClr val="FFFFFF"/>
                </a:solidFill>
                <a:latin typeface="DFKai-SB" panose="03000509000000000000" pitchFamily="65" charset="-120"/>
                <a:ea typeface="DFKai-SB" panose="03000509000000000000" pitchFamily="65" charset="-120"/>
              </a:rPr>
              <a:t>裔）</a:t>
            </a:r>
            <a:r>
              <a:rPr lang="zh-TW" altLang="en-US" sz="4000" b="1" dirty="0">
                <a:solidFill>
                  <a:srgbClr val="FFFFFF"/>
                </a:solidFill>
                <a:latin typeface="DFKai-SB" panose="03000509000000000000" pitchFamily="65" charset="-120"/>
                <a:ea typeface="DFKai-SB" panose="03000509000000000000" pitchFamily="65" charset="-120"/>
              </a:rPr>
              <a:t>，耶穌基督的家譜</a:t>
            </a:r>
            <a:r>
              <a:rPr lang="zh-TW" altLang="en-US" sz="4000" b="1" dirty="0" smtClean="0">
                <a:solidFill>
                  <a:srgbClr val="FFFFFF"/>
                </a:solidFill>
                <a:latin typeface="DFKai-SB" panose="03000509000000000000" pitchFamily="65" charset="-120"/>
                <a:ea typeface="DFKai-SB" panose="03000509000000000000" pitchFamily="65" charset="-120"/>
              </a:rPr>
              <a:t>：亞</a:t>
            </a:r>
            <a:r>
              <a:rPr lang="zh-TW" altLang="en-US" sz="4000" b="1" dirty="0">
                <a:solidFill>
                  <a:srgbClr val="FFFFFF"/>
                </a:solidFill>
                <a:latin typeface="DFKai-SB" panose="03000509000000000000" pitchFamily="65" charset="-120"/>
                <a:ea typeface="DFKai-SB" panose="03000509000000000000" pitchFamily="65" charset="-120"/>
              </a:rPr>
              <a:t>伯拉罕生以撒；以撒生雅各；雅各生猶大和他的弟兄</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馬太福音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Matthew</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lang="en-US" altLang="zh-TW" sz="3600" b="1" dirty="0" smtClean="0">
                <a:solidFill>
                  <a:srgbClr val="FFFFFF"/>
                </a:solidFill>
                <a:latin typeface="Century" panose="02040604050505020304" pitchFamily="18" charset="0"/>
                <a:ea typeface="DFKai-SB" pitchFamily="65" charset="-120"/>
                <a:cs typeface="Arial" charset="0"/>
              </a:rPr>
              <a:t>1</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:1-2</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This is the </a:t>
            </a:r>
            <a:r>
              <a:rPr lang="en-US" sz="3200" b="1" dirty="0" smtClean="0">
                <a:solidFill>
                  <a:srgbClr val="FFFFFF"/>
                </a:solidFill>
                <a:latin typeface="Century" panose="02040604050505020304" pitchFamily="18" charset="0"/>
              </a:rPr>
              <a:t>genealogy </a:t>
            </a:r>
            <a:r>
              <a:rPr lang="en-US" sz="3200" b="1" dirty="0">
                <a:solidFill>
                  <a:srgbClr val="FFFFFF"/>
                </a:solidFill>
                <a:latin typeface="Century" panose="02040604050505020304" pitchFamily="18" charset="0"/>
              </a:rPr>
              <a:t>of Jesus the </a:t>
            </a:r>
            <a:r>
              <a:rPr lang="en-US" sz="3200" b="1" dirty="0" smtClean="0">
                <a:solidFill>
                  <a:srgbClr val="FFFFFF"/>
                </a:solidFill>
                <a:latin typeface="Century" panose="02040604050505020304" pitchFamily="18" charset="0"/>
              </a:rPr>
              <a:t>Messiah </a:t>
            </a:r>
            <a:r>
              <a:rPr lang="en-US" sz="3200" b="1" dirty="0">
                <a:solidFill>
                  <a:srgbClr val="FFFFFF"/>
                </a:solidFill>
                <a:latin typeface="Century" panose="02040604050505020304" pitchFamily="18" charset="0"/>
              </a:rPr>
              <a:t>the son of David, the son of Abraham</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Abraham was the father of </a:t>
            </a:r>
            <a:r>
              <a:rPr lang="en-US" sz="3200" b="1" dirty="0" smtClean="0">
                <a:solidFill>
                  <a:srgbClr val="FFFFFF"/>
                </a:solidFill>
                <a:latin typeface="Century" panose="02040604050505020304" pitchFamily="18" charset="0"/>
              </a:rPr>
              <a:t>Isaac, Isaac </a:t>
            </a:r>
            <a:r>
              <a:rPr lang="en-US" sz="3200" b="1" dirty="0">
                <a:solidFill>
                  <a:srgbClr val="FFFFFF"/>
                </a:solidFill>
                <a:latin typeface="Century" panose="02040604050505020304" pitchFamily="18" charset="0"/>
              </a:rPr>
              <a:t>the father of </a:t>
            </a:r>
            <a:r>
              <a:rPr lang="en-US" sz="3200" b="1" dirty="0" smtClean="0">
                <a:solidFill>
                  <a:srgbClr val="FFFFFF"/>
                </a:solidFill>
                <a:latin typeface="Century" panose="02040604050505020304" pitchFamily="18" charset="0"/>
              </a:rPr>
              <a:t>Jacob, Jacob </a:t>
            </a:r>
            <a:r>
              <a:rPr lang="en-US" sz="3200" b="1" dirty="0">
                <a:solidFill>
                  <a:srgbClr val="FFFFFF"/>
                </a:solidFill>
                <a:latin typeface="Century" panose="02040604050505020304" pitchFamily="18" charset="0"/>
              </a:rPr>
              <a:t>the father of Judah and his brothers,</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4681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1148" y="238808"/>
            <a:ext cx="10380869" cy="297004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猶大</a:t>
            </a:r>
            <a:r>
              <a:rPr lang="zh-TW" altLang="en-US" sz="4000" b="1" u="sng" dirty="0">
                <a:solidFill>
                  <a:srgbClr val="FF66CC"/>
                </a:solidFill>
                <a:latin typeface="DFKai-SB" panose="03000509000000000000" pitchFamily="65" charset="-120"/>
                <a:ea typeface="DFKai-SB" panose="03000509000000000000" pitchFamily="65" charset="-120"/>
              </a:rPr>
              <a:t>從她瑪氏</a:t>
            </a:r>
            <a:r>
              <a:rPr lang="zh-TW" altLang="en-US" sz="4000" b="1" dirty="0">
                <a:solidFill>
                  <a:srgbClr val="FFFFFF"/>
                </a:solidFill>
                <a:latin typeface="DFKai-SB" panose="03000509000000000000" pitchFamily="65" charset="-120"/>
                <a:ea typeface="DFKai-SB" panose="03000509000000000000" pitchFamily="65" charset="-120"/>
              </a:rPr>
              <a:t>生法勒斯和謝拉；法勒斯生希斯崙；希斯崙生亞蘭</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12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馬太福音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Matthew</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lang="en-US" altLang="zh-TW" sz="3600" b="1" dirty="0" smtClean="0">
                <a:solidFill>
                  <a:srgbClr val="FFFFFF"/>
                </a:solidFill>
                <a:latin typeface="Century" panose="02040604050505020304" pitchFamily="18" charset="0"/>
                <a:ea typeface="DFKai-SB" pitchFamily="65" charset="-120"/>
                <a:cs typeface="Arial" charset="0"/>
              </a:rPr>
              <a:t>1</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:3</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and Judah the father of Perez and </a:t>
            </a:r>
            <a:r>
              <a:rPr lang="en-US" sz="3200" b="1" dirty="0" err="1">
                <a:solidFill>
                  <a:srgbClr val="FFFFFF"/>
                </a:solidFill>
                <a:latin typeface="Century" panose="02040604050505020304" pitchFamily="18" charset="0"/>
              </a:rPr>
              <a:t>Zerah</a:t>
            </a:r>
            <a:r>
              <a:rPr lang="en-US" sz="3200" b="1" dirty="0">
                <a:solidFill>
                  <a:srgbClr val="FFFFFF"/>
                </a:solidFill>
                <a:latin typeface="Century" panose="02040604050505020304" pitchFamily="18" charset="0"/>
              </a:rPr>
              <a:t> </a:t>
            </a:r>
            <a:r>
              <a:rPr lang="en-US" sz="3200" b="1" u="sng" dirty="0">
                <a:solidFill>
                  <a:srgbClr val="FF66CC"/>
                </a:solidFill>
                <a:latin typeface="Century" panose="02040604050505020304" pitchFamily="18" charset="0"/>
              </a:rPr>
              <a:t>by Tamar</a:t>
            </a:r>
            <a:r>
              <a:rPr lang="en-US" sz="3200" b="1" dirty="0">
                <a:solidFill>
                  <a:srgbClr val="FFFFFF"/>
                </a:solidFill>
                <a:latin typeface="Century" panose="02040604050505020304" pitchFamily="18" charset="0"/>
              </a:rPr>
              <a:t>, and Perez the father of </a:t>
            </a:r>
            <a:r>
              <a:rPr lang="en-US" sz="3200" b="1" dirty="0" err="1">
                <a:solidFill>
                  <a:srgbClr val="FFFFFF"/>
                </a:solidFill>
                <a:latin typeface="Century" panose="02040604050505020304" pitchFamily="18" charset="0"/>
              </a:rPr>
              <a:t>Hezron</a:t>
            </a:r>
            <a:r>
              <a:rPr lang="en-US" sz="3200" b="1" dirty="0">
                <a:solidFill>
                  <a:srgbClr val="FFFFFF"/>
                </a:solidFill>
                <a:latin typeface="Century" panose="02040604050505020304" pitchFamily="18" charset="0"/>
              </a:rPr>
              <a:t>, and </a:t>
            </a:r>
            <a:r>
              <a:rPr lang="en-US" sz="3200" b="1" dirty="0" err="1">
                <a:solidFill>
                  <a:srgbClr val="FFFFFF"/>
                </a:solidFill>
                <a:latin typeface="Century" panose="02040604050505020304" pitchFamily="18" charset="0"/>
              </a:rPr>
              <a:t>Hezron</a:t>
            </a:r>
            <a:r>
              <a:rPr lang="en-US" sz="3200" b="1" dirty="0">
                <a:solidFill>
                  <a:srgbClr val="FFFFFF"/>
                </a:solidFill>
                <a:latin typeface="Century" panose="02040604050505020304" pitchFamily="18" charset="0"/>
              </a:rPr>
              <a:t> the father of Ram,</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29762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9931" y="274147"/>
            <a:ext cx="10243930" cy="518603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撒門</a:t>
            </a:r>
            <a:r>
              <a:rPr lang="zh-TW" altLang="en-US" sz="4000" b="1" u="sng" dirty="0">
                <a:solidFill>
                  <a:srgbClr val="FF66CC"/>
                </a:solidFill>
                <a:latin typeface="DFKai-SB" panose="03000509000000000000" pitchFamily="65" charset="-120"/>
                <a:ea typeface="DFKai-SB" panose="03000509000000000000" pitchFamily="65" charset="-120"/>
              </a:rPr>
              <a:t>從喇合氏</a:t>
            </a:r>
            <a:r>
              <a:rPr lang="zh-TW" altLang="en-US" sz="4000" b="1" dirty="0">
                <a:solidFill>
                  <a:srgbClr val="FFFFFF"/>
                </a:solidFill>
                <a:latin typeface="DFKai-SB" panose="03000509000000000000" pitchFamily="65" charset="-120"/>
                <a:ea typeface="DFKai-SB" panose="03000509000000000000" pitchFamily="65" charset="-120"/>
              </a:rPr>
              <a:t>生波阿斯；波阿斯</a:t>
            </a:r>
            <a:r>
              <a:rPr lang="zh-TW" altLang="en-US" sz="4000" b="1" u="sng" dirty="0">
                <a:solidFill>
                  <a:srgbClr val="FF66CC"/>
                </a:solidFill>
                <a:latin typeface="DFKai-SB" panose="03000509000000000000" pitchFamily="65" charset="-120"/>
                <a:ea typeface="DFKai-SB" panose="03000509000000000000" pitchFamily="65" charset="-120"/>
              </a:rPr>
              <a:t>從路得氏</a:t>
            </a:r>
            <a:r>
              <a:rPr lang="zh-TW" altLang="en-US" sz="4000" b="1" dirty="0">
                <a:solidFill>
                  <a:srgbClr val="FFFFFF"/>
                </a:solidFill>
                <a:latin typeface="DFKai-SB" panose="03000509000000000000" pitchFamily="65" charset="-120"/>
                <a:ea typeface="DFKai-SB" panose="03000509000000000000" pitchFamily="65" charset="-120"/>
              </a:rPr>
              <a:t>生俄備得；俄備得生耶</a:t>
            </a:r>
            <a:r>
              <a:rPr lang="zh-TW" altLang="en-US" sz="4000" b="1" dirty="0" smtClean="0">
                <a:solidFill>
                  <a:srgbClr val="FFFFFF"/>
                </a:solidFill>
                <a:latin typeface="DFKai-SB" panose="03000509000000000000" pitchFamily="65" charset="-120"/>
                <a:ea typeface="DFKai-SB" panose="03000509000000000000" pitchFamily="65" charset="-120"/>
              </a:rPr>
              <a:t>西；耶</a:t>
            </a:r>
            <a:r>
              <a:rPr lang="zh-TW" altLang="en-US" sz="4000" b="1" dirty="0">
                <a:solidFill>
                  <a:srgbClr val="FFFFFF"/>
                </a:solidFill>
                <a:latin typeface="DFKai-SB" panose="03000509000000000000" pitchFamily="65" charset="-120"/>
                <a:ea typeface="DFKai-SB" panose="03000509000000000000" pitchFamily="65" charset="-120"/>
              </a:rPr>
              <a:t>西生大衛王</a:t>
            </a:r>
            <a:r>
              <a:rPr lang="zh-TW" altLang="en-US" sz="4000" b="1" dirty="0" smtClean="0">
                <a:solidFill>
                  <a:srgbClr val="FFFFFF"/>
                </a:solidFill>
                <a:latin typeface="DFKai-SB" panose="03000509000000000000" pitchFamily="65" charset="-120"/>
                <a:ea typeface="DFKai-SB" panose="03000509000000000000" pitchFamily="65" charset="-120"/>
              </a:rPr>
              <a:t>。  大</a:t>
            </a:r>
            <a:r>
              <a:rPr lang="zh-TW" altLang="en-US" sz="4000" b="1" dirty="0">
                <a:solidFill>
                  <a:srgbClr val="FFFFFF"/>
                </a:solidFill>
                <a:latin typeface="DFKai-SB" panose="03000509000000000000" pitchFamily="65" charset="-120"/>
                <a:ea typeface="DFKai-SB" panose="03000509000000000000" pitchFamily="65" charset="-120"/>
              </a:rPr>
              <a:t>衛</a:t>
            </a:r>
            <a:r>
              <a:rPr lang="zh-TW" altLang="en-US" sz="4000" b="1" u="sng" dirty="0">
                <a:solidFill>
                  <a:srgbClr val="FF66CC"/>
                </a:solidFill>
                <a:latin typeface="DFKai-SB" panose="03000509000000000000" pitchFamily="65" charset="-120"/>
                <a:ea typeface="DFKai-SB" panose="03000509000000000000" pitchFamily="65" charset="-120"/>
              </a:rPr>
              <a:t>從烏利亞的妻子</a:t>
            </a:r>
            <a:r>
              <a:rPr lang="zh-TW" altLang="en-US" sz="4000" b="1" dirty="0">
                <a:solidFill>
                  <a:srgbClr val="FFFFFF"/>
                </a:solidFill>
                <a:latin typeface="DFKai-SB" panose="03000509000000000000" pitchFamily="65" charset="-120"/>
                <a:ea typeface="DFKai-SB" panose="03000509000000000000" pitchFamily="65" charset="-120"/>
              </a:rPr>
              <a:t>生所羅門</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馬太福音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Matthew</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lang="en-US" altLang="zh-TW" sz="3600" b="1" dirty="0">
                <a:solidFill>
                  <a:srgbClr val="FFFFFF"/>
                </a:solidFill>
                <a:latin typeface="Century" panose="02040604050505020304" pitchFamily="18" charset="0"/>
                <a:ea typeface="DFKai-SB" pitchFamily="65" charset="-120"/>
                <a:cs typeface="Arial" charset="0"/>
              </a:rPr>
              <a:t>1</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:5-6</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Salmon the father of Boaz, </a:t>
            </a:r>
            <a:r>
              <a:rPr lang="en-US" sz="3200" b="1" u="sng" dirty="0">
                <a:solidFill>
                  <a:srgbClr val="FF66CC"/>
                </a:solidFill>
                <a:latin typeface="Century" panose="02040604050505020304" pitchFamily="18" charset="0"/>
              </a:rPr>
              <a:t>whose mother was Rahab</a:t>
            </a:r>
            <a:r>
              <a:rPr lang="en-US" sz="3200" b="1" dirty="0">
                <a:solidFill>
                  <a:srgbClr val="FFFFFF"/>
                </a:solidFill>
                <a:latin typeface="Century" panose="02040604050505020304" pitchFamily="18" charset="0"/>
              </a:rPr>
              <a:t>,</a:t>
            </a:r>
          </a:p>
          <a:p>
            <a:pPr lvl="0" defTabSz="914400" fontAlgn="base">
              <a:spcBef>
                <a:spcPct val="0"/>
              </a:spcBef>
              <a:spcAft>
                <a:spcPct val="0"/>
              </a:spcAft>
              <a:defRPr/>
            </a:pPr>
            <a:r>
              <a:rPr lang="en-US" sz="3200" b="1" dirty="0" smtClean="0">
                <a:solidFill>
                  <a:srgbClr val="FFFFFF"/>
                </a:solidFill>
                <a:latin typeface="Century" panose="02040604050505020304" pitchFamily="18" charset="0"/>
              </a:rPr>
              <a:t>Boaz </a:t>
            </a:r>
            <a:r>
              <a:rPr lang="en-US" sz="3200" b="1" dirty="0">
                <a:solidFill>
                  <a:srgbClr val="FFFFFF"/>
                </a:solidFill>
                <a:latin typeface="Century" panose="02040604050505020304" pitchFamily="18" charset="0"/>
              </a:rPr>
              <a:t>the father of Obed, </a:t>
            </a:r>
            <a:r>
              <a:rPr lang="en-US" sz="3200" b="1" u="sng" dirty="0">
                <a:solidFill>
                  <a:srgbClr val="FF66CC"/>
                </a:solidFill>
                <a:latin typeface="Century" panose="02040604050505020304" pitchFamily="18" charset="0"/>
              </a:rPr>
              <a:t>whose mother was Ruth</a:t>
            </a:r>
            <a:r>
              <a:rPr lang="en-US" sz="3200" b="1" dirty="0">
                <a:solidFill>
                  <a:srgbClr val="FFFFFF"/>
                </a:solidFill>
                <a:latin typeface="Century" panose="02040604050505020304" pitchFamily="18" charset="0"/>
              </a:rPr>
              <a:t>,</a:t>
            </a:r>
          </a:p>
          <a:p>
            <a:pPr lvl="0" defTabSz="914400" fontAlgn="base">
              <a:spcBef>
                <a:spcPct val="0"/>
              </a:spcBef>
              <a:spcAft>
                <a:spcPct val="0"/>
              </a:spcAft>
              <a:defRPr/>
            </a:pPr>
            <a:r>
              <a:rPr lang="en-US" sz="3200" b="1" dirty="0" smtClean="0">
                <a:solidFill>
                  <a:srgbClr val="FFFFFF"/>
                </a:solidFill>
                <a:latin typeface="Century" panose="02040604050505020304" pitchFamily="18" charset="0"/>
              </a:rPr>
              <a:t>Obed </a:t>
            </a:r>
            <a:r>
              <a:rPr lang="en-US" sz="3200" b="1" dirty="0">
                <a:solidFill>
                  <a:srgbClr val="FFFFFF"/>
                </a:solidFill>
                <a:latin typeface="Century" panose="02040604050505020304" pitchFamily="18" charset="0"/>
              </a:rPr>
              <a:t>the father of </a:t>
            </a:r>
            <a:r>
              <a:rPr lang="en-US" sz="3200" b="1" dirty="0" smtClean="0">
                <a:solidFill>
                  <a:srgbClr val="FFFFFF"/>
                </a:solidFill>
                <a:latin typeface="Century" panose="02040604050505020304" pitchFamily="18" charset="0"/>
              </a:rPr>
              <a:t>Jesse, and </a:t>
            </a:r>
            <a:r>
              <a:rPr lang="en-US" sz="3200" b="1" dirty="0">
                <a:solidFill>
                  <a:srgbClr val="FFFFFF"/>
                </a:solidFill>
                <a:latin typeface="Century" panose="02040604050505020304" pitchFamily="18" charset="0"/>
              </a:rPr>
              <a:t>Jesse the father of King David. </a:t>
            </a:r>
            <a:r>
              <a:rPr lang="en-US" sz="3200" b="1" dirty="0" smtClean="0">
                <a:solidFill>
                  <a:srgbClr val="FFFFFF"/>
                </a:solidFill>
                <a:latin typeface="Century" panose="02040604050505020304" pitchFamily="18" charset="0"/>
              </a:rPr>
              <a:t> David </a:t>
            </a:r>
            <a:r>
              <a:rPr lang="en-US" sz="3200" b="1" dirty="0">
                <a:solidFill>
                  <a:srgbClr val="FFFFFF"/>
                </a:solidFill>
                <a:latin typeface="Century" panose="02040604050505020304" pitchFamily="18" charset="0"/>
              </a:rPr>
              <a:t>was the father of Solomon, </a:t>
            </a:r>
            <a:r>
              <a:rPr lang="en-US" sz="3200" b="1" u="sng" dirty="0">
                <a:solidFill>
                  <a:srgbClr val="FF66CC"/>
                </a:solidFill>
                <a:latin typeface="Century" panose="02040604050505020304" pitchFamily="18" charset="0"/>
              </a:rPr>
              <a:t>whose mother had been Uriah’s wife</a:t>
            </a:r>
            <a:r>
              <a:rPr lang="en-US" sz="3200" b="1" dirty="0">
                <a:solidFill>
                  <a:srgbClr val="FFFFFF"/>
                </a:solidFill>
                <a:latin typeface="Century" panose="02040604050505020304" pitchFamily="18" charset="0"/>
              </a:rPr>
              <a: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81674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8713" y="362495"/>
            <a:ext cx="9705010" cy="255454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你所喜愛的是</a:t>
            </a:r>
            <a:r>
              <a:rPr lang="zh-TW" altLang="en-US" sz="4000" b="1" u="sng" dirty="0">
                <a:solidFill>
                  <a:srgbClr val="FF66CC"/>
                </a:solidFill>
                <a:latin typeface="DFKai-SB" panose="03000509000000000000" pitchFamily="65" charset="-120"/>
                <a:ea typeface="DFKai-SB" panose="03000509000000000000" pitchFamily="65" charset="-120"/>
              </a:rPr>
              <a:t>內裡誠實</a:t>
            </a:r>
            <a:r>
              <a:rPr lang="zh-TW" altLang="en-US" sz="4000" b="1" dirty="0">
                <a:solidFill>
                  <a:srgbClr val="FFFFFF"/>
                </a:solidFill>
                <a:latin typeface="DFKai-SB" panose="03000509000000000000" pitchFamily="65" charset="-120"/>
                <a:ea typeface="DFKai-SB" panose="03000509000000000000" pitchFamily="65" charset="-120"/>
              </a:rPr>
              <a:t>；你在我隱密處，必使我得智</a:t>
            </a:r>
            <a:r>
              <a:rPr lang="zh-TW" altLang="en-US" sz="4000" b="1" dirty="0" smtClean="0">
                <a:solidFill>
                  <a:srgbClr val="FFFFFF"/>
                </a:solidFill>
                <a:latin typeface="DFKai-SB" panose="03000509000000000000" pitchFamily="65" charset="-120"/>
                <a:ea typeface="DFKai-SB" panose="03000509000000000000" pitchFamily="65" charset="-120"/>
              </a:rPr>
              <a:t>慧。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noProof="0" dirty="0">
                <a:solidFill>
                  <a:srgbClr val="FFFFFF"/>
                </a:solidFill>
                <a:latin typeface="DFKai-SB" pitchFamily="65" charset="-120"/>
                <a:ea typeface="DFKai-SB" pitchFamily="65" charset="-120"/>
                <a:cs typeface="Arial" charset="0"/>
              </a:rPr>
              <a:t>詩篇</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noProof="0" dirty="0" smtClean="0">
                <a:solidFill>
                  <a:srgbClr val="FFFFFF"/>
                </a:solidFill>
                <a:latin typeface="Century" panose="02040604050505020304" pitchFamily="18" charset="0"/>
                <a:ea typeface="DFKai-SB" pitchFamily="65" charset="-120"/>
                <a:cs typeface="Arial" charset="0"/>
              </a:rPr>
              <a:t>Psalm 51:6</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Behold, you delight in </a:t>
            </a:r>
            <a:r>
              <a:rPr lang="en-US" sz="3200" b="1" u="sng" dirty="0">
                <a:solidFill>
                  <a:srgbClr val="FF66CC"/>
                </a:solidFill>
                <a:latin typeface="Century" panose="02040604050505020304" pitchFamily="18" charset="0"/>
              </a:rPr>
              <a:t>truth in the inward being</a:t>
            </a:r>
            <a:r>
              <a:rPr lang="en-US" sz="3200" b="1" dirty="0">
                <a:solidFill>
                  <a:srgbClr val="FFFFFF"/>
                </a:solidFill>
                <a:latin typeface="Century" panose="02040604050505020304" pitchFamily="18" charset="0"/>
              </a:rPr>
              <a:t>,</a:t>
            </a:r>
          </a:p>
          <a:p>
            <a:pPr lvl="0" defTabSz="914400" fontAlgn="base">
              <a:spcBef>
                <a:spcPct val="0"/>
              </a:spcBef>
              <a:spcAft>
                <a:spcPct val="0"/>
              </a:spcAft>
              <a:defRPr/>
            </a:pPr>
            <a:r>
              <a:rPr lang="en-US" sz="3200" b="1" dirty="0" smtClean="0">
                <a:solidFill>
                  <a:srgbClr val="FFFFFF"/>
                </a:solidFill>
                <a:latin typeface="Century" panose="02040604050505020304" pitchFamily="18" charset="0"/>
              </a:rPr>
              <a:t>and </a:t>
            </a:r>
            <a:r>
              <a:rPr lang="en-US" sz="3200" b="1" dirty="0">
                <a:solidFill>
                  <a:srgbClr val="FFFFFF"/>
                </a:solidFill>
                <a:latin typeface="Century" panose="02040604050505020304" pitchFamily="18" charset="0"/>
              </a:rPr>
              <a:t>you teach me wisdom in the secret heart.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45048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086" y="287399"/>
            <a:ext cx="10217427" cy="255454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你們必曉得真理，</a:t>
            </a:r>
            <a:r>
              <a:rPr lang="zh-TW" altLang="en-US" sz="4000" b="1" u="sng" dirty="0">
                <a:solidFill>
                  <a:srgbClr val="FF66CC"/>
                </a:solidFill>
                <a:latin typeface="DFKai-SB" panose="03000509000000000000" pitchFamily="65" charset="-120"/>
                <a:ea typeface="DFKai-SB" panose="03000509000000000000" pitchFamily="65" charset="-120"/>
              </a:rPr>
              <a:t>真理必叫你們得以自</a:t>
            </a:r>
            <a:r>
              <a:rPr lang="zh-TW" altLang="en-US" sz="4000" b="1" u="sng" dirty="0" smtClean="0">
                <a:solidFill>
                  <a:srgbClr val="FF66CC"/>
                </a:solidFill>
                <a:latin typeface="DFKai-SB" panose="03000509000000000000" pitchFamily="65" charset="-120"/>
                <a:ea typeface="DFKai-SB" panose="03000509000000000000" pitchFamily="65" charset="-120"/>
              </a:rPr>
              <a:t>由</a:t>
            </a:r>
            <a:r>
              <a:rPr lang="zh-TW" altLang="en-US"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約翰福音</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John 8:32</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smtClean="0">
                <a:solidFill>
                  <a:srgbClr val="FFFFFF"/>
                </a:solidFill>
                <a:latin typeface="Century" panose="02040604050505020304" pitchFamily="18" charset="0"/>
              </a:rPr>
              <a:t>and </a:t>
            </a:r>
            <a:r>
              <a:rPr lang="en-US" sz="3200" b="1" dirty="0">
                <a:solidFill>
                  <a:srgbClr val="FFFFFF"/>
                </a:solidFill>
                <a:latin typeface="Century" panose="02040604050505020304" pitchFamily="18" charset="0"/>
              </a:rPr>
              <a:t>you will know the truth, and </a:t>
            </a:r>
            <a:r>
              <a:rPr lang="en-US" sz="3200" b="1" u="sng" dirty="0">
                <a:solidFill>
                  <a:srgbClr val="FF66CC"/>
                </a:solidFill>
                <a:latin typeface="Century" panose="02040604050505020304" pitchFamily="18" charset="0"/>
              </a:rPr>
              <a:t>the truth will set you free</a:t>
            </a:r>
            <a:r>
              <a:rPr lang="en-US" sz="3200" b="1" dirty="0">
                <a:solidFill>
                  <a:srgbClr val="FFFFFF"/>
                </a:solidFill>
                <a:latin typeface="Century" panose="02040604050505020304" pitchFamily="18" charset="0"/>
              </a:rPr>
              <a:t>.</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53161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086" y="287399"/>
            <a:ext cx="10217427" cy="6247864"/>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所以，我們從今以後，不憑著外貌</a:t>
            </a:r>
            <a:r>
              <a:rPr lang="zh-TW" altLang="en-US" sz="4000" b="1" dirty="0" smtClean="0">
                <a:solidFill>
                  <a:srgbClr val="FFFFFF"/>
                </a:solidFill>
                <a:latin typeface="DFKai-SB" panose="03000509000000000000" pitchFamily="65" charset="-120"/>
                <a:ea typeface="DFKai-SB" panose="03000509000000000000" pitchFamily="65" charset="-120"/>
              </a:rPr>
              <a:t>（肉體）</a:t>
            </a:r>
            <a:r>
              <a:rPr lang="zh-TW" altLang="en-US" sz="4000" b="1" dirty="0">
                <a:solidFill>
                  <a:srgbClr val="FFFFFF"/>
                </a:solidFill>
                <a:latin typeface="DFKai-SB" panose="03000509000000000000" pitchFamily="65" charset="-120"/>
                <a:ea typeface="DFKai-SB" panose="03000509000000000000" pitchFamily="65" charset="-120"/>
              </a:rPr>
              <a:t>認人了</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雖</a:t>
            </a:r>
            <a:r>
              <a:rPr lang="zh-TW" altLang="en-US" sz="4000" b="1" dirty="0">
                <a:solidFill>
                  <a:srgbClr val="FFFFFF"/>
                </a:solidFill>
                <a:latin typeface="DFKai-SB" panose="03000509000000000000" pitchFamily="65" charset="-120"/>
                <a:ea typeface="DFKai-SB" panose="03000509000000000000" pitchFamily="65" charset="-120"/>
              </a:rPr>
              <a:t>然憑著外貌認過基督，如今卻不再這樣認他了。 </a:t>
            </a:r>
            <a:r>
              <a:rPr lang="zh-TW" altLang="en-US" sz="4000" b="1" dirty="0" smtClean="0">
                <a:solidFill>
                  <a:srgbClr val="FFFFFF"/>
                </a:solidFill>
                <a:latin typeface="DFKai-SB" panose="03000509000000000000" pitchFamily="65" charset="-120"/>
                <a:ea typeface="DFKai-SB" panose="03000509000000000000" pitchFamily="65" charset="-120"/>
              </a:rPr>
              <a:t>若</a:t>
            </a:r>
            <a:r>
              <a:rPr lang="zh-TW" altLang="en-US" sz="4000" b="1" dirty="0">
                <a:solidFill>
                  <a:srgbClr val="FFFFFF"/>
                </a:solidFill>
                <a:latin typeface="DFKai-SB" panose="03000509000000000000" pitchFamily="65" charset="-120"/>
                <a:ea typeface="DFKai-SB" panose="03000509000000000000" pitchFamily="65" charset="-120"/>
              </a:rPr>
              <a:t>有人在基督裡，他就是新造的人，舊事已過，都變成新的</a:t>
            </a:r>
            <a:r>
              <a:rPr lang="zh-TW" altLang="en-US" sz="4000" b="1" dirty="0" smtClean="0">
                <a:solidFill>
                  <a:srgbClr val="FFFFFF"/>
                </a:solidFill>
                <a:latin typeface="DFKai-SB" panose="03000509000000000000" pitchFamily="65" charset="-120"/>
                <a:ea typeface="DFKai-SB" panose="03000509000000000000" pitchFamily="65" charset="-120"/>
              </a:rPr>
              <a:t>了。 </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哥林多後書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dirty="0" smtClean="0">
                <a:solidFill>
                  <a:srgbClr val="FFFFFF"/>
                </a:solidFill>
                <a:latin typeface="Century" panose="02040604050505020304" pitchFamily="18" charset="0"/>
                <a:ea typeface="DFKai-SB" pitchFamily="65" charset="-120"/>
                <a:cs typeface="Arial" charset="0"/>
              </a:rPr>
              <a:t>2 Corinthians 5:16-17</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From now on, therefore, we regard no one according to the flesh. </a:t>
            </a:r>
            <a:r>
              <a:rPr lang="en-US" sz="3200" b="1" dirty="0" smtClean="0">
                <a:solidFill>
                  <a:srgbClr val="FFFFFF"/>
                </a:solidFill>
                <a:latin typeface="Century" panose="02040604050505020304" pitchFamily="18" charset="0"/>
              </a:rPr>
              <a:t> Even </a:t>
            </a:r>
            <a:r>
              <a:rPr lang="en-US" sz="3200" b="1" dirty="0">
                <a:solidFill>
                  <a:srgbClr val="FFFFFF"/>
                </a:solidFill>
                <a:latin typeface="Century" panose="02040604050505020304" pitchFamily="18" charset="0"/>
              </a:rPr>
              <a:t>though we once regarded Christ according to the flesh, we regard him thus no longer. </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Therefore, if anyone is in Christ, he is a new creation</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The old has passed away; behold, the new has come.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30726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364" y="287400"/>
            <a:ext cx="9793357" cy="4062651"/>
          </a:xfrm>
          <a:prstGeom prst="rect">
            <a:avLst/>
          </a:prstGeom>
        </p:spPr>
        <p:txBody>
          <a:bodyPr wrap="square">
            <a:spAutoFit/>
          </a:bodyPr>
          <a:lstStyle/>
          <a:p>
            <a:pPr lvl="0" algn="ctr"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舊事已過</a:t>
            </a:r>
            <a:r>
              <a:rPr kumimoji="0" lang="en-US" altLang="zh-TW"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The Old Has Passed Away</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1027427" lvl="1" indent="-571500" defTabSz="914400" fontAlgn="base">
              <a:spcBef>
                <a:spcPct val="0"/>
              </a:spcBef>
              <a:spcAft>
                <a:spcPct val="0"/>
              </a:spcAft>
              <a:buFont typeface="Wingdings" panose="05000000000000000000" pitchFamily="2" charset="2"/>
              <a:buChar char="§"/>
              <a:defRPr/>
            </a:pPr>
            <a:r>
              <a:rPr kumimoji="0"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誠實面對</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CN"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027427" lvl="1" indent="-571500" defTabSz="914400" fontAlgn="base">
              <a:spcBef>
                <a:spcPct val="0"/>
              </a:spcBef>
              <a:spcAft>
                <a:spcPct val="0"/>
              </a:spcAft>
              <a:buFont typeface="Wingdings" panose="05000000000000000000" pitchFamily="2" charset="2"/>
              <a:buChar char="§"/>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真心饒恕</a:t>
            </a:r>
            <a:endParaRPr kumimoji="0"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027427" lvl="1" indent="-571500" defTabSz="914400" fontAlgn="base">
              <a:spcBef>
                <a:spcPct val="0"/>
              </a:spcBef>
              <a:spcAft>
                <a:spcPct val="0"/>
              </a:spcAft>
              <a:buFont typeface="Wingdings" panose="05000000000000000000" pitchFamily="2" charset="2"/>
              <a:buChar char="§"/>
              <a:defRPr/>
            </a:pPr>
            <a:r>
              <a:rPr lang="zh-TW" altLang="en-US" sz="4800" b="1" dirty="0" smtClean="0">
                <a:solidFill>
                  <a:srgbClr val="FFFFFF"/>
                </a:solidFill>
                <a:latin typeface="DFKai-SB" panose="03000509000000000000" pitchFamily="65" charset="-120"/>
                <a:ea typeface="DFKai-SB" panose="03000509000000000000" pitchFamily="65" charset="-120"/>
                <a:cs typeface="Mongolian Baiti" panose="03000500000000000000" pitchFamily="66" charset="0"/>
              </a:rPr>
              <a:t>認罪悔改</a:t>
            </a:r>
            <a:endParaRPr kumimoji="0" lang="en-US" altLang="zh-CN"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350182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086" y="287399"/>
            <a:ext cx="10217427" cy="2923877"/>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遮掩自己罪過的，必不亨通；承認離棄罪過的，必蒙憐恤</a:t>
            </a:r>
            <a:r>
              <a:rPr lang="zh-TW" altLang="en-US" sz="40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箴言</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noProof="0" dirty="0" smtClean="0">
                <a:solidFill>
                  <a:srgbClr val="FFFFFF"/>
                </a:solidFill>
                <a:latin typeface="Century" panose="02040604050505020304" pitchFamily="18" charset="0"/>
                <a:ea typeface="DFKai-SB" pitchFamily="65" charset="-120"/>
                <a:cs typeface="Arial" charset="0"/>
              </a:rPr>
              <a:t>Proverbs 28:13</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Whoever conceals his transgressions will not </a:t>
            </a:r>
            <a:r>
              <a:rPr lang="en-US" sz="3200" b="1" dirty="0" smtClean="0">
                <a:solidFill>
                  <a:srgbClr val="FFFFFF"/>
                </a:solidFill>
                <a:latin typeface="Century" panose="02040604050505020304" pitchFamily="18" charset="0"/>
              </a:rPr>
              <a:t>prosper, but </a:t>
            </a:r>
            <a:r>
              <a:rPr lang="en-US" sz="3200" b="1" dirty="0">
                <a:solidFill>
                  <a:srgbClr val="FFFFFF"/>
                </a:solidFill>
                <a:latin typeface="Century" panose="02040604050505020304" pitchFamily="18" charset="0"/>
              </a:rPr>
              <a:t>he who confesses and forsakes them will obtain mercy.</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88499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0469" y="154878"/>
            <a:ext cx="10672418" cy="5139869"/>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並且照明你們心中的眼睛，使你們知道他的恩召有何等指望，他在聖徒中得的基業有何等豐盛的榮耀</a:t>
            </a:r>
            <a:r>
              <a:rPr lang="zh-TW" altLang="en-US" sz="4000" b="1" dirty="0" smtClean="0">
                <a:solidFill>
                  <a:srgbClr val="FFFFFF"/>
                </a:solidFill>
                <a:latin typeface="DFKai-SB" panose="03000509000000000000" pitchFamily="65" charset="-120"/>
                <a:ea typeface="DFKai-SB" panose="03000509000000000000" pitchFamily="65" charset="-120"/>
              </a:rPr>
              <a:t>；並</a:t>
            </a:r>
            <a:r>
              <a:rPr lang="zh-TW" altLang="en-US" sz="4000" b="1" dirty="0">
                <a:solidFill>
                  <a:srgbClr val="FFFFFF"/>
                </a:solidFill>
                <a:latin typeface="DFKai-SB" panose="03000509000000000000" pitchFamily="65" charset="-120"/>
                <a:ea typeface="DFKai-SB" panose="03000509000000000000" pitchFamily="65" charset="-120"/>
              </a:rPr>
              <a:t>知道他向我們這信的人所顯的能力是何等浩大</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1600" b="1" dirty="0" smtClean="0">
                <a:solidFill>
                  <a:srgbClr val="FFFFFF"/>
                </a:solidFill>
                <a:latin typeface="DFKai-SB" panose="03000509000000000000" pitchFamily="65" charset="-120"/>
                <a:ea typeface="DFKai-SB" panose="03000509000000000000" pitchFamily="65" charset="-120"/>
              </a:rPr>
              <a:t> </a:t>
            </a:r>
            <a:r>
              <a:rPr kumimoji="0" lang="en-US" altLang="zh-CN"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lang="en-US" altLang="zh-TW" sz="3600" b="1" noProof="0" dirty="0" smtClean="0">
                <a:solidFill>
                  <a:srgbClr val="FFFFFF"/>
                </a:solidFill>
                <a:latin typeface="Century" panose="02040604050505020304" pitchFamily="18" charset="0"/>
                <a:ea typeface="DFKai-SB" pitchFamily="65" charset="-120"/>
                <a:cs typeface="Arial" charset="0"/>
              </a:rPr>
              <a:t>Ephesians 1:18-19</a:t>
            </a:r>
            <a:r>
              <a:rPr kumimoji="0" lang="zh-CN"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1"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sz="3200" b="1" dirty="0">
                <a:solidFill>
                  <a:srgbClr val="FFFFFF"/>
                </a:solidFill>
                <a:latin typeface="Century" panose="02040604050505020304" pitchFamily="18" charset="0"/>
              </a:rPr>
              <a:t>I pray that the eyes of your heart may be enlightened in order that you may know the hope to which he has called you, the riches of his glorious inheritance in his holy people</a:t>
            </a:r>
            <a:r>
              <a:rPr lang="en-US" sz="3200" b="1" dirty="0" smtClean="0">
                <a:solidFill>
                  <a:srgbClr val="FFFFFF"/>
                </a:solidFill>
                <a:latin typeface="Century" panose="02040604050505020304" pitchFamily="18" charset="0"/>
              </a:rPr>
              <a:t>, </a:t>
            </a:r>
            <a:r>
              <a:rPr lang="en-US" sz="3200" b="1" dirty="0">
                <a:solidFill>
                  <a:srgbClr val="FFFFFF"/>
                </a:solidFill>
                <a:latin typeface="Century" panose="02040604050505020304" pitchFamily="18" charset="0"/>
              </a:rPr>
              <a:t>and his incomparably great power for us who believe. </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91040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955" y="0"/>
            <a:ext cx="10014227" cy="6047809"/>
          </a:xfrm>
          <a:prstGeom prst="rect">
            <a:avLst/>
          </a:prstGeom>
        </p:spPr>
        <p:txBody>
          <a:bodyPr wrap="square">
            <a:spAutoFit/>
          </a:bodyPr>
          <a:lstStyle/>
          <a:p>
            <a:pPr lvl="0" algn="ctr" defTabSz="914400" fontAlgn="base">
              <a:spcBef>
                <a:spcPct val="0"/>
              </a:spcBef>
              <a:spcAft>
                <a:spcPct val="0"/>
              </a:spcAft>
              <a:defRPr/>
            </a:pPr>
            <a:r>
              <a:rPr lang="zh-TW" altLang="en-US" sz="5400" b="1" dirty="0">
                <a:solidFill>
                  <a:srgbClr val="FFFFFF"/>
                </a:solidFill>
                <a:latin typeface="DFKai-SB" panose="03000509000000000000" pitchFamily="65" charset="-120"/>
                <a:ea typeface="DFKai-SB" panose="03000509000000000000" pitchFamily="65" charset="-120"/>
              </a:rPr>
              <a:t>新造的人</a:t>
            </a:r>
            <a:r>
              <a:rPr kumimoji="0" lang="en-US" altLang="zh-TW"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 New Creation</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lvl="0" indent="-571500" defTabSz="914400" fontAlgn="base">
              <a:spcBef>
                <a:spcPct val="0"/>
              </a:spcBef>
              <a:spcAft>
                <a:spcPct val="0"/>
              </a:spcAft>
              <a:buFont typeface="Wingdings" panose="05000000000000000000" pitchFamily="2" charset="2"/>
              <a:buChar char="§"/>
              <a:defRPr/>
            </a:pPr>
            <a:r>
              <a:rPr lang="zh-TW" altLang="en-US" sz="48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眼光</a:t>
            </a:r>
            <a:r>
              <a:rPr kumimoji="0"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Enlightened eyes</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CN"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lvl="0" indent="-571500" defTabSz="914400" fontAlgn="base">
              <a:spcBef>
                <a:spcPct val="0"/>
              </a:spcBef>
              <a:spcAft>
                <a:spcPct val="0"/>
              </a:spcAft>
              <a:buFont typeface="Wingdings" panose="05000000000000000000" pitchFamily="2" charset="2"/>
              <a:buChar char="§"/>
              <a:defRPr/>
            </a:pPr>
            <a:r>
              <a:rPr lang="zh-TW" altLang="en-US" sz="48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盼</a:t>
            </a:r>
            <a:r>
              <a:rPr lang="zh-TW" altLang="en-US" sz="4800" b="1" dirty="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望的呼</a:t>
            </a:r>
            <a:r>
              <a:rPr lang="zh-TW" altLang="en-US" sz="48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召 </a:t>
            </a:r>
            <a:r>
              <a:rPr lang="en-US" altLang="zh-TW" sz="4000" b="1" dirty="0" smtClean="0">
                <a:solidFill>
                  <a:schemeClr val="tx1">
                    <a:lumMod val="85000"/>
                    <a:lumOff val="15000"/>
                  </a:schemeClr>
                </a:solidFill>
                <a:latin typeface="Century" panose="02040604050505020304" pitchFamily="18" charset="0"/>
                <a:ea typeface="DFKai-SB" panose="03000509000000000000" pitchFamily="65" charset="-120"/>
                <a:cs typeface="Mongolian Baiti" panose="03000500000000000000" pitchFamily="66" charset="0"/>
              </a:rPr>
              <a:t>Calling of Hope</a:t>
            </a:r>
            <a:endParaRPr lang="en-US" altLang="zh-TW" sz="4800" b="1" dirty="0" smtClean="0">
              <a:solidFill>
                <a:schemeClr val="tx1">
                  <a:lumMod val="85000"/>
                  <a:lumOff val="15000"/>
                </a:schemeClr>
              </a:solidFill>
              <a:latin typeface="Century" panose="02040604050505020304" pitchFamily="18" charset="0"/>
              <a:ea typeface="DFKai-SB" panose="03000509000000000000" pitchFamily="65" charset="-120"/>
              <a:cs typeface="Mongolian Baiti" panose="03000500000000000000" pitchFamily="66" charset="0"/>
            </a:endParaRPr>
          </a:p>
          <a:p>
            <a:pPr marL="571500" lvl="0" indent="-571500" defTabSz="914400" fontAlgn="base">
              <a:spcBef>
                <a:spcPct val="0"/>
              </a:spcBef>
              <a:spcAft>
                <a:spcPct val="0"/>
              </a:spcAft>
              <a:buFont typeface="Wingdings" panose="05000000000000000000" pitchFamily="2" charset="2"/>
              <a:buChar char="§"/>
              <a:defRPr/>
            </a:pPr>
            <a:endParaRPr lang="en-US" altLang="zh-TW" sz="14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800" b="1" dirty="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榮耀</a:t>
            </a:r>
            <a:r>
              <a:rPr lang="zh-TW" altLang="en-US" sz="48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的基業</a:t>
            </a:r>
            <a:r>
              <a:rPr kumimoji="0" lang="zh-TW" altLang="en-US" sz="4800" b="1" i="0" u="none" strike="noStrike" kern="1200" cap="none" spc="0" normalizeH="0" baseline="0" noProof="0" dirty="0" smtClean="0">
                <a:ln>
                  <a:noFill/>
                </a:ln>
                <a:solidFill>
                  <a:schemeClr val="tx1">
                    <a:lumMod val="85000"/>
                    <a:lumOff val="15000"/>
                  </a:schemeClr>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kumimoji="0" lang="en-US" altLang="zh-TW" sz="40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ongolian Baiti" panose="03000500000000000000" pitchFamily="66" charset="0"/>
              </a:rPr>
              <a:t>Glorious Inheritance</a:t>
            </a:r>
            <a:r>
              <a:rPr kumimoji="0" lang="en-US" altLang="zh-TW" sz="4000" b="1" i="0" u="none" strike="noStrike" kern="1200" cap="none" spc="0" normalizeH="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en-US" altLang="zh-TW" sz="4400" b="1" i="0" u="none" strike="noStrike" kern="1200" cap="none" spc="0" normalizeH="0" baseline="0" noProof="0" dirty="0" smtClean="0">
                <a:ln>
                  <a:noFill/>
                </a:ln>
                <a:solidFill>
                  <a:schemeClr val="tx1">
                    <a:lumMod val="85000"/>
                    <a:lumOff val="15000"/>
                  </a:schemeClr>
                </a:solidFill>
                <a:effectLst/>
                <a:uLnTx/>
                <a:uFillTx/>
                <a:latin typeface="DFKai-SB" panose="03000509000000000000" pitchFamily="65" charset="-120"/>
                <a:ea typeface="DFKai-SB" panose="03000509000000000000" pitchFamily="65" charset="-120"/>
                <a:cs typeface="Mongolian Baiti" panose="03000500000000000000" pitchFamily="66" charset="0"/>
              </a:rPr>
              <a:t>(</a:t>
            </a:r>
            <a:r>
              <a:rPr kumimoji="0" lang="en-US" altLang="zh-TW" sz="4000" b="1" i="0" u="none" strike="noStrike" kern="1200" cap="none" spc="0" normalizeH="0" baseline="0" noProof="0" dirty="0" smtClean="0">
                <a:ln>
                  <a:noFill/>
                </a:ln>
                <a:solidFill>
                  <a:schemeClr val="tx1">
                    <a:lumMod val="85000"/>
                    <a:lumOff val="15000"/>
                  </a:schemeClr>
                </a:solidFill>
                <a:effectLst/>
                <a:uLnTx/>
                <a:uFillTx/>
                <a:latin typeface="Century" panose="02040604050505020304" pitchFamily="18" charset="0"/>
                <a:ea typeface="DFKai-SB" panose="03000509000000000000" pitchFamily="65" charset="-120"/>
                <a:cs typeface="Mongolian Baiti" panose="03000500000000000000" pitchFamily="66" charset="0"/>
              </a:rPr>
              <a:t>Joyce Meyer</a:t>
            </a:r>
            <a:r>
              <a:rPr kumimoji="0" lang="en-US" altLang="zh-TW" sz="4400" b="1" i="0" u="none" strike="noStrike" kern="1200" cap="none" spc="0" normalizeH="0" baseline="0" noProof="0" dirty="0" smtClean="0">
                <a:ln>
                  <a:noFill/>
                </a:ln>
                <a:solidFill>
                  <a:schemeClr val="tx1">
                    <a:lumMod val="85000"/>
                    <a:lumOff val="15000"/>
                  </a:schemeClr>
                </a:solidFill>
                <a:effectLst/>
                <a:uLnTx/>
                <a:uFillTx/>
                <a:latin typeface="DFKai-SB" panose="03000509000000000000" pitchFamily="65" charset="-120"/>
                <a:ea typeface="DFKai-SB" panose="03000509000000000000" pitchFamily="65" charset="-120"/>
                <a:cs typeface="Mongolian Baiti" panose="03000500000000000000" pitchFamily="66" charset="0"/>
              </a:rPr>
              <a:t>)</a:t>
            </a: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chemeClr val="tx1">
                  <a:lumMod val="85000"/>
                  <a:lumOff val="15000"/>
                </a:schemeClr>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lvl="0" indent="-571500" defTabSz="914400" fontAlgn="base">
              <a:spcBef>
                <a:spcPct val="0"/>
              </a:spcBef>
              <a:spcAft>
                <a:spcPct val="0"/>
              </a:spcAft>
              <a:buFont typeface="Wingdings" panose="05000000000000000000" pitchFamily="2" charset="2"/>
              <a:buChar char="§"/>
              <a:defRPr/>
            </a:pPr>
            <a:r>
              <a:rPr lang="zh-TW" altLang="en-US" sz="4800" b="1" dirty="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超自然的</a:t>
            </a:r>
            <a:r>
              <a:rPr lang="zh-TW" altLang="en-US" sz="48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能力</a:t>
            </a:r>
            <a:r>
              <a:rPr lang="zh-TW" altLang="en-US" sz="4800" b="1" dirty="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 </a:t>
            </a:r>
            <a:r>
              <a:rPr lang="en-US" altLang="zh-TW" sz="4000" b="1" dirty="0" smtClean="0">
                <a:solidFill>
                  <a:schemeClr val="tx1">
                    <a:lumMod val="85000"/>
                    <a:lumOff val="15000"/>
                  </a:schemeClr>
                </a:solidFill>
                <a:latin typeface="Century" panose="02040604050505020304" pitchFamily="18" charset="0"/>
                <a:ea typeface="DFKai-SB" panose="03000509000000000000" pitchFamily="65" charset="-120"/>
                <a:cs typeface="Mongolian Baiti" panose="03000500000000000000" pitchFamily="66" charset="0"/>
              </a:rPr>
              <a:t>Supernatural Power</a:t>
            </a:r>
            <a:r>
              <a:rPr lang="zh-TW" altLang="en-US" sz="4000" b="1" dirty="0" smtClean="0">
                <a:solidFill>
                  <a:schemeClr val="tx1">
                    <a:lumMod val="85000"/>
                    <a:lumOff val="15000"/>
                  </a:schemeClr>
                </a:solidFill>
                <a:latin typeface="Century" panose="02040604050505020304" pitchFamily="18" charset="0"/>
                <a:ea typeface="DFKai-SB" panose="03000509000000000000" pitchFamily="65" charset="-120"/>
                <a:cs typeface="Mongolian Baiti" panose="03000500000000000000" pitchFamily="66" charset="0"/>
              </a:rPr>
              <a:t> </a:t>
            </a:r>
            <a:r>
              <a:rPr lang="en-US" altLang="zh-TW" sz="44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a:t>
            </a:r>
            <a:r>
              <a:rPr lang="zh-TW" altLang="en-US" sz="44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呂代豪、</a:t>
            </a:r>
            <a:r>
              <a:rPr lang="en-US" altLang="zh-TW" sz="4000" b="1" dirty="0">
                <a:solidFill>
                  <a:schemeClr val="tx1">
                    <a:lumMod val="85000"/>
                    <a:lumOff val="15000"/>
                  </a:schemeClr>
                </a:solidFill>
                <a:latin typeface="Century" panose="02040604050505020304" pitchFamily="18" charset="0"/>
                <a:ea typeface="DFKai-SB" panose="03000509000000000000" pitchFamily="65" charset="-120"/>
                <a:cs typeface="Mongolian Baiti" panose="03000500000000000000" pitchFamily="66" charset="0"/>
              </a:rPr>
              <a:t> Joyce Meyer</a:t>
            </a:r>
            <a:r>
              <a:rPr lang="en-US" altLang="zh-TW" sz="4400" b="1" dirty="0" smtClean="0">
                <a:solidFill>
                  <a:schemeClr val="tx1">
                    <a:lumMod val="85000"/>
                    <a:lumOff val="15000"/>
                  </a:schemeClr>
                </a:solidFill>
                <a:latin typeface="DFKai-SB" panose="03000509000000000000" pitchFamily="65" charset="-120"/>
                <a:ea typeface="DFKai-SB" panose="03000509000000000000" pitchFamily="65" charset="-120"/>
                <a:cs typeface="Mongolian Baiti" panose="03000500000000000000" pitchFamily="66" charset="0"/>
              </a:rPr>
              <a:t>)</a:t>
            </a:r>
            <a:endParaRPr kumimoji="0" lang="en-US" altLang="zh-CN" sz="4800" b="1" i="0" u="none" strike="noStrike" kern="1200" cap="none" spc="0" normalizeH="0" baseline="0" noProof="0" dirty="0">
              <a:ln>
                <a:noFill/>
              </a:ln>
              <a:solidFill>
                <a:schemeClr val="tx1">
                  <a:lumMod val="85000"/>
                  <a:lumOff val="15000"/>
                </a:schemeClr>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694499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2696" y="0"/>
            <a:ext cx="4947478" cy="6863477"/>
          </a:xfrm>
        </p:spPr>
      </p:pic>
    </p:spTree>
    <p:extLst>
      <p:ext uri="{BB962C8B-B14F-4D97-AF65-F5344CB8AC3E}">
        <p14:creationId xmlns:p14="http://schemas.microsoft.com/office/powerpoint/2010/main" val="1874781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955" y="446157"/>
            <a:ext cx="10014227" cy="486287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新造的人</a:t>
            </a:r>
            <a:r>
              <a:rPr kumimoji="0" lang="en-US" altLang="zh-TW"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 New Creation</a:t>
            </a:r>
            <a:endParaRPr kumimoji="0"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1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屬神的眼</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光</a:t>
            </a:r>
            <a:r>
              <a:rPr kumimoji="0"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Enlightened eyes</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CN"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呼召的盼望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Calling of Hope</a:t>
            </a:r>
            <a:endPar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榮耀</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的基業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Glorious Inheritance</a:t>
            </a: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571500" marR="0" lvl="0"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超自然的</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能力</a:t>
            </a: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kumimoji="0"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Supernatural Power</a:t>
            </a:r>
            <a:endParaRPr kumimoji="0" lang="en-US" altLang="zh-CN"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021034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6" y="611355"/>
            <a:ext cx="7265158" cy="4506238"/>
          </a:xfrm>
          <a:prstGeom prst="rect">
            <a:avLst/>
          </a:prstGeom>
        </p:spPr>
      </p:pic>
      <p:sp>
        <p:nvSpPr>
          <p:cNvPr id="111618" name="Rectangle 1"/>
          <p:cNvSpPr>
            <a:spLocks noChangeArrowheads="1"/>
          </p:cNvSpPr>
          <p:nvPr/>
        </p:nvSpPr>
        <p:spPr bwMode="auto">
          <a:xfrm>
            <a:off x="1587500" y="5259179"/>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rPr>
              <a:t>Holy Communion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197160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4126" y="424883"/>
            <a:ext cx="9110311"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主耶穌被賣的那一夜</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拿起餅來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祝謝了</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就擘開</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說</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這是我的身體，為你們捨的，你們應當如此行</a:t>
            </a:r>
            <a:r>
              <a:rPr kumimoji="1"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為的是記念我</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Corinthians 11:23-24</a:t>
            </a:r>
            <a:r>
              <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The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Lord Jesus, on the night he was betrayed, took bread</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057604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1421" y="472174"/>
            <a:ext cx="9110311" cy="54630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飯後，也照樣拿起杯來，說：「這杯是用我的血所立的新約，你們每逢喝的時候，要如此行，為的是記念我。</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11:25</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0443674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5084" y="780426"/>
            <a:ext cx="9110311" cy="3616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你們每逢吃這餅，喝這杯，是表明主的死，直等到他來</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2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36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Corinthians </a:t>
            </a:r>
            <a:r>
              <a:rPr kumimoji="0" lang="en-US" altLang="zh-TW" sz="36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11:26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6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For whenever you eat this bread and drink this cup, you proclaim the Lord’s death until he comes.</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587850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3224" y="731064"/>
            <a:ext cx="9110311" cy="256993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人應當自己省察，然後吃這餅、喝這杯。</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a:t>
            </a:r>
            <a:r>
              <a:rPr kumimoji="1" lang="zh-TW" altLang="en-US" sz="1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16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 </a:t>
            </a:r>
            <a:r>
              <a:rPr kumimoji="0" lang="en-US" altLang="zh-TW" sz="4000" b="0"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Cor. 11:28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Everyone ought to examine themselves before they eat of the bread and drink from the cup.</a:t>
            </a:r>
            <a:endParaRPr kumimoji="0" lang="en-US" altLang="zh-TW" sz="7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858866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64887</TotalTime>
  <Words>1153</Words>
  <Application>Microsoft Office PowerPoint</Application>
  <PresentationFormat>Widescreen</PresentationFormat>
  <Paragraphs>176</Paragraphs>
  <Slides>21</Slides>
  <Notes>1</Notes>
  <HiddenSlides>0</HiddenSlides>
  <MMClips>0</MMClips>
  <ScaleCrop>false</ScaleCrop>
  <HeadingPairs>
    <vt:vector size="6" baseType="variant">
      <vt:variant>
        <vt:lpstr>Fonts Used</vt:lpstr>
      </vt:variant>
      <vt:variant>
        <vt:i4>19</vt:i4>
      </vt:variant>
      <vt:variant>
        <vt:lpstr>Theme</vt:lpstr>
      </vt:variant>
      <vt:variant>
        <vt:i4>11</vt:i4>
      </vt:variant>
      <vt:variant>
        <vt:lpstr>Slide Titles</vt:lpstr>
      </vt:variant>
      <vt:variant>
        <vt:i4>21</vt:i4>
      </vt:variant>
    </vt:vector>
  </HeadingPairs>
  <TitlesOfParts>
    <vt:vector size="51"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5443</cp:revision>
  <dcterms:created xsi:type="dcterms:W3CDTF">2014-11-02T05:55:36Z</dcterms:created>
  <dcterms:modified xsi:type="dcterms:W3CDTF">2022-02-08T03:19:58Z</dcterms:modified>
</cp:coreProperties>
</file>