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65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C53F7C-31A7-41E9-AFF9-88AE6D2A31B8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2B109-EF00-4134-9564-D0A132090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016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6200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767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AE3DE-CEE7-4F15-BA2B-5B9A21DDCB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68554-025D-4D86-84C5-91B7230D9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BD5EF-96D1-4297-81E3-99EE9E181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31F5-8409-4405-A683-EF0B87861BA8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A7330-21B7-4756-B136-002C32C7A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7704C-CAEA-4DC2-9D87-BE6124D0E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58D-86AB-45E5-9F70-C38D13D21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215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F17B2-6CA5-4F65-ADBE-1135BED16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B345E-FBCB-4ED9-88BE-42CD779D4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D786C-3961-475D-822A-784AE0EF7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31F5-8409-4405-A683-EF0B87861BA8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0CDAE-BFFB-4542-83A2-975339894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57F0B-7F1D-48DC-82F3-4D5D60BC4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58D-86AB-45E5-9F70-C38D13D21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731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7B2A3-FC41-48CB-AA34-B0265B9FF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394A0-D576-43CF-B505-EEFD0DF32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8ABCF-3184-4611-A3BA-2A9139388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31F5-8409-4405-A683-EF0B87861BA8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49552-3D36-466B-BAE5-AF23F724E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05062-22D4-43F7-8CD5-F98CEF424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58D-86AB-45E5-9F70-C38D13D21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70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98A87-5C60-4653-A37D-3F87CAB2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26BB0-A110-4991-B53F-CD464D6CAF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127BED-CA9E-47D7-93B4-BDEB245FA8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625874-21D1-4FA9-B823-C4690AF17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31F5-8409-4405-A683-EF0B87861BA8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DAD2E9-5199-43ED-98F5-00BD5C867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DEFF39-E0AB-45A0-9CB8-893012B9B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58D-86AB-45E5-9F70-C38D13D21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68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7ED59-D5EB-47E0-8314-BF4187E4B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F1B595-28B2-4A20-BCE0-5F0B5BFF0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D25469-8B42-4130-AEF4-51980C16AF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E2F8B6-28C5-456C-8239-F0EED84328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70B66C-66B3-482C-AB99-A1DAF9E310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1784FE-6FF7-4DBA-BB31-C8D0D166F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31F5-8409-4405-A683-EF0B87861BA8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F0D3DF-7766-4075-AAE6-C000B5611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FA2534-FB8D-4953-9573-77B84671A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58D-86AB-45E5-9F70-C38D13D21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10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F4E45-0BA8-40BC-9280-C98649CA0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2DEFB6-38A8-4C63-A32D-C623DB2E5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31F5-8409-4405-A683-EF0B87861BA8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5C7FEB-9FE8-4A40-A6DD-481211891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A6CC64-5154-4085-BB64-7905DD5BA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58D-86AB-45E5-9F70-C38D13D21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58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0A6E1D-E296-4A6E-A8CE-A226B9BC7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31F5-8409-4405-A683-EF0B87861BA8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C4CD4B-6185-4196-8DE2-CCDCAFBC2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D4EE20-8FD3-41F3-B186-A83F6D370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58D-86AB-45E5-9F70-C38D13D21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10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F856B-F39A-47A0-8A98-6B98C3B4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E6ACD-0BF1-4368-9607-E6867E0C4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6CC20-F878-4CA0-AE34-6124457F0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6145DF-EDBB-4973-8645-82EF23FBB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31F5-8409-4405-A683-EF0B87861BA8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F700DF-5A9E-4426-802D-50D00687A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237172-D1A2-4FDA-8E23-807543500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58D-86AB-45E5-9F70-C38D13D21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71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8B05F-D0C6-4049-8750-A4C4417A6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88F897-C818-479C-AB88-DFE8544A83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D9A31E-DDAE-4893-A9DC-E9D1FCC89B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5CE0D7-9C6D-436C-8F13-6AB15AD4D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31F5-8409-4405-A683-EF0B87861BA8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184CBD-F349-429A-A082-B25BDF512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093408-ACE3-4EEB-9A6C-316CE82B8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58D-86AB-45E5-9F70-C38D13D21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83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1DF3-270A-480F-B63B-0E61F6020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DDD6CF-0A96-46B9-99EC-25ED4D711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0984A-1C1C-4C03-8828-DF170590E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31F5-8409-4405-A683-EF0B87861BA8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A195C-3756-460A-B5C5-81A83904D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CC928-FA0F-4734-BFE9-3964E29C4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58D-86AB-45E5-9F70-C38D13D21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852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2EDC54-C7BF-461E-8B52-8941F34737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86A0E9-1A6A-4484-8F01-AE8BC6B1C1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58162-223B-404C-9E41-09CB91B5A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31F5-8409-4405-A683-EF0B87861BA8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61282B-11B3-4AAE-BDCF-C840FFCF6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E323C3-6583-40E0-9670-3976FB757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58D-86AB-45E5-9F70-C38D13D21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056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212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188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941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745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2272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3772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3044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4947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1785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073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83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C0ADB7-6E7C-4116-A155-36EA260A7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92605-BCFE-481A-805E-BBC551E85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D4613-A5C7-47F7-A89D-CB2C230CB5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831F5-8409-4405-A683-EF0B87861BA8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FF3C9-0774-4962-9182-3B1873F690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1A7E7-A6B3-4594-975D-9ECD4EE518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F458D-86AB-45E5-9F70-C38D13D21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57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727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1_peter/1-17.htm" TargetMode="External"/><Relationship Id="rId2" Type="http://schemas.openxmlformats.org/officeDocument/2006/relationships/hyperlink" Target="https://cnbible.com/1_peter/1-16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nbible.com/1_peter/1-19.htm" TargetMode="External"/><Relationship Id="rId4" Type="http://schemas.openxmlformats.org/officeDocument/2006/relationships/hyperlink" Target="https://cnbible.com/1_peter/1-18.ht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C85B7-1AC6-4A79-9229-DAA7E68A46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5443"/>
            <a:ext cx="9144000" cy="1388852"/>
          </a:xfrm>
        </p:spPr>
        <p:txBody>
          <a:bodyPr/>
          <a:lstStyle/>
          <a:p>
            <a:r>
              <a:rPr lang="zh-TW" sz="54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分別爲聖歸給神</a:t>
            </a:r>
            <a:r>
              <a:rPr lang="en-US" altLang="zh-TW" sz="18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TW" sz="18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Sanctify yourself to the LORD</a:t>
            </a:r>
            <a:endParaRPr lang="en-US" sz="40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3676CF-A94B-4C82-A935-2D3497A4E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377" y="2234242"/>
            <a:ext cx="5693434" cy="446848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CCF1B1B-3AF6-4B2E-A4D7-5E2CA8013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70340"/>
            <a:ext cx="9144000" cy="463238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748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DACBD-FC98-4FFD-966B-1B312E65E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5826"/>
            <a:ext cx="10515600" cy="631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主題經文：彼前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/1PETER 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15-19</a:t>
            </a: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」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脫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祖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宗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傳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流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虛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妄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794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2B600-F3ED-4FE9-A634-CE230660D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5058"/>
            <a:ext cx="10515600" cy="64353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altLang="zh-CN" sz="36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華人文化傳統對基督徒的影響與困惑：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世界與世俗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A.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罪進入世界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10-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認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識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 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約一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19-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B.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耶穌勝了世界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31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；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趕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去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受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審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判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altLang="zh-TW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650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AB94B-71AB-4C62-8978-9D2C95627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3079"/>
            <a:ext cx="10515600" cy="63145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3600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C. </a:t>
            </a:r>
            <a:r>
              <a:rPr lang="zh-CN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不要效法這個世界</a:t>
            </a:r>
            <a:endParaRPr lang="en-US" altLang="zh-CN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 要 效 法 這 個 世 界 ． 只 要 心 意 更 新 而 變 化 、 叫 你 們 察 驗 何 為 　 神 的 善 良 、 純 全 可 喜 悅 的 旨 意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認識華人的文化傳統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四種不同的文化内涵</a:t>
            </a:r>
            <a:r>
              <a:rPr lang="en-US" alt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:</a:t>
            </a:r>
            <a:endParaRPr lang="en-US" altLang="zh-TW" sz="3600" b="1" dirty="0">
              <a:solidFill>
                <a:srgbClr val="000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lphaU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與神的真理信仰相容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19-20-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 的 事 情 、 人 所 能 知 道 的 、 原 顯 明 在 人 心 裡 ． 因 為 　 神 已 經 給 他 們 顯 明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神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永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能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神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性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明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明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可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知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sz="18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785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9F89044-7678-49C3-9BE8-AA9BBA20B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850"/>
            <a:ext cx="10515600" cy="61248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3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CN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屬乎中性：</a:t>
            </a:r>
            <a:endParaRPr lang="en-US" altLang="zh-CN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屬乎人本主義：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屬乎邪惡：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十二生肖的由來：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231815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龍</a:t>
            </a:r>
            <a:r>
              <a:rPr lang="en-US" altLang="zh-TW" sz="3600" b="1" dirty="0">
                <a:solidFill>
                  <a:srgbClr val="231815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-</a:t>
            </a:r>
            <a:r>
              <a:rPr lang="zh-TW" sz="3600" b="1" dirty="0">
                <a:solidFill>
                  <a:srgbClr val="231815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七種動物特徵：馬臉，蛇身，鷹爪，鹿角，牛耳，虎眼，魚鱗</a:t>
            </a:r>
            <a:endParaRPr lang="en-US" altLang="zh-TW" sz="3600" b="1" dirty="0">
              <a:solidFill>
                <a:srgbClr val="231815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2-3- 2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他捉住那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，就是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古蛇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，又叫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魔鬼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，也叫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撒旦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，把牠捆綁一千年，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扔在無底坑裡，將無底坑關閉，用印封上，使牠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不得再迷惑列國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加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耶穌既然已經釋放了我們，叫我們得自由，所以要站立得穩，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不要再被奴僕的軛轄制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444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66C6E-5AB9-45CF-BF14-36E5704C6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8792"/>
            <a:ext cx="10515600" cy="560717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二</a:t>
            </a:r>
            <a:r>
              <a:rPr lang="en-US" altLang="zh-CN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CN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分別爲聖歸給神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C1115-0DD2-469F-A2F3-036AEDA56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3412"/>
            <a:ext cx="10515600" cy="5814204"/>
          </a:xfrm>
        </p:spPr>
        <p:txBody>
          <a:bodyPr>
            <a:normAutofit/>
          </a:bodyPr>
          <a:lstStyle/>
          <a:p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聖潔</a:t>
            </a:r>
            <a:r>
              <a:rPr lang="zh-CN" altLang="en-US" sz="3600" b="1" dirty="0">
                <a:solidFill>
                  <a:srgbClr val="000000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原文意思，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TW" sz="3600" b="1" spc="75" dirty="0">
                <a:solidFill>
                  <a:srgbClr val="FF0000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獻給神的</a:t>
            </a:r>
            <a:r>
              <a:rPr lang="zh-TW" sz="3600" b="1" spc="75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；</a:t>
            </a:r>
            <a:r>
              <a:rPr lang="zh-TW" sz="3600" b="1" spc="75" dirty="0">
                <a:solidFill>
                  <a:srgbClr val="FF0000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神聖的</a:t>
            </a:r>
            <a:r>
              <a:rPr lang="zh-TW" sz="3600" b="1" spc="75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600" b="1" spc="75" dirty="0">
                <a:solidFill>
                  <a:srgbClr val="FF0000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奉獻的</a:t>
            </a:r>
            <a:r>
              <a:rPr lang="en-US" altLang="zh-CN" sz="3600" b="1" spc="75" dirty="0"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》</a:t>
            </a:r>
            <a:endParaRPr lang="en-US" altLang="zh-TW" sz="3600" b="1" spc="75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zh-TW" sz="36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當自潔，不隨從外邦習俗</a:t>
            </a:r>
            <a:endParaRPr lang="en-US" altLang="zh-TW" sz="3600" b="1" spc="75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們 從 前 住 的 埃 及 地 、 那 裡 人 的 行 為 、 你 們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 可 效 法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我 要 領 你 們 到 的 迦 南 地 、 那 裡 人 的 行 為 、 也 不 可 效 法 ． 也 不 可 照 他 們 的 惡 俗 行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10-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Times New Roman" panose="02020603050405020304" pitchFamily="18" charset="0"/>
              </a:rPr>
              <a:t>使你們可以將聖的、俗的，潔淨的、不潔淨的，分別出來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DengXian" panose="02010600030101010101" pitchFamily="2" charset="-122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帖前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 召 我 們 、 本 不 是 要 我 們 沾 染 污 穢 、 乃 是 要 我 們 成 為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聖 潔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36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257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10CD2-CB60-43EB-8F11-1561C0FD8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8574"/>
            <a:ext cx="10515600" cy="5728389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2.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脫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祖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宗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傳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流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虛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妄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endParaRPr lang="en-US" altLang="zh-TW" sz="36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TW" altLang="en-US" sz="3600" b="1" dirty="0">
                <a:solidFill>
                  <a:srgbClr val="FF0000"/>
                </a:solidFill>
              </a:rPr>
              <a:t>傳流</a:t>
            </a:r>
            <a:r>
              <a:rPr lang="en-US" altLang="zh-TW" sz="3600" b="1" dirty="0"/>
              <a:t>-《</a:t>
            </a:r>
            <a:r>
              <a:rPr lang="zh-TW" altLang="en-US" sz="3600" b="1" dirty="0"/>
              <a:t>從祖先或父家傳承下來的</a:t>
            </a:r>
            <a:r>
              <a:rPr lang="en-US" altLang="zh-TW" sz="3600" b="1" dirty="0"/>
              <a:t>》</a:t>
            </a:r>
            <a:r>
              <a:rPr lang="zh-TW" altLang="en-US" sz="3600" b="1" dirty="0"/>
              <a:t>；</a:t>
            </a:r>
            <a:endParaRPr lang="en-US" altLang="zh-TW" sz="3600" b="1" dirty="0"/>
          </a:p>
          <a:p>
            <a:pPr marL="0" indent="0">
              <a:buNone/>
            </a:pPr>
            <a:r>
              <a:rPr lang="zh-TW" altLang="en-US" sz="3600" b="1" dirty="0">
                <a:solidFill>
                  <a:srgbClr val="FF0000"/>
                </a:solidFill>
              </a:rPr>
              <a:t>虛妄</a:t>
            </a:r>
            <a:r>
              <a:rPr lang="en-US" altLang="zh-TW" sz="3600" b="1" dirty="0"/>
              <a:t>-《</a:t>
            </a:r>
            <a:r>
              <a:rPr lang="zh-TW" altLang="en-US" sz="3600" b="1" dirty="0"/>
              <a:t>缺乏真實的</a:t>
            </a:r>
            <a:r>
              <a:rPr lang="en-US" altLang="zh-TW" sz="3600" b="1" dirty="0"/>
              <a:t>, </a:t>
            </a:r>
            <a:r>
              <a:rPr lang="zh-TW" altLang="en-US" sz="3600" b="1" dirty="0"/>
              <a:t>失敗的</a:t>
            </a:r>
            <a:r>
              <a:rPr lang="en-US" altLang="zh-TW" sz="3600" b="1" dirty="0"/>
              <a:t>, </a:t>
            </a:r>
            <a:r>
              <a:rPr lang="zh-TW" altLang="en-US" sz="3600" b="1" dirty="0"/>
              <a:t>沒有果效的</a:t>
            </a:r>
            <a:r>
              <a:rPr lang="en-US" altLang="zh-TW" sz="3600" b="1" dirty="0"/>
              <a:t>, </a:t>
            </a:r>
            <a:r>
              <a:rPr lang="zh-TW" altLang="en-US" sz="3600" b="1" dirty="0"/>
              <a:t>空洞的</a:t>
            </a:r>
            <a:r>
              <a:rPr lang="en-US" altLang="zh-CN" sz="3600" b="1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》</a:t>
            </a: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申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18:10-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們 中 間 不 可 有 人 使 兒 女 經 火 、 也 不 可 有 占 卜 的 、 觀 兆 的 、 用 法 術 的 、 行 邪 術 的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用 迷 術 的 、 交 鬼 的 、 行 巫 術 的 、 過 陰 的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412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3FB7E-63B2-4D5E-80FC-4CD4A68D6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3395"/>
          </a:xfrm>
        </p:spPr>
        <p:txBody>
          <a:bodyPr>
            <a:no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三．</a:t>
            </a:r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 </a:t>
            </a:r>
            <a:r>
              <a:rPr lang="zh-TW" sz="40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靠著主耶穌勝過世界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F399A-EABA-4297-AF28-2A31C8E12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9674"/>
            <a:ext cx="10515600" cy="5788325"/>
          </a:xfrm>
        </p:spPr>
        <p:txBody>
          <a:bodyPr>
            <a:normAutofit fontScale="92500" lnSpcReduction="10000"/>
          </a:bodyPr>
          <a:lstStyle/>
          <a:p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約一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4-5-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因 為 凡 從 　 神 生 的 、 就 勝 過 世 界 ． 使 我 們 勝 了 世 界 的 、 就 是 我 們 的 信 心 。勝 過 世 界 的 是 誰 呢 ． 不 是 那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信 耶 穌 是 　 神 兒 子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 嗎？</a:t>
            </a: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zh-CN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遵行神的話</a:t>
            </a:r>
            <a:endParaRPr lang="en-US" altLang="zh-CN" sz="39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17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15-17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19-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我不求你叫他們離開世界，只求你保守他們脫離那惡者。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他們不屬世界，正如我不屬世界一樣。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求你用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真理使他們成聖，你的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道就是真理</a:t>
            </a:r>
            <a:r>
              <a:rPr lang="zh-CN" altLang="en-US" sz="39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。。。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為 他 們 的 緣 故 、 自 己 分 別 為 聖 、 叫 他 們 也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 真 理 成 聖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詩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32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8-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要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教 導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你 、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指 示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你 當 行 的 路 ． 我 要 定 睛 在 你 身 上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勸 戒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你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endParaRPr lang="en-US" sz="18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18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916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C35B343-A9D4-4D36-B8BF-C33D7E171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38175"/>
            <a:ext cx="10515600" cy="5538788"/>
          </a:xfrm>
        </p:spPr>
        <p:txBody>
          <a:bodyPr/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弗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18-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聖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靈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充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滿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林後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潔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淨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自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己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身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體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靈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魂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敬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畏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　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神</a:t>
            </a:r>
            <a:r>
              <a:rPr lang="zh-TW" sz="3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得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以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成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聖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412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8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「</a:t>
            </a:r>
            <a:r>
              <a:rPr lang="zh-TW" altLang="en-US" sz="8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充滿我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18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702</Words>
  <Application>Microsoft Office PowerPoint</Application>
  <PresentationFormat>Widescreen</PresentationFormat>
  <Paragraphs>51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DengXian</vt:lpstr>
      <vt:lpstr>DFKai-SB</vt:lpstr>
      <vt:lpstr>Microsoft JhengHei</vt:lpstr>
      <vt:lpstr>新細明體</vt:lpstr>
      <vt:lpstr>新細明體</vt:lpstr>
      <vt:lpstr>Arial</vt:lpstr>
      <vt:lpstr>Calibri</vt:lpstr>
      <vt:lpstr>Calibri Light</vt:lpstr>
      <vt:lpstr>Cambria</vt:lpstr>
      <vt:lpstr>Century</vt:lpstr>
      <vt:lpstr>Times New Roman</vt:lpstr>
      <vt:lpstr>Office Theme</vt:lpstr>
      <vt:lpstr>14_Default Design</vt:lpstr>
      <vt:lpstr>PowerPoint Presentation</vt:lpstr>
      <vt:lpstr>分別爲聖歸給神 Sanctify yourself to the LORD</vt:lpstr>
      <vt:lpstr>PowerPoint Presentation</vt:lpstr>
      <vt:lpstr>PowerPoint Presentation</vt:lpstr>
      <vt:lpstr>PowerPoint Presentation</vt:lpstr>
      <vt:lpstr>PowerPoint Presentation</vt:lpstr>
      <vt:lpstr>二. 分別爲聖歸給神</vt:lpstr>
      <vt:lpstr>PowerPoint Presentation</vt:lpstr>
      <vt:lpstr>三． 靠著主耶穌勝過世界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分別爲聖歸給神 Sanctify yourself to the LORD</dc:title>
  <dc:creator>Deborah Princess</dc:creator>
  <cp:lastModifiedBy>He5778Lord</cp:lastModifiedBy>
  <cp:revision>3</cp:revision>
  <dcterms:created xsi:type="dcterms:W3CDTF">2022-02-13T00:21:00Z</dcterms:created>
  <dcterms:modified xsi:type="dcterms:W3CDTF">2022-02-13T08:36:45Z</dcterms:modified>
</cp:coreProperties>
</file>