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</p:sldMasterIdLst>
  <p:notesMasterIdLst>
    <p:notesMasterId r:id="rId39"/>
  </p:notesMasterIdLst>
  <p:sldIdLst>
    <p:sldId id="11465" r:id="rId11"/>
    <p:sldId id="11467" r:id="rId12"/>
    <p:sldId id="11507" r:id="rId13"/>
    <p:sldId id="11519" r:id="rId14"/>
    <p:sldId id="11520" r:id="rId15"/>
    <p:sldId id="11532" r:id="rId16"/>
    <p:sldId id="11533" r:id="rId17"/>
    <p:sldId id="11517" r:id="rId18"/>
    <p:sldId id="11534" r:id="rId19"/>
    <p:sldId id="11538" r:id="rId20"/>
    <p:sldId id="11536" r:id="rId21"/>
    <p:sldId id="11514" r:id="rId22"/>
    <p:sldId id="11531" r:id="rId23"/>
    <p:sldId id="11510" r:id="rId24"/>
    <p:sldId id="11521" r:id="rId25"/>
    <p:sldId id="11527" r:id="rId26"/>
    <p:sldId id="11522" r:id="rId27"/>
    <p:sldId id="11528" r:id="rId28"/>
    <p:sldId id="11524" r:id="rId29"/>
    <p:sldId id="11523" r:id="rId30"/>
    <p:sldId id="11525" r:id="rId31"/>
    <p:sldId id="11529" r:id="rId32"/>
    <p:sldId id="11526" r:id="rId33"/>
    <p:sldId id="11530" r:id="rId34"/>
    <p:sldId id="11513" r:id="rId35"/>
    <p:sldId id="11535" r:id="rId36"/>
    <p:sldId id="11451" r:id="rId37"/>
    <p:sldId id="11537" r:id="rId38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99CC"/>
    <a:srgbClr val="FFCCFF"/>
    <a:srgbClr val="CCFFCC"/>
    <a:srgbClr val="FFCC99"/>
    <a:srgbClr val="FFCC66"/>
    <a:srgbClr val="FFCC00"/>
    <a:srgbClr val="FFCCCC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978" autoAdjust="0"/>
    <p:restoredTop sz="93608" autoAdjust="0"/>
  </p:normalViewPr>
  <p:slideViewPr>
    <p:cSldViewPr snapToGrid="0" snapToObjects="1">
      <p:cViewPr varScale="1">
        <p:scale>
          <a:sx n="72" d="100"/>
          <a:sy n="72" d="100"/>
        </p:scale>
        <p:origin x="28" y="2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469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2/21/2022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2/21/2022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4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72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話語</a:t>
            </a:r>
            <a:r>
              <a:rPr lang="zh-TW" altLang="en-US" sz="7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</a:t>
            </a:r>
            <a:r>
              <a:rPr lang="zh-TW" altLang="en-US" sz="72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力量</a:t>
            </a:r>
            <a:endParaRPr kumimoji="0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noProof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Power of Words</a:t>
            </a: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February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</a:t>
            </a:r>
            <a:r>
              <a:rPr lang="en-US" altLang="zh-TW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20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2022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22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8086" y="287399"/>
            <a:ext cx="10217427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生死在舌頭的權下，喜愛它的，必吃它所結的果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子。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箴言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Proverbs 18:21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The tongue has the power of life and death,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and those who love it will eat its fruit.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16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8086" y="287399"/>
            <a:ext cx="968292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不以惡報惡，以辱罵還辱罵，倒要祝福；因你們是為此蒙召，好叫你們承受福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氣。 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彼得前書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Peter 3:9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Do not repay evil with evil or insult with insult. On the contrary, repay evil with blessing, because to this you were called so that you may inherit a blessing.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98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8086" y="287399"/>
            <a:ext cx="996563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因為經上說：人若愛生命，願享美福，須要禁止舌頭不出</a:t>
            </a:r>
            <a:r>
              <a:rPr lang="zh-TW" altLang="en-US" sz="4000" b="1" u="sng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惡言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，嘴唇不說</a:t>
            </a:r>
            <a:r>
              <a:rPr lang="zh-TW" altLang="en-US" sz="4000" b="1" u="sng" dirty="0">
                <a:solidFill>
                  <a:srgbClr val="FF66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詭詐的話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要離惡行善，尋求和睦，一心追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趕。 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彼得前書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Peter 3:10-11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Whoever would love life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and see good days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must keep their tongue from evil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and their lips from deceitful speech.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They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must turn from evil and do good;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they must seek peace and pursue it.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81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4540" y="1608199"/>
            <a:ext cx="99788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話語的本質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Mongolian Baiti" panose="03000500000000000000" pitchFamily="66" charset="0"/>
              </a:rPr>
              <a:t>The Essence of Words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75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5270" y="238808"/>
            <a:ext cx="9978887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太初有道，道與　神同在，道就是　神。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這道太初與　神同在。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萬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物是藉著他造的；凡被造的，沒有一樣不是藉著他造的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1:1-3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In the beginning was the Word, and the Word was with God, and the Word was God.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He was with God in the beginning.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Through him all things were made; without him nothing was made that has been made.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05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67408" y="370330"/>
            <a:ext cx="10217427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為心裡所充滿的，口裡就說出來。</a:t>
            </a:r>
            <a:r>
              <a:rPr lang="zh-TW" altLang="en-US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善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人從他心裡所存的善就發出善來；惡人從他心裡所存的惡就發出惡來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又告訴你們，凡人所說的閒話，當審判的日子，必要句句供出來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為要憑你的話定你為義，也要憑你的話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定你有罪。 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 12:34-37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34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For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the mouth speaks what the heart is full of.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   </a:t>
            </a:r>
            <a:r>
              <a:rPr lang="en-US" sz="24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35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A good man brings good things out of the good stored up in him, and an evil man brings evil things out of the evil stored up in him. 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28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5270" y="238808"/>
            <a:ext cx="9978887" cy="358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原來我們在許多事上都有過失；若有人在話語上沒有過失，他就是完全人，也能勒住自己的全身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雅各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James 3:2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We all stumble in many ways. 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Anyone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who is never at fault in what they say is perfect, able to keep their whole body in check.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84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8086" y="287399"/>
            <a:ext cx="996563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因為經上說：人若愛生命，願享美福，須要禁止舌頭不出</a:t>
            </a:r>
            <a:r>
              <a:rPr kumimoji="0" lang="zh-TW" alt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66CC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惡言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，嘴唇不說</a:t>
            </a:r>
            <a:r>
              <a:rPr kumimoji="0" lang="zh-TW" alt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66CC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詭詐的話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；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也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要離惡行善，尋求和睦，一心追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趕。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彼得前書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Peter 3:10-11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Whoever would love life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  and see good days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must keep their tongue from evil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  and their lips from deceitful speech.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They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must turn from evil and do good;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  they must seek peace and pursue it.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14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4540" y="1608199"/>
            <a:ext cx="99788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什麼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是惡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言</a:t>
            </a: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Mongolian Baiti" panose="03000500000000000000" pitchFamily="66" charset="0"/>
              </a:rPr>
              <a:t>What is </a:t>
            </a:r>
            <a:r>
              <a:rPr lang="en-US" altLang="zh-CN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Mongolian Baiti" panose="03000500000000000000" pitchFamily="66" charset="0"/>
              </a:rPr>
              <a:t>tongue from evil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Mongolian Baiti" panose="03000500000000000000" pitchFamily="66" charset="0"/>
              </a:rPr>
              <a:t>?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14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16766" y="989765"/>
            <a:ext cx="958573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辱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罵 </a:t>
            </a:r>
            <a:r>
              <a:rPr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Mongolian Baiti" panose="03000500000000000000" pitchFamily="66" charset="0"/>
              </a:rPr>
              <a:t>hurl insults, abuse</a:t>
            </a:r>
          </a:p>
          <a:p>
            <a:pPr marL="85725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5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怨言 </a:t>
            </a:r>
            <a:r>
              <a:rPr lang="en-US" altLang="zh-TW" sz="48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  <a:cs typeface="Mongolian Baiti" panose="03000500000000000000" pitchFamily="66" charset="0"/>
              </a:rPr>
              <a:t>complaint, grumbling</a:t>
            </a: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4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54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閒</a:t>
            </a:r>
            <a:r>
              <a:rPr lang="zh-TW" altLang="en-US" sz="5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話 </a:t>
            </a:r>
            <a:r>
              <a:rPr lang="en-US" altLang="zh-TW" sz="4800" b="1" dirty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  <a:cs typeface="Mongolian Baiti" panose="03000500000000000000" pitchFamily="66" charset="0"/>
              </a:rPr>
              <a:t>gossip, talk scandals</a:t>
            </a:r>
            <a:endParaRPr lang="en-US" altLang="zh-TW" sz="4800" b="1" dirty="0" smtClean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zh-TW" altLang="en-US" sz="14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5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謊話 </a:t>
            </a:r>
            <a:r>
              <a:rPr lang="en-US" altLang="zh-TW" sz="48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  <a:cs typeface="Mongolian Baiti" panose="03000500000000000000" pitchFamily="66" charset="0"/>
              </a:rPr>
              <a:t>lie</a:t>
            </a:r>
            <a:r>
              <a:rPr lang="en-US" altLang="zh-TW" sz="4800" b="1" dirty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  <a:cs typeface="Mongolian Baiti" panose="03000500000000000000" pitchFamily="66" charset="0"/>
              </a:rPr>
              <a:t>, deceit, white </a:t>
            </a:r>
            <a:r>
              <a:rPr lang="en-US" altLang="zh-TW" sz="48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  <a:cs typeface="Mongolian Baiti" panose="03000500000000000000" pitchFamily="66" charset="0"/>
              </a:rPr>
              <a:t>lie, fib</a:t>
            </a: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36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02296" y="989765"/>
            <a:ext cx="8954051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辱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罵 </a:t>
            </a:r>
            <a:r>
              <a:rPr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Mongolian Baiti" panose="03000500000000000000" pitchFamily="66" charset="0"/>
              </a:rPr>
              <a:t>hurl </a:t>
            </a:r>
            <a:r>
              <a:rPr lang="en-US" altLang="zh-TW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Mongolian Baiti" panose="03000500000000000000" pitchFamily="66" charset="0"/>
              </a:rPr>
              <a:t>insults, abuse</a:t>
            </a:r>
            <a:endParaRPr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怨言</a:t>
            </a:r>
            <a:endParaRPr lang="en-US" altLang="zh-TW" sz="4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閒</a:t>
            </a:r>
            <a:r>
              <a:rPr lang="zh-TW" altLang="en-US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話</a:t>
            </a:r>
            <a:endParaRPr lang="en-US" altLang="zh-TW" sz="4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zh-TW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謊話</a:t>
            </a:r>
            <a:endParaRPr lang="en-US" altLang="zh-TW" sz="4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58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5270" y="238808"/>
            <a:ext cx="9978887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他愛咒罵，咒罵就臨到他；他不喜愛福樂，福樂就與他遠離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！他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拿咒罵當衣服穿上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 這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咒罵就如水進他裡面，像油入他的骨頭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noProof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109:17-18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He loved to curse; let curses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come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upon him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!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He did not delight in blessing; may it be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far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from him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!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He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clothed himself with cursing as his coat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;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may it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soak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into his body like water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,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like oil into his bones!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67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7650" y="172547"/>
            <a:ext cx="10420627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污穢的言語一句不可出口，只要隨事說造就人的好話，叫聽見的人得益處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不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要叫　神的聖靈擔憂；你們原是受了他的印記，等候得贖的日子來到。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4:29-30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Do not let any unwholesome talk come out of your mouths, but only what is helpful for building others up according to their needs, that it may benefit those who listen.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And do not grieve the Holy Spirit of God, with whom you were sealed for the day of redemption.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32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7878" y="989765"/>
            <a:ext cx="9250017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辱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罵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怨言 </a:t>
            </a:r>
            <a:r>
              <a:rPr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Mongolian Baiti" panose="03000500000000000000" pitchFamily="66" charset="0"/>
              </a:rPr>
              <a:t>complaint</a:t>
            </a:r>
            <a:r>
              <a:rPr lang="en-US" altLang="zh-TW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Mongolian Baiti" panose="03000500000000000000" pitchFamily="66" charset="0"/>
              </a:rPr>
              <a:t>, grumbling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閒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話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謊話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36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6241" y="358077"/>
            <a:ext cx="10420627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你們也不要發怨言，像他們有發怨言的，就被滅命的所滅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他們遭遇這些事都要作為鑑戒，並且寫在經上，正是警戒我們這末世的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人。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Corinthians 10:10-11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And do not grumble, as some of them did—and were killed by the destroying angel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.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These things happened to them as examples and were written down as warnings for us, on whom the culmination of the ages has come.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15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21948" y="989765"/>
            <a:ext cx="8954051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辱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罵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怨言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閒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話 </a:t>
            </a:r>
            <a:r>
              <a:rPr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Mongolian Baiti" panose="03000500000000000000" pitchFamily="66" charset="0"/>
              </a:rPr>
              <a:t>gossip</a:t>
            </a:r>
            <a:r>
              <a:rPr lang="en-US" altLang="zh-TW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Mongolian Baiti" panose="03000500000000000000" pitchFamily="66" charset="0"/>
              </a:rPr>
              <a:t>, talk scandals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謊話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1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5026" y="358077"/>
            <a:ext cx="999655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往來傳舌的，洩漏密事；心中誠實的，遮隱事情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箴言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Proverbs 11:13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A gossip betrays a confidence,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but a trustworthy person keeps a secret.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66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5026" y="358077"/>
            <a:ext cx="999655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乖僻人播散紛爭；傳舌的，離間密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友。 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箴言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Proverbs 16:28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A perverse person stirs up conflict,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and a gossip separates close friends.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78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32452" y="358077"/>
            <a:ext cx="978452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愚昧人的口自取敗壞；他的嘴是他生命的網羅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傳舌人的言語如同美食，深入人的心腹。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箴言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Proverbs 18:7-8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The mouths of fools are their undoing,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and their lips are a snare to their very lives.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The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words of a gossip are like choice morsels;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they go down to the inmost parts.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02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25983" y="989765"/>
            <a:ext cx="934720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辱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罵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怨言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閒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話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Mongolian Baiti" panose="03000500000000000000" pitchFamily="66" charset="0"/>
              </a:rPr>
              <a:t>謊話 </a:t>
            </a:r>
            <a:r>
              <a:rPr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Mongolian Baiti" panose="03000500000000000000" pitchFamily="66" charset="0"/>
              </a:rPr>
              <a:t>lie</a:t>
            </a:r>
            <a:r>
              <a:rPr lang="en-US" altLang="zh-TW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Mongolian Baiti" panose="03000500000000000000" pitchFamily="66" charset="0"/>
              </a:rPr>
              <a:t>, deceit, white lie, fib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38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5026" y="358077"/>
            <a:ext cx="10106991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說謊言的嘴為耶和華所憎惡；行事誠實的，為他所喜悅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箴言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Proverbs 12:22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The Lord detests lying lips,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but he delights in people who are trustworthy.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92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5026" y="358077"/>
            <a:ext cx="1010699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不要彼此說謊；因你們已經脫去舊人和舊人的行為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，穿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上了新人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新人在知識上漸漸更新，正如造他主的形像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歌羅西書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Colossians 3:9-10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Do not lie to each other, since you have taken off your old self with its practices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and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have put on the new self, which is being renewed in knowledge in the image of its Creator.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18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4541" y="1608199"/>
            <a:ext cx="97933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煉</a:t>
            </a:r>
            <a:r>
              <a:rPr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淨我們的話語</a:t>
            </a:r>
            <a:r>
              <a:rPr lang="en-US" altLang="zh-TW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Mongolian Baiti" panose="03000500000000000000" pitchFamily="66" charset="0"/>
              </a:rPr>
              <a:t>Cleansing Our Words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85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5270" y="238808"/>
            <a:ext cx="10160000" cy="629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我們用舌頭頌讚那為主、為父的，又用舌頭咒詛那照著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神形像被造的人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0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頌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讚和咒詛從一個口裡出來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！</a:t>
            </a:r>
            <a:r>
              <a:rPr kumimoji="0" lang="zh-TW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的弟兄們，這是不應當的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！</a:t>
            </a:r>
            <a:r>
              <a:rPr kumimoji="0" lang="zh-TW" altLang="en-US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泉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源從一個眼裡能發出甜苦兩樣的水嗎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？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雅各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James 3:9-11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With it we bless our Lord and Father, and with it we curse people who are made in the likeness of God.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From the same mouth come blessing and cursing. My brothers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,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these things ought not to be so.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Does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 spring pour forth from the same opening both fresh and salt water?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08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</a:t>
            </a: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58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2800" y="221139"/>
            <a:ext cx="1063707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愛的父神，謝謝祢提醒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我煉淨話語的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重要。 懇求聖靈時常幫助我敏銳注意我的口舌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，管理我的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情緒和態度，不再說負面傷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人的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話語。</a:t>
            </a:r>
            <a:r>
              <a:rPr lang="zh-TW" altLang="en-US" sz="105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求祢饒恕我曾經說過的惡言和詭詐的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話。</a:t>
            </a:r>
            <a:r>
              <a:rPr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現在奉主耶穌基督的名，取消我先前所說過不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討</a:t>
            </a:r>
            <a:r>
              <a:rPr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喜悅和傷害別人的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話，並求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主醫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治我這些話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語所帶來的傷害。</a:t>
            </a:r>
            <a:r>
              <a:rPr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求主天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天幫助我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好勒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住舌頭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，常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說造就、安慰、肯定和祝福別人的生命的話語。</a:t>
            </a:r>
            <a:r>
              <a:rPr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奉主耶穌基督的聖名禱告，阿們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83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65361</TotalTime>
  <Words>1485</Words>
  <Application>Microsoft Office PowerPoint</Application>
  <PresentationFormat>Widescreen</PresentationFormat>
  <Paragraphs>238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28</vt:i4>
      </vt:variant>
    </vt:vector>
  </HeadingPairs>
  <TitlesOfParts>
    <vt:vector size="55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 Semibold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5476</cp:revision>
  <dcterms:created xsi:type="dcterms:W3CDTF">2014-11-02T05:55:36Z</dcterms:created>
  <dcterms:modified xsi:type="dcterms:W3CDTF">2022-02-21T21:27:38Z</dcterms:modified>
</cp:coreProperties>
</file>