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68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15839-7FC2-4F1C-8B39-46C1C367F447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7BED9-6B49-4ECB-8040-A8F926EC1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47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58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8184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A889E-D3B3-4409-BC98-A52928F5D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56245-23FA-4DD1-B7F5-812F68385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DA7A-4B7D-4371-979B-EA1B77AFA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95371-5374-48A9-B811-4D3A5DEA8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0AA0D-E8F6-49C2-8ED6-583B6BC07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34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C126B-F288-4559-92CB-F24998B7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60172-0A8B-4D1A-BABA-C1A765ED1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7361D-2639-4B91-B213-2CBB8B23F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6CD67-5F4B-4069-9CF6-A17BFFF7C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0C485-CF6D-4E4F-A759-59999DBD6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50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407CC-4F18-4DD8-AF0F-DB1B96271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7DA60-198E-482E-B4F4-1DD630F2A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E0F28-CFE3-45B9-ACA1-860030F44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9C6B2-BE4F-4A3E-A78F-CF82CD550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F6DA1-F3F9-488F-9661-39E7934A8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5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5644-D634-4C81-A260-C5D7B31F0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7080C-0039-4191-82FB-05FDD11E4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E9E43E-B1A5-491D-A521-69D321358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47E36C-D189-43B3-A043-D13527C01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2D7C9-C045-4EB4-AD4B-64CCAC2E2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2B18B-A2F7-4905-AC7D-D79AD1C2E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72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0DF0F-FD27-421C-93D1-6D2E16AA8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47B10C-2733-4428-B87E-3F32099B3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2C880-9D10-4B4A-8277-D502FF775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09E5E-23D1-4921-855B-4341391701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43EA65-B8A2-4B7A-BBA7-4778A5579D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E137A8-CC0B-4B6F-AC06-BDA66355F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03FACF-ECC1-413C-AAF1-150B53C3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2991EA-4B08-4163-9B0D-D3715E95A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843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31326-B91D-4160-A6F8-DD7F9507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F3FAA8-5C46-4CFC-845E-0138B08B8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567F32-3228-4D2A-8BC9-331A91666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C5B5E8-0978-4AAE-A5B2-0E30585F0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1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001BE3-AD20-403E-B68D-FEA0C721C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4B9C6F-BA85-4813-A4C4-28281C9CD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BD976-1F54-4AAF-A024-E06C8BB10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2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7F94E-5797-4825-88E6-ABC438E1B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8A3B7-5453-4CBB-A51A-F7A9E3E1F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16EE7-7152-4737-B7DF-A925A81CAC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B61A67-77AC-42FC-9769-00D94DAC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D6DB7-BD39-497B-9428-D4ECD74F5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554EBA-2369-401A-8358-055CC09A2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96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1D061-2DB0-46F5-BB31-BB10C4C3D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863B2C-A4E2-49FC-AC7B-41211E8766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3A714-C64C-4013-863D-240088B26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37A7AC-EDEC-4052-AA4D-D39D0BD6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2C810-194B-43F6-A459-F260790B3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6C621-CE3A-4504-82F8-F28DCEC8E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10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37847-4BBE-4764-AA4D-D0FA42430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C60D08-71DC-4204-AAAB-6D919C4E6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DD617-0EEF-4FD0-8EC4-5FD8970A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0BB7B-0DAF-402A-9703-425BDB3A4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6B1AE-E41D-4599-A978-F21066801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28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A9A295-9634-49F7-BE56-2F81A242FA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5364AC-57D2-4214-A6A8-75C52F581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7D582-FC8F-4FA8-ACE2-A79A7991E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D33D4-9753-4A94-ACCE-50DEC61A1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099D1-C1AC-4A82-B7C0-7DF642ECD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7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265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63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048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05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9194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930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106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979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146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50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381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CC9EC7-E421-45F9-B5B0-92BA7FB4F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EE91C-7580-4786-A340-6830F10B7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6E814-363D-49B7-9F62-763643688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75380-7D94-49C8-892B-6728598EFD8F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CF11E-EBFF-4FA8-BB2F-87C9866C1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6DE83-4843-43C7-9AA4-7E41E30F3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F0271-1227-4F93-A172-E137E9E29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24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2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nbible.com/ephesians/2-7.htm" TargetMode="External"/><Relationship Id="rId3" Type="http://schemas.openxmlformats.org/officeDocument/2006/relationships/hyperlink" Target="https://cnbible.com/ephesians/2-2.htm" TargetMode="External"/><Relationship Id="rId7" Type="http://schemas.openxmlformats.org/officeDocument/2006/relationships/hyperlink" Target="https://cnbible.com/ephesians/2-6.htm" TargetMode="External"/><Relationship Id="rId2" Type="http://schemas.openxmlformats.org/officeDocument/2006/relationships/hyperlink" Target="https://cnbible.com/ephesians/2-1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nbible.com/ephesians/2-5.htm" TargetMode="External"/><Relationship Id="rId5" Type="http://schemas.openxmlformats.org/officeDocument/2006/relationships/hyperlink" Target="https://cnbible.com/ephesians/2-4.htm" TargetMode="External"/><Relationship Id="rId4" Type="http://schemas.openxmlformats.org/officeDocument/2006/relationships/hyperlink" Target="https://cnbible.com/ephesians/2-3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47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B34D7-6F08-40E0-B0F6-46E3A544C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40052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屬靈的爭戰系列（二）</a:t>
            </a:r>
            <a:r>
              <a:rPr lang="en-US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/ </a:t>
            </a:r>
            <a:r>
              <a:rPr lang="zh-TW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内在的敵人</a:t>
            </a:r>
            <a:r>
              <a:rPr lang="en-US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肉體</a:t>
            </a:r>
            <a: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zh-TW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活在神面前</a:t>
            </a:r>
            <a:r>
              <a:rPr lang="en-US" altLang="zh-TW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TW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Living before the Face of God)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3137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6AFCC-AF21-4563-ADEE-626689FB1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284673"/>
            <a:ext cx="10946921" cy="6573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4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主題經文：</a:t>
            </a:r>
            <a:r>
              <a:rPr lang="zh-TW" sz="34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弗</a:t>
            </a:r>
            <a:r>
              <a:rPr lang="en-US" altLang="zh-TW" sz="34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/Ephesians </a:t>
            </a:r>
            <a:r>
              <a:rPr lang="en-US" sz="34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4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4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1-7</a:t>
            </a:r>
          </a:p>
          <a:p>
            <a:pPr marL="0" indent="0">
              <a:buNone/>
            </a:pPr>
            <a:r>
              <a:rPr lang="en-US" sz="34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死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罪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惡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活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4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其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今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世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俗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順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服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權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者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首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領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現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今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悖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逆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邪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4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前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間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放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縱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肉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體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慾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肉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體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喜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本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怒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別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4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4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然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既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豐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憐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憫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大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4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5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死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候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便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活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本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4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6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又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復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活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坐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4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7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極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豐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典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施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慈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顯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明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世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代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4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233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95E21-0800-4993-8995-453D6408E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4768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一</a:t>
            </a:r>
            <a:r>
              <a:rPr lang="en-US" altLang="zh-CN" sz="4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認識自己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8325-580C-49FF-A9D8-65A38AC6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7917"/>
            <a:ext cx="10515600" cy="5684807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什麽是肉體（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flesh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）？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肉體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(flesh) </a:t>
            </a:r>
            <a:r>
              <a:rPr lang="zh-TW" sz="44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≠</a:t>
            </a:r>
            <a:r>
              <a:rPr lang="en-US" altLang="zh-TW" sz="44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身體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(body)</a:t>
            </a: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加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19-21-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情 慾 （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肉體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）的 事 都 是 顯 而 易 見 的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就 如 姦 淫 、 污 穢 、 邪 蕩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拜 偶 像 、 邪 術 、 仇 恨 、 爭 競 、 忌 恨 、 惱 怒 、 結 黨 、 紛 爭 、 異 端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嫉 妒 、 醉 酒 、 荒 宴 等 類 、 我 從 前 告 訴 你 們 、 現 在 又 告 訴 你 們 、 行 這 樣 事 的 人 必 不 能 承 受 　 神 的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肉體是人的【内敵</a:t>
            </a:r>
            <a:r>
              <a:rPr lang="en-US" altLang="zh-CN" sz="3600" b="1" dirty="0">
                <a:solidFill>
                  <a:srgbClr val="000000"/>
                </a:solidFill>
                <a:ea typeface="DengXian" panose="02010600030101010101" pitchFamily="2" charset="-122"/>
                <a:cs typeface="PMingLiU" panose="02020500000000000000" pitchFamily="18" charset="-120"/>
              </a:rPr>
              <a:t>】</a:t>
            </a:r>
            <a:r>
              <a:rPr lang="zh-CN" altLang="en-US" sz="3600" b="1" dirty="0">
                <a:solidFill>
                  <a:srgbClr val="000000"/>
                </a:solidFill>
                <a:ea typeface="DengXian" panose="02010600030101010101" pitchFamily="2" charset="-122"/>
                <a:cs typeface="PMingLiU" panose="02020500000000000000" pitchFamily="18" charset="-120"/>
              </a:rPr>
              <a:t>；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肉體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指犯罪的天性；老我，天然人。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318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0D152-2306-4909-8FD0-479B67D36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65" y="405442"/>
            <a:ext cx="10783019" cy="6374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舊人與新人的爭戰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若 有 人 在 基 督 裡 、 他 就 是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 造 的 人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舊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事 已 過 、 都 變 成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的 了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21-24-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 果 你 們 聽 過 他 的 道 ， 領 了 他 的 教 ， 學 了 他 的 真 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 要 脫 去 你 們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 前 行 為 上 的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舊 人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 這 舊 人 是 因 私 慾 的 迷 惑 、 漸 漸 變 壞 的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 要 將 你 們 的 心 志 改 換 一 新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 且 穿 上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 人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這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 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是 照 著 　 神 的 形 像 造 的 、 有 真 理 的 仁 義 、 和 聖 潔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570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19DC712-CC26-4259-BE95-E17A28FA0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2924"/>
            <a:ext cx="10515600" cy="6142547"/>
          </a:xfrm>
        </p:spPr>
        <p:txBody>
          <a:bodyPr/>
          <a:lstStyle/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18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，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22-23-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也 知 道 、 在 我 裡 頭 、 就 是 我 </a:t>
            </a:r>
            <a:r>
              <a:rPr lang="zh-TW" altLang="en-US" sz="3600" b="1" dirty="0">
                <a:solidFill>
                  <a:srgbClr val="FF0000"/>
                </a:solidFill>
              </a:rPr>
              <a:t>肉 體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之 中 、 </a:t>
            </a:r>
            <a:r>
              <a:rPr lang="zh-TW" altLang="en-US" sz="3600" b="1" dirty="0">
                <a:solidFill>
                  <a:srgbClr val="FF0000"/>
                </a:solidFill>
              </a:rPr>
              <a:t>沒 有 良 善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． 因 為 立 志 為 善 由 得 我 、 只 是 行 出 來 由 不 得 我 。。。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因 為 按 著 我 裡 面 的 意 思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〔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原 文 作 人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〕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，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我 是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喜 歡 　 神 的 律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。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但 我 覺 得 肢 體 中 另 有 個 律 、 和 我 </a:t>
            </a:r>
            <a:r>
              <a:rPr lang="zh-TW" altLang="en-US" sz="3600" b="1" dirty="0">
                <a:solidFill>
                  <a:srgbClr val="FF0000"/>
                </a:solidFill>
              </a:rPr>
              <a:t>心 中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的 律 交 戰 、 把 我 擄 去 叫 我 附 從 那 肢 體 中 犯 罪 的 律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477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65742-B8F3-4F55-929E-AD06452E4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167"/>
            <a:ext cx="10515600" cy="448573"/>
          </a:xfrm>
        </p:spPr>
        <p:txBody>
          <a:bodyPr>
            <a:noAutofit/>
          </a:bodyPr>
          <a:lstStyle/>
          <a:p>
            <a:pPr algn="ctr"/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二． 在基督裏活過來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DB7C6-CA68-43AD-A63A-A7C7BF783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102" y="793630"/>
            <a:ext cx="10981425" cy="6064370"/>
          </a:xfrm>
        </p:spPr>
        <p:txBody>
          <a:bodyPr>
            <a:normAutofit fontScale="92500" lnSpcReduction="10000"/>
          </a:bodyPr>
          <a:lstStyle/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弗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當 我 們 死 在 過 犯 中 的 時 候 、 便 叫 我 們 與 基 督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 同 活 過 來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又 叫 我 們 與 基 督 耶 穌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 同 復 活 </a:t>
            </a:r>
            <a:r>
              <a:rPr lang="zh-CN" altLang="en-US" sz="39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 同 坐 在 天 上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一同活過來</a:t>
            </a:r>
            <a:r>
              <a:rPr lang="en-US" sz="39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在</a:t>
            </a:r>
            <a:r>
              <a:rPr lang="zh-TW" sz="39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聖靈裏重生得救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一同復活</a:t>
            </a:r>
            <a:r>
              <a:rPr lang="en-US" sz="39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CN" altLang="en-US" sz="39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指</a:t>
            </a:r>
            <a:r>
              <a:rPr 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舊人死去</a:t>
            </a:r>
            <a:r>
              <a:rPr lang="zh-CN" altLang="en-US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新人長大成熟</a:t>
            </a:r>
            <a:endParaRPr lang="en-US" altLang="zh-TW" sz="39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路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9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23-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 穌 又 對 眾 人 說 、 若 有 人 要 跟 從 我 、 就 當 捨 己 、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 天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背 起 他 的 十 字 架 來 跟 從 我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創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1:26-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說 、 我 們 要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照 著 我 們 的 形 像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按 著 我 們 的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樣 式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造 人 、 使 他 們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管 理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海 裡 的 魚 、 空 中 的 鳥 、 地 上 的 牲 畜 、 和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全 地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 地 上 所 爬 的 一 切 昆 蟲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一同坐在天上</a:t>
            </a:r>
            <a:r>
              <a:rPr lang="en-US" sz="39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TW" sz="39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與神一同掌權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439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F2C972-E8A7-42BB-AC8C-34B4D3A54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2125"/>
            <a:ext cx="10515600" cy="6055324"/>
          </a:xfrm>
        </p:spPr>
        <p:txBody>
          <a:bodyPr/>
          <a:lstStyle/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我 實 在 告 訴 你 們 、 凡 你 們 在 地 上 所 捆 綁 的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 在 天 上 也 要 捆 綁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 凡 你 們 在 地 上 所 釋 放 的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 在 天 上 也 要 釋 放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4.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神的慈愛永遠長存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弗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184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23829-AA74-4024-80CE-EB9BF2435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4673"/>
            <a:ext cx="10515600" cy="465825"/>
          </a:xfrm>
        </p:spPr>
        <p:txBody>
          <a:bodyPr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三</a:t>
            </a:r>
            <a:r>
              <a:rPr lang="en-US" altLang="zh-CN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CN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活在神面前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44B1E-FBB4-44EC-ACFB-E31005A53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418" y="854015"/>
            <a:ext cx="10895163" cy="6038491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敬畏神，遠離惡事</a:t>
            </a:r>
            <a:endParaRPr lang="en-US" altLang="zh-TW" sz="3600" b="1" dirty="0">
              <a:solidFill>
                <a:srgbClr val="000000"/>
              </a:solidFill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可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咒 罵 聾 子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 也 不 可 將 絆 腳 石 放 在 瞎 子 面 前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只 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敬 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你 的 　 神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YaHei" panose="020B0503020204020204" pitchFamily="34" charset="-122"/>
                <a:ea typeface="DengXian" panose="02010600030101010101" pitchFamily="2" charset="-122"/>
                <a:cs typeface="Times New Roman" panose="02020603050405020304" pitchFamily="18" charset="0"/>
              </a:rPr>
              <a:t>90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YaHei" panose="020B0503020204020204" pitchFamily="34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YaHei" panose="020B0503020204020204" pitchFamily="34" charset="-122"/>
                <a:ea typeface="DengXian" panose="02010600030101010101" pitchFamily="2" charset="-122"/>
                <a:cs typeface="Times New Roman" panose="02020603050405020304" pitchFamily="18" charset="0"/>
              </a:rPr>
              <a:t>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將 我 們 的 罪 孽 擺 在 你 面 前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將 我 們 的 隱 惡 擺 在 你 面 光 之 中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天天被聖靈充滿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因 我 純 正 就 扶 持 我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使 我 永 遠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站 在 你 的 面 前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953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2B199-51D3-4CBE-BD70-6186F654A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4453"/>
            <a:ext cx="10515600" cy="63145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定睛仰望主耶穌，並緊緊跟隨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20-21-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主 雖 然 以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艱 難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給 你 當 餅 、 以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困 苦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給 你 當 水 、 你 的 教 師 卻 不 再 隱 藏 、 你 眼 必 看 見 你 的 教 師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。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你 或 向 左 、 或 向 右 、 你 必 聽 見 後 邊 有 聲 音 說 、 這 是 正 路 、 要 行 在 其 間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tabLst>
                <a:tab pos="1828800" algn="l"/>
              </a:tabLs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們 與 羔 羊 爭 戰 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羔 羊 必 勝 過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們 、 因 為 羔 羊 是 萬 主 之 主 、 萬 王 之 王 ． 同 著 羔 羊 的 、 就 是 蒙 召 被 選 有 忠 心 的 、 也 必 得 勝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tabLst>
                <a:tab pos="1828800" algn="l"/>
              </a:tabLs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林前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 較 力 爭 勝 的 、 諸 事 都 有 節 制 ． 他 們 不 過 是 要 得 能 壞 的 冠 冕 ． 我 們 卻 是 要 得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能 壞 的 冠 冕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434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43BB01-C1ED-45EA-ACA3-CE1726790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477" y="0"/>
            <a:ext cx="102830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08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8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「</a:t>
            </a:r>
            <a:r>
              <a:rPr lang="zh-TW" altLang="en-US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靠著耶穌得勝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29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940</Words>
  <Application>Microsoft Office PowerPoint</Application>
  <PresentationFormat>Widescreen</PresentationFormat>
  <Paragraphs>39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DengXian</vt:lpstr>
      <vt:lpstr>DengXian</vt:lpstr>
      <vt:lpstr>DFKai-SB</vt:lpstr>
      <vt:lpstr>Microsoft JhengHei</vt:lpstr>
      <vt:lpstr>Microsoft YaHei</vt:lpstr>
      <vt:lpstr>PMingLiU</vt:lpstr>
      <vt:lpstr>PMingLiU</vt:lpstr>
      <vt:lpstr>Arial</vt:lpstr>
      <vt:lpstr>Calibri</vt:lpstr>
      <vt:lpstr>Calibri Light</vt:lpstr>
      <vt:lpstr>Cambria</vt:lpstr>
      <vt:lpstr>Century</vt:lpstr>
      <vt:lpstr>Symbol</vt:lpstr>
      <vt:lpstr>Times New Roman</vt:lpstr>
      <vt:lpstr>Office Theme</vt:lpstr>
      <vt:lpstr>14_Default Design</vt:lpstr>
      <vt:lpstr>PowerPoint Presentation</vt:lpstr>
      <vt:lpstr>屬靈的爭戰系列（二）/ 内在的敵人-肉體 活在神面前 (Living before the Face of God)</vt:lpstr>
      <vt:lpstr>PowerPoint Presentation</vt:lpstr>
      <vt:lpstr>一. 認識自己</vt:lpstr>
      <vt:lpstr>PowerPoint Presentation</vt:lpstr>
      <vt:lpstr>PowerPoint Presentation</vt:lpstr>
      <vt:lpstr>二． 在基督裏活過來</vt:lpstr>
      <vt:lpstr>PowerPoint Presentation</vt:lpstr>
      <vt:lpstr>三. 活在神面前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屬靈的爭戰系列（二）/ 内在的敵人-肉體 活在神面前 (Living before the Face of God)</dc:title>
  <dc:creator>Deborah Princess</dc:creator>
  <cp:lastModifiedBy>He5778Lord</cp:lastModifiedBy>
  <cp:revision>3</cp:revision>
  <dcterms:created xsi:type="dcterms:W3CDTF">2022-02-26T23:26:49Z</dcterms:created>
  <dcterms:modified xsi:type="dcterms:W3CDTF">2022-02-27T08:04:41Z</dcterms:modified>
</cp:coreProperties>
</file>