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310" r:id="rId6"/>
    <p:sldMasterId id="2147500321" r:id="rId7"/>
    <p:sldMasterId id="2147500490" r:id="rId8"/>
    <p:sldMasterId id="2147500501" r:id="rId9"/>
    <p:sldMasterId id="2147501207" r:id="rId10"/>
    <p:sldMasterId id="2147501219" r:id="rId11"/>
  </p:sldMasterIdLst>
  <p:notesMasterIdLst>
    <p:notesMasterId r:id="rId37"/>
  </p:notesMasterIdLst>
  <p:sldIdLst>
    <p:sldId id="11465" r:id="rId12"/>
    <p:sldId id="11467" r:id="rId13"/>
    <p:sldId id="11489" r:id="rId14"/>
    <p:sldId id="11517" r:id="rId15"/>
    <p:sldId id="11528" r:id="rId16"/>
    <p:sldId id="11521" r:id="rId17"/>
    <p:sldId id="11522" r:id="rId18"/>
    <p:sldId id="11530" r:id="rId19"/>
    <p:sldId id="11523" r:id="rId20"/>
    <p:sldId id="11525" r:id="rId21"/>
    <p:sldId id="11524" r:id="rId22"/>
    <p:sldId id="11527" r:id="rId23"/>
    <p:sldId id="11526" r:id="rId24"/>
    <p:sldId id="11531" r:id="rId25"/>
    <p:sldId id="11537" r:id="rId26"/>
    <p:sldId id="11529" r:id="rId27"/>
    <p:sldId id="11519" r:id="rId28"/>
    <p:sldId id="11532" r:id="rId29"/>
    <p:sldId id="11533" r:id="rId30"/>
    <p:sldId id="11518" r:id="rId31"/>
    <p:sldId id="11125" r:id="rId32"/>
    <p:sldId id="11509" r:id="rId33"/>
    <p:sldId id="11510" r:id="rId34"/>
    <p:sldId id="11511" r:id="rId35"/>
    <p:sldId id="11512" r:id="rId36"/>
  </p:sldIdLst>
  <p:sldSz cx="12192000" cy="6858000"/>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99CC"/>
    <a:srgbClr val="FFCCFF"/>
    <a:srgbClr val="FF66CC"/>
    <a:srgbClr val="CCFFCC"/>
    <a:srgbClr val="FFCC99"/>
    <a:srgbClr val="FFCC66"/>
    <a:srgbClr val="FFCC00"/>
    <a:srgbClr val="FFCCCC"/>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5978" autoAdjust="0"/>
    <p:restoredTop sz="93608" autoAdjust="0"/>
  </p:normalViewPr>
  <p:slideViewPr>
    <p:cSldViewPr snapToGrid="0" snapToObjects="1">
      <p:cViewPr varScale="1">
        <p:scale>
          <a:sx n="72" d="100"/>
          <a:sy n="72" d="100"/>
        </p:scale>
        <p:origin x="28" y="19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0.xml"/><Relationship Id="rId34" Type="http://schemas.openxmlformats.org/officeDocument/2006/relationships/slide" Target="slides/slide23.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3/7/2022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0469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458845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971" y="1428739"/>
            <a:ext cx="103632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523969" y="6000775"/>
            <a:ext cx="10382323"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3524232"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85709" y="1600202"/>
            <a:ext cx="11715832"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7216" y="642927"/>
            <a:ext cx="103632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857216" y="5214959"/>
            <a:ext cx="103632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4476879" y="3071855"/>
            <a:ext cx="3027447"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90460" y="1600202"/>
            <a:ext cx="5619789"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4" y="1600202"/>
            <a:ext cx="5803941"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0221" y="7"/>
            <a:ext cx="10191779"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5048244" y="1500247"/>
            <a:ext cx="7143757"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90465" y="1500184"/>
            <a:ext cx="4667283"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5712" y="5505578"/>
            <a:ext cx="11620581"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2571725" y="142854"/>
            <a:ext cx="9429816"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85712" y="6072324"/>
            <a:ext cx="11620581"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3/7/2022</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79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79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3/7/2022</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2125" y="4194287"/>
            <a:ext cx="8024283"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2125" y="3617956"/>
            <a:ext cx="8024283"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4"/>
            <a:ext cx="103632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963084" y="2906791"/>
            <a:ext cx="103632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1104900" y="1990783"/>
            <a:ext cx="4938184"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6246399" y="1990783"/>
            <a:ext cx="4940300"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75" y="273192"/>
            <a:ext cx="4011084"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4766737" y="27320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609675" y="1435162"/>
            <a:ext cx="4011084"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6"/>
            <a:ext cx="73152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2389717" y="612783"/>
            <a:ext cx="73152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2389717" y="5367461"/>
            <a:ext cx="73152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7876" y="846219"/>
            <a:ext cx="2518833"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1104901" y="846219"/>
            <a:ext cx="7359651"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509"/>
            <a:ext cx="103632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609600" y="1600255"/>
            <a:ext cx="109728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7008"/>
            <a:ext cx="103632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61"/>
            <a:ext cx="103632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47"/>
            <a:ext cx="5386917"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449" y="1535147"/>
            <a:ext cx="5389033"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449" y="2174875"/>
            <a:ext cx="5389033"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108"/>
            <a:ext cx="4011084"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159"/>
            <a:ext cx="6815667"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43" y="1435133"/>
            <a:ext cx="4011084"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60"/>
            <a:ext cx="73152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83"/>
            <a:ext cx="73152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78"/>
            <a:ext cx="73152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1600255"/>
            <a:ext cx="109728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746"/>
            <a:ext cx="27432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746"/>
            <a:ext cx="80264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2"/>
            <a:ext cx="103632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609600" y="1600245"/>
            <a:ext cx="109728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59"/>
            <a:ext cx="103632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51"/>
            <a:ext cx="103632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609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8"/>
            <a:ext cx="5386917"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405" y="1535118"/>
            <a:ext cx="5389033"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405" y="2174875"/>
            <a:ext cx="5389033"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050"/>
            <a:ext cx="4011084"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109"/>
            <a:ext cx="6815667"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43" y="1435123"/>
            <a:ext cx="4011084"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83"/>
            <a:ext cx="73152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1600245"/>
            <a:ext cx="109728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97"/>
            <a:ext cx="27432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274697"/>
            <a:ext cx="80264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A42328AF-0F20-4E50-BEE2-D1777062EAD4}" type="slidenum">
              <a:rPr lang="en-US" altLang="zh-TW" smtClean="0"/>
              <a:pPr defTabSz="456942">
                <a:defRPr/>
              </a:pPr>
              <a:t>‹#›</a:t>
            </a:fld>
            <a:endParaRPr lang="en-US" altLang="zh-TW"/>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30238519-D2AD-4B20-A904-7C4CE96A7960}" type="slidenum">
              <a:rPr lang="en-US" altLang="zh-TW" smtClean="0"/>
              <a:pPr defTabSz="456942">
                <a:defRPr/>
              </a:pPr>
              <a:t>‹#›</a:t>
            </a:fld>
            <a:endParaRPr lang="en-US" altLang="zh-TW"/>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9519144F-B5A7-4D9B-ABE3-55B77A499815}" type="slidenum">
              <a:rPr lang="en-US" altLang="zh-TW" smtClean="0"/>
              <a:pPr defTabSz="456942">
                <a:defRPr/>
              </a:pPr>
              <a:t>‹#›</a:t>
            </a:fld>
            <a:endParaRPr lang="en-US" altLang="zh-TW"/>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BB20E8D0-26BC-4355-B1C2-71D44AE15D40}" type="slidenum">
              <a:rPr lang="en-US" altLang="zh-TW" smtClean="0"/>
              <a:pPr defTabSz="456942">
                <a:defRPr/>
              </a:pPr>
              <a:t>‹#›</a:t>
            </a:fld>
            <a:endParaRPr lang="en-US" altLang="zh-TW"/>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defTabSz="456942">
              <a:defRPr/>
            </a:pPr>
            <a:fld id="{32A61D9C-E860-495C-AF49-D07BD82F6B88}" type="slidenum">
              <a:rPr lang="en-US" altLang="zh-TW" smtClean="0"/>
              <a:pPr defTabSz="456942">
                <a:defRPr/>
              </a:pPr>
              <a:t>‹#›</a:t>
            </a:fld>
            <a:endParaRPr lang="en-US" altLang="zh-TW"/>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defTabSz="456942">
              <a:defRPr/>
            </a:pPr>
            <a:fld id="{822DFA2F-4419-4AC6-AA40-2C184383BEEB}" type="slidenum">
              <a:rPr lang="en-US" altLang="zh-TW" smtClean="0"/>
              <a:pPr defTabSz="456942">
                <a:defRPr/>
              </a:pPr>
              <a:t>‹#›</a:t>
            </a:fld>
            <a:endParaRPr lang="en-US" altLang="zh-TW"/>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defTabSz="456942">
              <a:defRPr/>
            </a:pPr>
            <a:fld id="{F2011F9D-33CD-4356-9135-7BF35EC8034B}" type="slidenum">
              <a:rPr lang="en-US" altLang="zh-TW" smtClean="0"/>
              <a:pPr defTabSz="456942">
                <a:defRPr/>
              </a:pPr>
              <a:t>‹#›</a:t>
            </a:fld>
            <a:endParaRPr lang="en-US" altLang="zh-TW"/>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633D1F17-651C-4A0F-B6B0-8AFA1A57A9B5}" type="slidenum">
              <a:rPr lang="en-US" altLang="zh-TW" smtClean="0"/>
              <a:pPr defTabSz="456942">
                <a:defRPr/>
              </a:pPr>
              <a:t>‹#›</a:t>
            </a:fld>
            <a:endParaRPr lang="en-US" altLang="zh-TW"/>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00DAAE66-1612-42A4-932F-81A31803CB42}" type="slidenum">
              <a:rPr lang="en-US" altLang="zh-TW" smtClean="0"/>
              <a:pPr defTabSz="456942">
                <a:defRPr/>
              </a:pPr>
              <a:t>‹#›</a:t>
            </a:fld>
            <a:endParaRPr lang="en-US" altLang="zh-TW"/>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24B79410-07E7-4581-AF0A-30564A49BA0F}" type="slidenum">
              <a:rPr lang="en-US" altLang="zh-TW" smtClean="0"/>
              <a:pPr defTabSz="456942">
                <a:defRPr/>
              </a:pPr>
              <a:t>‹#›</a:t>
            </a:fld>
            <a:endParaRPr lang="en-US" altLang="zh-TW"/>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C78B4C11-47D9-4086-88D4-DE76A19D4266}" type="slidenum">
              <a:rPr lang="en-US" altLang="zh-TW" smtClean="0"/>
              <a:pPr defTabSz="456942">
                <a:defRPr/>
              </a:pPr>
              <a:t>‹#›</a:t>
            </a:fld>
            <a:endParaRPr lang="en-US" altLang="zh-TW"/>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105275366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3399001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404471752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4560444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8354542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2031212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26787208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52414516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23012756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07743800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44928865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8204816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562610147"/>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8835390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0475512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60833040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92594988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9278166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325271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6592941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8543087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7671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6514606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0638121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9972918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8810509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37822752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58690974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3686401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37"/>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62" indent="0" algn="ctr">
              <a:buNone/>
              <a:defRPr>
                <a:solidFill>
                  <a:schemeClr val="tx1">
                    <a:tint val="75000"/>
                  </a:schemeClr>
                </a:solidFill>
              </a:defRPr>
            </a:lvl2pPr>
            <a:lvl3pPr marL="914323" indent="0" algn="ctr">
              <a:buNone/>
              <a:defRPr>
                <a:solidFill>
                  <a:schemeClr val="tx1">
                    <a:tint val="75000"/>
                  </a:schemeClr>
                </a:solidFill>
              </a:defRPr>
            </a:lvl3pPr>
            <a:lvl4pPr marL="1371485" indent="0" algn="ctr">
              <a:buNone/>
              <a:defRPr>
                <a:solidFill>
                  <a:schemeClr val="tx1">
                    <a:tint val="75000"/>
                  </a:schemeClr>
                </a:solidFill>
              </a:defRPr>
            </a:lvl4pPr>
            <a:lvl5pPr marL="1828646" indent="0" algn="ctr">
              <a:buNone/>
              <a:defRPr>
                <a:solidFill>
                  <a:schemeClr val="tx1">
                    <a:tint val="75000"/>
                  </a:schemeClr>
                </a:solidFill>
              </a:defRPr>
            </a:lvl5pPr>
            <a:lvl6pPr marL="2285807" indent="0" algn="ctr">
              <a:buNone/>
              <a:defRPr>
                <a:solidFill>
                  <a:schemeClr val="tx1">
                    <a:tint val="75000"/>
                  </a:schemeClr>
                </a:solidFill>
              </a:defRPr>
            </a:lvl6pPr>
            <a:lvl7pPr marL="2742969" indent="0" algn="ctr">
              <a:buNone/>
              <a:defRPr>
                <a:solidFill>
                  <a:schemeClr val="tx1">
                    <a:tint val="75000"/>
                  </a:schemeClr>
                </a:solidFill>
              </a:defRPr>
            </a:lvl7pPr>
            <a:lvl8pPr marL="3200131" indent="0" algn="ctr">
              <a:buNone/>
              <a:defRPr>
                <a:solidFill>
                  <a:schemeClr val="tx1">
                    <a:tint val="75000"/>
                  </a:schemeClr>
                </a:solidFill>
              </a:defRPr>
            </a:lvl8pPr>
            <a:lvl9pPr marL="3657292"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B47310E6-29EF-4A1D-AAEF-DA37F8D53DAF}"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201805330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C92022E7-3A11-4B50-A1B9-68AA8B5F1928}"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101831251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12"/>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2"/>
            <a:ext cx="10363200" cy="1500187"/>
          </a:xfrm>
        </p:spPr>
        <p:txBody>
          <a:bodyPr anchor="b"/>
          <a:lstStyle>
            <a:lvl1pPr marL="0" indent="0">
              <a:buNone/>
              <a:defRPr sz="2000">
                <a:solidFill>
                  <a:schemeClr val="tx1">
                    <a:tint val="75000"/>
                  </a:schemeClr>
                </a:solidFill>
              </a:defRPr>
            </a:lvl1pPr>
            <a:lvl2pPr marL="457162" indent="0">
              <a:buNone/>
              <a:defRPr sz="1800">
                <a:solidFill>
                  <a:schemeClr val="tx1">
                    <a:tint val="75000"/>
                  </a:schemeClr>
                </a:solidFill>
              </a:defRPr>
            </a:lvl2pPr>
            <a:lvl3pPr marL="914323" indent="0">
              <a:buNone/>
              <a:defRPr sz="1600">
                <a:solidFill>
                  <a:schemeClr val="tx1">
                    <a:tint val="75000"/>
                  </a:schemeClr>
                </a:solidFill>
              </a:defRPr>
            </a:lvl3pPr>
            <a:lvl4pPr marL="1371485" indent="0">
              <a:buNone/>
              <a:defRPr sz="1400">
                <a:solidFill>
                  <a:schemeClr val="tx1">
                    <a:tint val="75000"/>
                  </a:schemeClr>
                </a:solidFill>
              </a:defRPr>
            </a:lvl4pPr>
            <a:lvl5pPr marL="1828646" indent="0">
              <a:buNone/>
              <a:defRPr sz="1400">
                <a:solidFill>
                  <a:schemeClr val="tx1">
                    <a:tint val="75000"/>
                  </a:schemeClr>
                </a:solidFill>
              </a:defRPr>
            </a:lvl5pPr>
            <a:lvl6pPr marL="2285807" indent="0">
              <a:buNone/>
              <a:defRPr sz="1400">
                <a:solidFill>
                  <a:schemeClr val="tx1">
                    <a:tint val="75000"/>
                  </a:schemeClr>
                </a:solidFill>
              </a:defRPr>
            </a:lvl6pPr>
            <a:lvl7pPr marL="2742969" indent="0">
              <a:buNone/>
              <a:defRPr sz="1400">
                <a:solidFill>
                  <a:schemeClr val="tx1">
                    <a:tint val="75000"/>
                  </a:schemeClr>
                </a:solidFill>
              </a:defRPr>
            </a:lvl7pPr>
            <a:lvl8pPr marL="3200131" indent="0">
              <a:buNone/>
              <a:defRPr sz="1400">
                <a:solidFill>
                  <a:schemeClr val="tx1">
                    <a:tint val="75000"/>
                  </a:schemeClr>
                </a:solidFill>
              </a:defRPr>
            </a:lvl8pPr>
            <a:lvl9pPr marL="3657292"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C7546064-3F81-40E4-AF43-F0114894FE39}"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140310225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1"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62CF6BEF-25EC-42A1-A202-92E64CE4AE39}"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150127364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2"/>
          </a:xfrm>
        </p:spPr>
        <p:txBody>
          <a:bodyPr anchor="b"/>
          <a:lstStyle>
            <a:lvl1pPr marL="0" indent="0">
              <a:buNone/>
              <a:defRPr sz="2400" b="1"/>
            </a:lvl1pPr>
            <a:lvl2pPr marL="457162" indent="0">
              <a:buNone/>
              <a:defRPr sz="2000" b="1"/>
            </a:lvl2pPr>
            <a:lvl3pPr marL="914323" indent="0">
              <a:buNone/>
              <a:defRPr sz="1800" b="1"/>
            </a:lvl3pPr>
            <a:lvl4pPr marL="1371485" indent="0">
              <a:buNone/>
              <a:defRPr sz="1600" b="1"/>
            </a:lvl4pPr>
            <a:lvl5pPr marL="1828646" indent="0">
              <a:buNone/>
              <a:defRPr sz="1600" b="1"/>
            </a:lvl5pPr>
            <a:lvl6pPr marL="2285807" indent="0">
              <a:buNone/>
              <a:defRPr sz="1600" b="1"/>
            </a:lvl6pPr>
            <a:lvl7pPr marL="2742969" indent="0">
              <a:buNone/>
              <a:defRPr sz="1600" b="1"/>
            </a:lvl7pPr>
            <a:lvl8pPr marL="3200131" indent="0">
              <a:buNone/>
              <a:defRPr sz="1600" b="1"/>
            </a:lvl8pPr>
            <a:lvl9pPr marL="365729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6"/>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76" y="1535114"/>
            <a:ext cx="5389033" cy="639762"/>
          </a:xfrm>
        </p:spPr>
        <p:txBody>
          <a:bodyPr anchor="b"/>
          <a:lstStyle>
            <a:lvl1pPr marL="0" indent="0">
              <a:buNone/>
              <a:defRPr sz="2400" b="1"/>
            </a:lvl1pPr>
            <a:lvl2pPr marL="457162" indent="0">
              <a:buNone/>
              <a:defRPr sz="2000" b="1"/>
            </a:lvl2pPr>
            <a:lvl3pPr marL="914323" indent="0">
              <a:buNone/>
              <a:defRPr sz="1800" b="1"/>
            </a:lvl3pPr>
            <a:lvl4pPr marL="1371485" indent="0">
              <a:buNone/>
              <a:defRPr sz="1600" b="1"/>
            </a:lvl4pPr>
            <a:lvl5pPr marL="1828646" indent="0">
              <a:buNone/>
              <a:defRPr sz="1600" b="1"/>
            </a:lvl5pPr>
            <a:lvl6pPr marL="2285807" indent="0">
              <a:buNone/>
              <a:defRPr sz="1600" b="1"/>
            </a:lvl6pPr>
            <a:lvl7pPr marL="2742969" indent="0">
              <a:buNone/>
              <a:defRPr sz="1600" b="1"/>
            </a:lvl7pPr>
            <a:lvl8pPr marL="3200131" indent="0">
              <a:buNone/>
              <a:defRPr sz="1600" b="1"/>
            </a:lvl8pPr>
            <a:lvl9pPr marL="365729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76" y="2174876"/>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35223DB6-1025-4D46-9B09-B30164AFE292}"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305063816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BA179C79-861F-4250-A6BC-60DCA3177A9C}"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61707321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C15553EC-2986-44BC-ADA4-6CE26B6F1972}"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418927401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3" y="273050"/>
            <a:ext cx="4011084"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6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03" y="1435103"/>
            <a:ext cx="4011084" cy="4691063"/>
          </a:xfrm>
        </p:spPr>
        <p:txBody>
          <a:bodyPr/>
          <a:lstStyle>
            <a:lvl1pPr marL="0" indent="0">
              <a:buNone/>
              <a:defRPr sz="1400"/>
            </a:lvl1pPr>
            <a:lvl2pPr marL="457162" indent="0">
              <a:buNone/>
              <a:defRPr sz="1200"/>
            </a:lvl2pPr>
            <a:lvl3pPr marL="914323" indent="0">
              <a:buNone/>
              <a:defRPr sz="1000"/>
            </a:lvl3pPr>
            <a:lvl4pPr marL="1371485" indent="0">
              <a:buNone/>
              <a:defRPr sz="900"/>
            </a:lvl4pPr>
            <a:lvl5pPr marL="1828646" indent="0">
              <a:buNone/>
              <a:defRPr sz="900"/>
            </a:lvl5pPr>
            <a:lvl6pPr marL="2285807" indent="0">
              <a:buNone/>
              <a:defRPr sz="900"/>
            </a:lvl6pPr>
            <a:lvl7pPr marL="2742969" indent="0">
              <a:buNone/>
              <a:defRPr sz="900"/>
            </a:lvl7pPr>
            <a:lvl8pPr marL="3200131" indent="0">
              <a:buNone/>
              <a:defRPr sz="900"/>
            </a:lvl8pPr>
            <a:lvl9pPr marL="3657292"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9E7D456F-3718-479C-9ED5-6D72FA609F75}"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368464292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162" indent="0">
              <a:buNone/>
              <a:defRPr sz="2800"/>
            </a:lvl2pPr>
            <a:lvl3pPr marL="914323" indent="0">
              <a:buNone/>
              <a:defRPr sz="2400"/>
            </a:lvl3pPr>
            <a:lvl4pPr marL="1371485" indent="0">
              <a:buNone/>
              <a:defRPr sz="2000"/>
            </a:lvl4pPr>
            <a:lvl5pPr marL="1828646" indent="0">
              <a:buNone/>
              <a:defRPr sz="2000"/>
            </a:lvl5pPr>
            <a:lvl6pPr marL="2285807" indent="0">
              <a:buNone/>
              <a:defRPr sz="2000"/>
            </a:lvl6pPr>
            <a:lvl7pPr marL="2742969" indent="0">
              <a:buNone/>
              <a:defRPr sz="2000"/>
            </a:lvl7pPr>
            <a:lvl8pPr marL="3200131" indent="0">
              <a:buNone/>
              <a:defRPr sz="2000"/>
            </a:lvl8pPr>
            <a:lvl9pPr marL="3657292"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162" indent="0">
              <a:buNone/>
              <a:defRPr sz="1200"/>
            </a:lvl2pPr>
            <a:lvl3pPr marL="914323" indent="0">
              <a:buNone/>
              <a:defRPr sz="1000"/>
            </a:lvl3pPr>
            <a:lvl4pPr marL="1371485" indent="0">
              <a:buNone/>
              <a:defRPr sz="900"/>
            </a:lvl4pPr>
            <a:lvl5pPr marL="1828646" indent="0">
              <a:buNone/>
              <a:defRPr sz="900"/>
            </a:lvl5pPr>
            <a:lvl6pPr marL="2285807" indent="0">
              <a:buNone/>
              <a:defRPr sz="900"/>
            </a:lvl6pPr>
            <a:lvl7pPr marL="2742969" indent="0">
              <a:buNone/>
              <a:defRPr sz="900"/>
            </a:lvl7pPr>
            <a:lvl8pPr marL="3200131" indent="0">
              <a:buNone/>
              <a:defRPr sz="900"/>
            </a:lvl8pPr>
            <a:lvl9pPr marL="3657292"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B722FC8F-A772-4141-B1DE-FC21E65EC7CF}"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73492573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E06EE5AB-AC42-4778-9A21-1F80D686FF23}"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225608278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49"/>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4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4FB80B9E-9A50-4D5B-8DC9-0FA1675BDA30}"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3549853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5.jp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5.jp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theme" Target="../theme/theme7.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jpeg"/><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theme" Target="../theme/theme8.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8.jpe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heme" Target="../theme/theme9.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4.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theme" Target="../theme/theme11.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21" y="7"/>
            <a:ext cx="10191779"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85709" y="1600202"/>
            <a:ext cx="11906291"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104987" y="846139"/>
            <a:ext cx="100816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1104987" y="1990783"/>
            <a:ext cx="10081684"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609603"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4165601" y="6245368"/>
            <a:ext cx="3860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8737600"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7"/>
            <a:ext cx="2880784"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6"/>
            <a:ext cx="2880784"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smtClean="0"/>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141598147"/>
      </p:ext>
    </p:extLst>
  </p:cSld>
  <p:clrMap bg1="lt1" tx1="dk1" bg2="lt2" tx2="dk2" accent1="accent1" accent2="accent2" accent3="accent3" accent4="accent4" accent5="accent5" accent6="accent6" hlink="hlink" folHlink="folHlink"/>
  <p:sldLayoutIdLst>
    <p:sldLayoutId id="2147501208" r:id="rId1"/>
    <p:sldLayoutId id="2147501209" r:id="rId2"/>
    <p:sldLayoutId id="2147501210" r:id="rId3"/>
    <p:sldLayoutId id="2147501211" r:id="rId4"/>
    <p:sldLayoutId id="2147501212" r:id="rId5"/>
    <p:sldLayoutId id="2147501213" r:id="rId6"/>
    <p:sldLayoutId id="2147501214" r:id="rId7"/>
    <p:sldLayoutId id="2147501215" r:id="rId8"/>
    <p:sldLayoutId id="2147501216" r:id="rId9"/>
    <p:sldLayoutId id="2147501217" r:id="rId10"/>
    <p:sldLayoutId id="214750121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標題版面配置區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ctr" anchorCtr="0" compatLnSpc="1">
            <a:prstTxWarp prst="textNoShape">
              <a:avLst/>
            </a:prstTxWarp>
          </a:bodyPr>
          <a:lstStyle/>
          <a:p>
            <a:pPr lvl="0"/>
            <a:r>
              <a:rPr lang="zh-TW" altLang="en-US" smtClean="0"/>
              <a:t>按一下以編輯母片標題樣式</a:t>
            </a:r>
          </a:p>
        </p:txBody>
      </p:sp>
      <p:sp>
        <p:nvSpPr>
          <p:cNvPr id="9219" name="文字版面配置區 2"/>
          <p:cNvSpPr>
            <a:spLocks noGrp="1"/>
          </p:cNvSpPr>
          <p:nvPr>
            <p:ph type="body" idx="1"/>
          </p:nvPr>
        </p:nvSpPr>
        <p:spPr bwMode="auto">
          <a:xfrm>
            <a:off x="609600" y="1600206"/>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609600" y="6356357"/>
            <a:ext cx="2844800" cy="365125"/>
          </a:xfrm>
          <a:prstGeom prst="rect">
            <a:avLst/>
          </a:prstGeom>
        </p:spPr>
        <p:txBody>
          <a:bodyPr vert="horz" wrap="square" lIns="91432" tIns="45717" rIns="91432" bIns="4571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endParaRPr>
          </a:p>
        </p:txBody>
      </p:sp>
      <p:sp>
        <p:nvSpPr>
          <p:cNvPr id="5" name="頁尾版面配置區 4"/>
          <p:cNvSpPr>
            <a:spLocks noGrp="1"/>
          </p:cNvSpPr>
          <p:nvPr>
            <p:ph type="ftr" sz="quarter" idx="3"/>
          </p:nvPr>
        </p:nvSpPr>
        <p:spPr>
          <a:xfrm>
            <a:off x="4165600" y="6356357"/>
            <a:ext cx="3860800" cy="365125"/>
          </a:xfrm>
          <a:prstGeom prst="rect">
            <a:avLst/>
          </a:prstGeom>
        </p:spPr>
        <p:txBody>
          <a:bodyPr vert="horz" wrap="square" lIns="91432" tIns="45717" rIns="91432" bIns="4571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endParaRPr>
          </a:p>
        </p:txBody>
      </p:sp>
      <p:sp>
        <p:nvSpPr>
          <p:cNvPr id="6" name="投影片編號版面配置區 5"/>
          <p:cNvSpPr>
            <a:spLocks noGrp="1"/>
          </p:cNvSpPr>
          <p:nvPr>
            <p:ph type="sldNum" sz="quarter" idx="4"/>
          </p:nvPr>
        </p:nvSpPr>
        <p:spPr>
          <a:xfrm>
            <a:off x="8737600" y="6356357"/>
            <a:ext cx="2844800" cy="365125"/>
          </a:xfrm>
          <a:prstGeom prst="rect">
            <a:avLst/>
          </a:prstGeom>
        </p:spPr>
        <p:txBody>
          <a:bodyPr vert="horz" wrap="square" lIns="91432" tIns="45717" rIns="91432" bIns="4571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14C0E2AB-EE73-460D-87A6-4D908BF08581}" type="slidenum">
              <a:rPr kumimoji="0" lang="en-US" altLang="zh-TW" sz="1200" b="1" i="0" u="none" strike="noStrike" kern="1200" cap="none" spc="0" normalizeH="0" baseline="0" noProof="0" smtClean="0">
                <a:ln>
                  <a:noFill/>
                </a:ln>
                <a:solidFill>
                  <a:srgbClr val="898989"/>
                </a:solidFill>
                <a:effectLst/>
                <a:uLnTx/>
                <a:uFillTx/>
                <a:latin typeface="Tahoma" pitchFamily="34" charset="0"/>
                <a:ea typeface="新細明體"/>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endParaRPr>
          </a:p>
        </p:txBody>
      </p:sp>
    </p:spTree>
    <p:extLst>
      <p:ext uri="{BB962C8B-B14F-4D97-AF65-F5344CB8AC3E}">
        <p14:creationId xmlns:p14="http://schemas.microsoft.com/office/powerpoint/2010/main" val="1112470864"/>
      </p:ext>
    </p:extLst>
  </p:cSld>
  <p:clrMap bg1="lt1" tx1="dk1" bg2="lt2" tx2="dk2" accent1="accent1" accent2="accent2" accent3="accent3" accent4="accent4" accent5="accent5" accent6="accent6" hlink="hlink" folHlink="folHlink"/>
  <p:sldLayoutIdLst>
    <p:sldLayoutId id="2147501220" r:id="rId1"/>
    <p:sldLayoutId id="2147501221" r:id="rId2"/>
    <p:sldLayoutId id="2147501222" r:id="rId3"/>
    <p:sldLayoutId id="2147501223" r:id="rId4"/>
    <p:sldLayoutId id="2147501224" r:id="rId5"/>
    <p:sldLayoutId id="2147501225" r:id="rId6"/>
    <p:sldLayoutId id="2147501226" r:id="rId7"/>
    <p:sldLayoutId id="2147501227" r:id="rId8"/>
    <p:sldLayoutId id="2147501228" r:id="rId9"/>
    <p:sldLayoutId id="2147501229" r:id="rId10"/>
    <p:sldLayoutId id="214750123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62" algn="ctr" rtl="0" fontAlgn="base">
        <a:spcBef>
          <a:spcPct val="0"/>
        </a:spcBef>
        <a:spcAft>
          <a:spcPct val="0"/>
        </a:spcAft>
        <a:defRPr sz="4400">
          <a:solidFill>
            <a:schemeClr val="tx1"/>
          </a:solidFill>
          <a:latin typeface="Calibri" pitchFamily="34" charset="0"/>
        </a:defRPr>
      </a:lvl6pPr>
      <a:lvl7pPr marL="914323" algn="ctr" rtl="0" fontAlgn="base">
        <a:spcBef>
          <a:spcPct val="0"/>
        </a:spcBef>
        <a:spcAft>
          <a:spcPct val="0"/>
        </a:spcAft>
        <a:defRPr sz="4400">
          <a:solidFill>
            <a:schemeClr val="tx1"/>
          </a:solidFill>
          <a:latin typeface="Calibri" pitchFamily="34" charset="0"/>
        </a:defRPr>
      </a:lvl7pPr>
      <a:lvl8pPr marL="1371485" algn="ctr" rtl="0" fontAlgn="base">
        <a:spcBef>
          <a:spcPct val="0"/>
        </a:spcBef>
        <a:spcAft>
          <a:spcPct val="0"/>
        </a:spcAft>
        <a:defRPr sz="4400">
          <a:solidFill>
            <a:schemeClr val="tx1"/>
          </a:solidFill>
          <a:latin typeface="Calibri" pitchFamily="34" charset="0"/>
        </a:defRPr>
      </a:lvl8pPr>
      <a:lvl9pPr marL="1828646" algn="ctr" rtl="0" fontAlgn="base">
        <a:spcBef>
          <a:spcPct val="0"/>
        </a:spcBef>
        <a:spcAft>
          <a:spcPct val="0"/>
        </a:spcAft>
        <a:defRPr sz="4400">
          <a:solidFill>
            <a:schemeClr val="tx1"/>
          </a:solidFill>
          <a:latin typeface="Calibri" pitchFamily="34" charset="0"/>
        </a:defRPr>
      </a:lvl9pPr>
    </p:titleStyle>
    <p:bodyStyle>
      <a:lvl1pPr marL="341313" indent="-341313"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1363" indent="-284163"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413" indent="-22701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8613" indent="-22701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813" indent="-22701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388" indent="-228581" algn="l" defTabSz="91432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50" indent="-228581" algn="l" defTabSz="91432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12" indent="-228581" algn="l" defTabSz="91432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873" indent="-228581" algn="l" defTabSz="91432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23" rtl="0" eaLnBrk="1" latinLnBrk="0" hangingPunct="1">
        <a:defRPr sz="1800" kern="1200">
          <a:solidFill>
            <a:schemeClr val="tx1"/>
          </a:solidFill>
          <a:latin typeface="+mn-lt"/>
          <a:ea typeface="+mn-ea"/>
          <a:cs typeface="+mn-cs"/>
        </a:defRPr>
      </a:lvl1pPr>
      <a:lvl2pPr marL="457162" algn="l" defTabSz="914323" rtl="0" eaLnBrk="1" latinLnBrk="0" hangingPunct="1">
        <a:defRPr sz="1800" kern="1200">
          <a:solidFill>
            <a:schemeClr val="tx1"/>
          </a:solidFill>
          <a:latin typeface="+mn-lt"/>
          <a:ea typeface="+mn-ea"/>
          <a:cs typeface="+mn-cs"/>
        </a:defRPr>
      </a:lvl2pPr>
      <a:lvl3pPr marL="914323" algn="l" defTabSz="914323" rtl="0" eaLnBrk="1" latinLnBrk="0" hangingPunct="1">
        <a:defRPr sz="1800" kern="1200">
          <a:solidFill>
            <a:schemeClr val="tx1"/>
          </a:solidFill>
          <a:latin typeface="+mn-lt"/>
          <a:ea typeface="+mn-ea"/>
          <a:cs typeface="+mn-cs"/>
        </a:defRPr>
      </a:lvl3pPr>
      <a:lvl4pPr marL="1371485" algn="l" defTabSz="914323" rtl="0" eaLnBrk="1" latinLnBrk="0" hangingPunct="1">
        <a:defRPr sz="1800" kern="1200">
          <a:solidFill>
            <a:schemeClr val="tx1"/>
          </a:solidFill>
          <a:latin typeface="+mn-lt"/>
          <a:ea typeface="+mn-ea"/>
          <a:cs typeface="+mn-cs"/>
        </a:defRPr>
      </a:lvl4pPr>
      <a:lvl5pPr marL="1828646" algn="l" defTabSz="914323" rtl="0" eaLnBrk="1" latinLnBrk="0" hangingPunct="1">
        <a:defRPr sz="1800" kern="1200">
          <a:solidFill>
            <a:schemeClr val="tx1"/>
          </a:solidFill>
          <a:latin typeface="+mn-lt"/>
          <a:ea typeface="+mn-ea"/>
          <a:cs typeface="+mn-cs"/>
        </a:defRPr>
      </a:lvl5pPr>
      <a:lvl6pPr marL="2285807" algn="l" defTabSz="914323" rtl="0" eaLnBrk="1" latinLnBrk="0" hangingPunct="1">
        <a:defRPr sz="1800" kern="1200">
          <a:solidFill>
            <a:schemeClr val="tx1"/>
          </a:solidFill>
          <a:latin typeface="+mn-lt"/>
          <a:ea typeface="+mn-ea"/>
          <a:cs typeface="+mn-cs"/>
        </a:defRPr>
      </a:lvl6pPr>
      <a:lvl7pPr marL="2742969" algn="l" defTabSz="914323" rtl="0" eaLnBrk="1" latinLnBrk="0" hangingPunct="1">
        <a:defRPr sz="1800" kern="1200">
          <a:solidFill>
            <a:schemeClr val="tx1"/>
          </a:solidFill>
          <a:latin typeface="+mn-lt"/>
          <a:ea typeface="+mn-ea"/>
          <a:cs typeface="+mn-cs"/>
        </a:defRPr>
      </a:lvl7pPr>
      <a:lvl8pPr marL="3200131" algn="l" defTabSz="914323" rtl="0" eaLnBrk="1" latinLnBrk="0" hangingPunct="1">
        <a:defRPr sz="1800" kern="1200">
          <a:solidFill>
            <a:schemeClr val="tx1"/>
          </a:solidFill>
          <a:latin typeface="+mn-lt"/>
          <a:ea typeface="+mn-ea"/>
          <a:cs typeface="+mn-cs"/>
        </a:defRPr>
      </a:lvl8pPr>
      <a:lvl9pPr marL="3657292" algn="l" defTabSz="91432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7.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6674639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39758" y="9525"/>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lvl="0" algn="ctr" defTabSz="914400" eaLnBrk="1" fontAlgn="base" hangingPunct="1">
              <a:spcBef>
                <a:spcPct val="0"/>
              </a:spcBef>
              <a:spcAft>
                <a:spcPct val="0"/>
              </a:spcAft>
              <a:buNone/>
              <a:defRPr/>
            </a:pPr>
            <a:r>
              <a:rPr lang="zh-TW" altLang="en-US" sz="6600" b="1" dirty="0" smtClean="0">
                <a:solidFill>
                  <a:srgbClr val="002060"/>
                </a:solidFill>
                <a:latin typeface="DFKai-SB" panose="03000509000000000000" pitchFamily="65" charset="-120"/>
                <a:ea typeface="DFKai-SB" panose="03000509000000000000" pitchFamily="65" charset="-120"/>
                <a:cs typeface="Arial" charset="0"/>
              </a:rPr>
              <a:t>在恩典</a:t>
            </a:r>
            <a:r>
              <a:rPr lang="zh-TW" altLang="en-US" sz="6600" b="1" dirty="0">
                <a:solidFill>
                  <a:srgbClr val="002060"/>
                </a:solidFill>
                <a:latin typeface="DFKai-SB" panose="03000509000000000000" pitchFamily="65" charset="-120"/>
                <a:ea typeface="DFKai-SB" panose="03000509000000000000" pitchFamily="65" charset="-120"/>
                <a:cs typeface="Arial" charset="0"/>
              </a:rPr>
              <a:t>與</a:t>
            </a:r>
            <a:r>
              <a:rPr lang="zh-TW" altLang="en-US" sz="6600" b="1" dirty="0" smtClean="0">
                <a:solidFill>
                  <a:srgbClr val="002060"/>
                </a:solidFill>
                <a:latin typeface="DFKai-SB" panose="03000509000000000000" pitchFamily="65" charset="-120"/>
                <a:ea typeface="DFKai-SB" panose="03000509000000000000" pitchFamily="65" charset="-120"/>
                <a:cs typeface="Arial" charset="0"/>
              </a:rPr>
              <a:t>真理中成長</a:t>
            </a:r>
            <a:endParaRPr lang="en-US" altLang="zh-TW" sz="6600" b="1" dirty="0" smtClean="0">
              <a:solidFill>
                <a:srgbClr val="002060"/>
              </a:solidFill>
              <a:latin typeface="DFKai-SB" panose="03000509000000000000" pitchFamily="65" charset="-120"/>
              <a:ea typeface="DFKai-SB" panose="03000509000000000000" pitchFamily="65" charset="-120"/>
              <a:cs typeface="Arial" charset="0"/>
            </a:endParaRPr>
          </a:p>
          <a:p>
            <a:pPr lvl="0" algn="ctr" defTabSz="914400" eaLnBrk="1" fontAlgn="base" hangingPunct="1">
              <a:spcBef>
                <a:spcPct val="0"/>
              </a:spcBef>
              <a:spcAft>
                <a:spcPct val="0"/>
              </a:spcAft>
              <a:buNone/>
              <a:defRPr/>
            </a:pPr>
            <a:endParaRPr kumimoji="0" lang="en-US" altLang="zh-TW" sz="5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4400" b="1" noProof="0"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Growing Up in Grace and Truth</a:t>
            </a:r>
            <a:r>
              <a:rPr lang="en-US" altLang="zh-TW" sz="5400" b="1" noProof="0"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a:t>
            </a:r>
            <a:endParaRPr kumimoji="0" lang="en-US" altLang="zh-TW" sz="10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40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40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en-US" altLang="zh-TW" b="1" kern="0" noProof="0" dirty="0" smtClean="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March</a:t>
            </a:r>
            <a:r>
              <a:rPr kumimoji="0" lang="en-US" altLang="zh-TW" sz="32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6</a:t>
            </a:r>
            <a:r>
              <a:rPr kumimoji="0" lang="en-US" altLang="zh-TW" sz="32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2022</a:t>
            </a:r>
            <a:endParaRPr kumimoji="0" lang="en-US" altLang="zh-TW" sz="32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8522281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1826" y="278566"/>
            <a:ext cx="10292521" cy="4909036"/>
          </a:xfrm>
          <a:prstGeom prst="rect">
            <a:avLst/>
          </a:prstGeom>
        </p:spPr>
        <p:txBody>
          <a:bodyPr wrap="square">
            <a:spAutoFit/>
          </a:bodyPr>
          <a:lstStyle/>
          <a:p>
            <a:pPr lvl="0" defTabSz="914400" fontAlgn="base">
              <a:spcBef>
                <a:spcPct val="0"/>
              </a:spcBef>
              <a:spcAft>
                <a:spcPct val="0"/>
              </a:spcAft>
              <a:defRPr/>
            </a:pPr>
            <a:r>
              <a:rPr lang="zh-TW" altLang="en-US" sz="4400" b="1" dirty="0">
                <a:solidFill>
                  <a:srgbClr val="FFFFFF"/>
                </a:solidFill>
                <a:latin typeface="DFKai-SB" panose="03000509000000000000" pitchFamily="65" charset="-120"/>
                <a:ea typeface="DFKai-SB" panose="03000509000000000000" pitchFamily="65" charset="-120"/>
              </a:rPr>
              <a:t>道成了肉身，住在我們中間，充充滿滿地有恩典有真理</a:t>
            </a:r>
            <a:r>
              <a:rPr lang="zh-TW" altLang="en-US" sz="4400" b="1" dirty="0" smtClean="0">
                <a:solidFill>
                  <a:srgbClr val="FFFFFF"/>
                </a:solidFill>
                <a:latin typeface="DFKai-SB" panose="03000509000000000000" pitchFamily="65" charset="-120"/>
                <a:ea typeface="DFKai-SB" panose="03000509000000000000" pitchFamily="65" charset="-120"/>
              </a:rPr>
              <a:t>。 我</a:t>
            </a:r>
            <a:r>
              <a:rPr lang="zh-TW" altLang="en-US" sz="4400" b="1" dirty="0">
                <a:solidFill>
                  <a:srgbClr val="FFFFFF"/>
                </a:solidFill>
                <a:latin typeface="DFKai-SB" panose="03000509000000000000" pitchFamily="65" charset="-120"/>
                <a:ea typeface="DFKai-SB" panose="03000509000000000000" pitchFamily="65" charset="-120"/>
              </a:rPr>
              <a:t>們也見過他的榮光，正是父獨生子的榮光。</a:t>
            </a:r>
            <a:r>
              <a:rPr lang="zh-TW" altLang="en-US" sz="4000" b="1" dirty="0">
                <a:solidFill>
                  <a:srgbClr val="FFFFFF"/>
                </a:solidFill>
                <a:latin typeface="DFKai-SB" panose="03000509000000000000" pitchFamily="65" charset="-120"/>
                <a:ea typeface="DFKai-SB" panose="03000509000000000000" pitchFamily="65" charset="-120"/>
              </a:rPr>
              <a:t> </a:t>
            </a:r>
            <a:endParaRPr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400" b="1" dirty="0">
                <a:solidFill>
                  <a:srgbClr val="FFFFFF"/>
                </a:solidFill>
                <a:latin typeface="DFKai-SB" pitchFamily="65" charset="-120"/>
                <a:ea typeface="DFKai-SB" pitchFamily="65" charset="-120"/>
                <a:cs typeface="Arial" charset="0"/>
              </a:rPr>
              <a:t>約翰福音</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 </a:t>
            </a:r>
            <a:r>
              <a:rPr lang="en-US" altLang="zh-TW" sz="3600" b="1" dirty="0" smtClean="0">
                <a:solidFill>
                  <a:srgbClr val="FFFFFF"/>
                </a:solidFill>
                <a:latin typeface="Century" panose="02040604050505020304" pitchFamily="18" charset="0"/>
                <a:ea typeface="DFKai-SB" pitchFamily="65" charset="-120"/>
                <a:cs typeface="Arial" charset="0"/>
              </a:rPr>
              <a:t>John 1:14</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3200" b="1" dirty="0">
                <a:solidFill>
                  <a:srgbClr val="FFFFFF"/>
                </a:solidFill>
                <a:latin typeface="Century" panose="02040604050505020304" pitchFamily="18" charset="0"/>
              </a:rPr>
              <a:t>The Word became flesh and made his dwelling among us. We have seen his glory, the glory of the one and only Son, who came from the Father, full of grace and truth.</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0832527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0174" y="137209"/>
            <a:ext cx="9833113" cy="5216813"/>
          </a:xfrm>
          <a:prstGeom prst="rect">
            <a:avLst/>
          </a:prstGeom>
        </p:spPr>
        <p:txBody>
          <a:bodyPr wrap="square">
            <a:spAutoFit/>
          </a:bodyPr>
          <a:lstStyle/>
          <a:p>
            <a:pPr lvl="0" defTabSz="914400" fontAlgn="base">
              <a:spcBef>
                <a:spcPct val="0"/>
              </a:spcBef>
              <a:spcAft>
                <a:spcPct val="0"/>
              </a:spcAft>
              <a:defRPr/>
            </a:pPr>
            <a:r>
              <a:rPr lang="zh-TW" altLang="en-US" sz="4400" b="1" dirty="0">
                <a:solidFill>
                  <a:srgbClr val="FFFFFF"/>
                </a:solidFill>
                <a:latin typeface="DFKai-SB" panose="03000509000000000000" pitchFamily="65" charset="-120"/>
                <a:ea typeface="DFKai-SB" panose="03000509000000000000" pitchFamily="65" charset="-120"/>
              </a:rPr>
              <a:t>從他豐滿的恩典裡，我們都領受了，而且恩上加恩</a:t>
            </a:r>
            <a:r>
              <a:rPr lang="zh-TW" altLang="en-US" sz="4400" b="1" dirty="0" smtClean="0">
                <a:solidFill>
                  <a:srgbClr val="FFFFFF"/>
                </a:solidFill>
                <a:latin typeface="DFKai-SB" panose="03000509000000000000" pitchFamily="65" charset="-120"/>
                <a:ea typeface="DFKai-SB" panose="03000509000000000000" pitchFamily="65" charset="-120"/>
              </a:rPr>
              <a:t>。</a:t>
            </a:r>
            <a:r>
              <a:rPr lang="en-US" altLang="zh-TW" sz="2800" b="1" dirty="0" smtClean="0">
                <a:solidFill>
                  <a:srgbClr val="FFFFFF"/>
                </a:solidFill>
                <a:latin typeface="DFKai-SB" panose="03000509000000000000" pitchFamily="65" charset="-120"/>
                <a:ea typeface="DFKai-SB" panose="03000509000000000000" pitchFamily="65" charset="-120"/>
              </a:rPr>
              <a:t> </a:t>
            </a:r>
            <a:r>
              <a:rPr lang="zh-TW" altLang="en-US" sz="4400" b="1" u="sng" dirty="0">
                <a:solidFill>
                  <a:srgbClr val="FFFF00"/>
                </a:solidFill>
                <a:latin typeface="DFKai-SB" panose="03000509000000000000" pitchFamily="65" charset="-120"/>
                <a:ea typeface="DFKai-SB" panose="03000509000000000000" pitchFamily="65" charset="-120"/>
              </a:rPr>
              <a:t>律法</a:t>
            </a:r>
            <a:r>
              <a:rPr lang="zh-TW" altLang="en-US" sz="4400" b="1" dirty="0">
                <a:solidFill>
                  <a:srgbClr val="FFFFFF"/>
                </a:solidFill>
                <a:latin typeface="DFKai-SB" panose="03000509000000000000" pitchFamily="65" charset="-120"/>
                <a:ea typeface="DFKai-SB" panose="03000509000000000000" pitchFamily="65" charset="-120"/>
              </a:rPr>
              <a:t>本是藉著摩西傳的；</a:t>
            </a:r>
            <a:r>
              <a:rPr lang="zh-TW" altLang="en-US" sz="4800" b="1" u="sng" dirty="0">
                <a:solidFill>
                  <a:srgbClr val="FFFF00"/>
                </a:solidFill>
                <a:latin typeface="DFKai-SB" panose="03000509000000000000" pitchFamily="65" charset="-120"/>
                <a:ea typeface="DFKai-SB" panose="03000509000000000000" pitchFamily="65" charset="-120"/>
              </a:rPr>
              <a:t>恩典</a:t>
            </a:r>
            <a:r>
              <a:rPr lang="zh-TW" altLang="en-US" sz="4400" b="1" dirty="0">
                <a:solidFill>
                  <a:srgbClr val="FFFFFF"/>
                </a:solidFill>
                <a:latin typeface="DFKai-SB" panose="03000509000000000000" pitchFamily="65" charset="-120"/>
                <a:ea typeface="DFKai-SB" panose="03000509000000000000" pitchFamily="65" charset="-120"/>
              </a:rPr>
              <a:t>和</a:t>
            </a:r>
            <a:r>
              <a:rPr lang="zh-TW" altLang="en-US" sz="4800" b="1" u="sng" dirty="0">
                <a:solidFill>
                  <a:srgbClr val="FFFF00"/>
                </a:solidFill>
                <a:latin typeface="DFKai-SB" panose="03000509000000000000" pitchFamily="65" charset="-120"/>
                <a:ea typeface="DFKai-SB" panose="03000509000000000000" pitchFamily="65" charset="-120"/>
              </a:rPr>
              <a:t>真理</a:t>
            </a:r>
            <a:r>
              <a:rPr lang="zh-TW" altLang="en-US" sz="4400" b="1" dirty="0">
                <a:solidFill>
                  <a:srgbClr val="FFFFFF"/>
                </a:solidFill>
                <a:latin typeface="DFKai-SB" panose="03000509000000000000" pitchFamily="65" charset="-120"/>
                <a:ea typeface="DFKai-SB" panose="03000509000000000000" pitchFamily="65" charset="-120"/>
              </a:rPr>
              <a:t>都是由耶穌基督來的</a:t>
            </a:r>
            <a:r>
              <a:rPr lang="zh-TW" altLang="en-US" sz="4400" b="1" dirty="0" smtClean="0">
                <a:solidFill>
                  <a:srgbClr val="FFFFFF"/>
                </a:solidFill>
                <a:latin typeface="DFKai-SB" panose="03000509000000000000" pitchFamily="65" charset="-120"/>
                <a:ea typeface="DFKai-SB" panose="03000509000000000000" pitchFamily="65" charset="-120"/>
              </a:rPr>
              <a:t>。</a:t>
            </a:r>
            <a:endParaRPr lang="en-US" altLang="zh-TW" sz="4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約翰福音</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600" b="1" dirty="0" smtClean="0">
                <a:solidFill>
                  <a:srgbClr val="FFFFFF"/>
                </a:solidFill>
                <a:latin typeface="Century" panose="02040604050505020304" pitchFamily="18" charset="0"/>
                <a:ea typeface="DFKai-SB" pitchFamily="65" charset="-120"/>
                <a:cs typeface="Arial" charset="0"/>
              </a:rPr>
              <a:t>John 1:16-17</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3600" b="1" dirty="0">
                <a:solidFill>
                  <a:srgbClr val="FFFFFF"/>
                </a:solidFill>
                <a:latin typeface="Century" panose="02040604050505020304" pitchFamily="18" charset="0"/>
              </a:rPr>
              <a:t>Out of his fullness we have all received grace in place of grace already given. </a:t>
            </a:r>
            <a:r>
              <a:rPr lang="en-US" sz="3600" b="1" dirty="0" smtClean="0">
                <a:solidFill>
                  <a:srgbClr val="FFFFFF"/>
                </a:solidFill>
                <a:latin typeface="Century" panose="02040604050505020304" pitchFamily="18" charset="0"/>
              </a:rPr>
              <a:t> </a:t>
            </a:r>
            <a:r>
              <a:rPr lang="en-US" sz="3600" b="1" dirty="0">
                <a:solidFill>
                  <a:srgbClr val="FFFFFF"/>
                </a:solidFill>
                <a:latin typeface="Century" panose="02040604050505020304" pitchFamily="18" charset="0"/>
              </a:rPr>
              <a:t>For </a:t>
            </a:r>
            <a:r>
              <a:rPr lang="en-US" sz="3600" b="1" u="sng" dirty="0">
                <a:solidFill>
                  <a:srgbClr val="FFFF00"/>
                </a:solidFill>
                <a:latin typeface="Century" panose="02040604050505020304" pitchFamily="18" charset="0"/>
              </a:rPr>
              <a:t>the law </a:t>
            </a:r>
            <a:r>
              <a:rPr lang="en-US" sz="3600" b="1" dirty="0">
                <a:solidFill>
                  <a:srgbClr val="FFFFFF"/>
                </a:solidFill>
                <a:latin typeface="Century" panose="02040604050505020304" pitchFamily="18" charset="0"/>
              </a:rPr>
              <a:t>was given through Moses; </a:t>
            </a:r>
            <a:r>
              <a:rPr lang="en-US" sz="4000" b="1" u="sng" dirty="0">
                <a:solidFill>
                  <a:srgbClr val="FFFF00"/>
                </a:solidFill>
                <a:latin typeface="Century" panose="02040604050505020304" pitchFamily="18" charset="0"/>
              </a:rPr>
              <a:t>grace</a:t>
            </a:r>
            <a:r>
              <a:rPr lang="en-US" sz="3600" b="1" dirty="0">
                <a:solidFill>
                  <a:srgbClr val="FFFFFF"/>
                </a:solidFill>
                <a:latin typeface="Century" panose="02040604050505020304" pitchFamily="18" charset="0"/>
              </a:rPr>
              <a:t> and </a:t>
            </a:r>
            <a:r>
              <a:rPr lang="en-US" sz="4000" b="1" u="sng" dirty="0">
                <a:solidFill>
                  <a:srgbClr val="FFFF00"/>
                </a:solidFill>
                <a:latin typeface="Century" panose="02040604050505020304" pitchFamily="18" charset="0"/>
              </a:rPr>
              <a:t>truth</a:t>
            </a:r>
            <a:r>
              <a:rPr lang="en-US" sz="3600" b="1" dirty="0">
                <a:solidFill>
                  <a:srgbClr val="FFFFFF"/>
                </a:solidFill>
                <a:latin typeface="Century" panose="02040604050505020304" pitchFamily="18" charset="0"/>
              </a:rPr>
              <a:t> came through Jesus Christ.</a:t>
            </a:r>
            <a:endParaRPr kumimoji="0" lang="en-US" altLang="zh-CN"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0156799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42887" y="2235469"/>
            <a:ext cx="9784521" cy="1061829"/>
          </a:xfrm>
          <a:prstGeom prst="rect">
            <a:avLst/>
          </a:prstGeom>
        </p:spPr>
        <p:txBody>
          <a:bodyPr wrap="square">
            <a:spAutoFit/>
          </a:bodyPr>
          <a:lstStyle/>
          <a:p>
            <a:pPr lvl="0" algn="ctr" defTabSz="914400" fontAlgn="base">
              <a:spcBef>
                <a:spcPct val="0"/>
              </a:spcBef>
              <a:spcAft>
                <a:spcPct val="0"/>
              </a:spcAft>
              <a:defRPr/>
            </a:pPr>
            <a:r>
              <a:rPr lang="zh-TW" altLang="en-US" sz="5400" b="1" dirty="0">
                <a:solidFill>
                  <a:srgbClr val="FFFFFF"/>
                </a:solidFill>
                <a:latin typeface="DFKai-SB" panose="03000509000000000000" pitchFamily="65" charset="-120"/>
                <a:ea typeface="DFKai-SB" panose="03000509000000000000" pitchFamily="65" charset="-120"/>
              </a:rPr>
              <a:t>律法</a:t>
            </a:r>
            <a:r>
              <a:rPr lang="zh-TW" altLang="en-US" sz="4400" b="1" dirty="0" smtClean="0">
                <a:solidFill>
                  <a:srgbClr val="FFFFFF"/>
                </a:solidFill>
                <a:latin typeface="DFKai-SB" panose="03000509000000000000" pitchFamily="65" charset="-120"/>
                <a:ea typeface="DFKai-SB" panose="03000509000000000000" pitchFamily="65" charset="-120"/>
              </a:rPr>
              <a:t> </a:t>
            </a:r>
            <a:r>
              <a:rPr lang="en-US" altLang="zh-CN" sz="3600" b="1" dirty="0" smtClean="0">
                <a:solidFill>
                  <a:srgbClr val="FFFFFF"/>
                </a:solidFill>
                <a:latin typeface="DFKai-SB" pitchFamily="65" charset="-120"/>
                <a:ea typeface="DFKai-SB" pitchFamily="65" charset="-120"/>
                <a:cs typeface="Arial" charset="0"/>
              </a:rPr>
              <a:t>(</a:t>
            </a:r>
            <a:r>
              <a:rPr lang="en-US" altLang="zh-TW" sz="4000" b="1" dirty="0" smtClean="0">
                <a:solidFill>
                  <a:srgbClr val="FFFFFF"/>
                </a:solidFill>
                <a:latin typeface="Century" panose="02040604050505020304" pitchFamily="18" charset="0"/>
                <a:ea typeface="DFKai-SB" pitchFamily="65" charset="-120"/>
                <a:cs typeface="Arial" charset="0"/>
              </a:rPr>
              <a:t>The Law</a:t>
            </a:r>
            <a:r>
              <a:rPr lang="zh-CN" altLang="en-US" sz="3600" b="1" dirty="0" smtClean="0">
                <a:solidFill>
                  <a:srgbClr val="FFFFFF"/>
                </a:solidFill>
                <a:latin typeface="DFKai-SB" pitchFamily="65" charset="-120"/>
                <a:ea typeface="DFKai-SB" pitchFamily="65" charset="-120"/>
                <a:cs typeface="Arial" charset="0"/>
              </a:rPr>
              <a:t>）</a:t>
            </a:r>
            <a:r>
              <a:rPr lang="zh-TW" altLang="en-US" sz="4400" b="1" dirty="0" smtClean="0">
                <a:solidFill>
                  <a:srgbClr val="FFFFFF"/>
                </a:solidFill>
                <a:latin typeface="DFKai-SB" panose="03000509000000000000" pitchFamily="65" charset="-120"/>
                <a:ea typeface="DFKai-SB" panose="03000509000000000000" pitchFamily="65" charset="-120"/>
              </a:rPr>
              <a:t>與 </a:t>
            </a:r>
            <a:r>
              <a:rPr lang="zh-TW" altLang="en-US" sz="5400" b="1" dirty="0" smtClean="0">
                <a:solidFill>
                  <a:srgbClr val="FFFFFF"/>
                </a:solidFill>
                <a:latin typeface="DFKai-SB" panose="03000509000000000000" pitchFamily="65" charset="-120"/>
                <a:ea typeface="DFKai-SB" panose="03000509000000000000" pitchFamily="65" charset="-120"/>
              </a:rPr>
              <a:t>真理</a:t>
            </a:r>
            <a:r>
              <a:rPr lang="zh-TW" altLang="en-US" sz="4400" b="1" dirty="0" smtClean="0">
                <a:solidFill>
                  <a:srgbClr val="FFFFFF"/>
                </a:solidFill>
                <a:latin typeface="DFKai-SB" panose="03000509000000000000" pitchFamily="65" charset="-120"/>
                <a:ea typeface="DFKai-SB" panose="03000509000000000000" pitchFamily="65" charset="-120"/>
              </a:rPr>
              <a:t> </a:t>
            </a:r>
            <a:r>
              <a:rPr lang="en-US" altLang="zh-CN" sz="3600" b="1" dirty="0" smtClean="0">
                <a:solidFill>
                  <a:srgbClr val="FFFFFF"/>
                </a:solidFill>
                <a:latin typeface="DFKai-SB" pitchFamily="65" charset="-120"/>
                <a:ea typeface="DFKai-SB" pitchFamily="65" charset="-120"/>
                <a:cs typeface="Arial" charset="0"/>
              </a:rPr>
              <a:t>(</a:t>
            </a:r>
            <a:r>
              <a:rPr lang="en-US" altLang="zh-CN" sz="4000" b="1" dirty="0" smtClean="0">
                <a:solidFill>
                  <a:srgbClr val="FFFFFF"/>
                </a:solidFill>
                <a:latin typeface="Century" panose="02040604050505020304" pitchFamily="18" charset="0"/>
                <a:ea typeface="DFKai-SB" pitchFamily="65" charset="-120"/>
                <a:cs typeface="Arial" charset="0"/>
              </a:rPr>
              <a:t>Truth</a:t>
            </a:r>
            <a:r>
              <a:rPr lang="zh-CN" altLang="en-US" sz="3600" b="1" dirty="0" smtClean="0">
                <a:solidFill>
                  <a:srgbClr val="FFFFFF"/>
                </a:solidFill>
                <a:latin typeface="DFKai-SB" pitchFamily="65" charset="-120"/>
                <a:ea typeface="DFKai-SB" pitchFamily="65" charset="-120"/>
                <a:cs typeface="Arial" charset="0"/>
              </a:rPr>
              <a:t>）</a:t>
            </a:r>
            <a:endParaRPr lang="en-US" altLang="zh-TW" sz="4400" b="1" dirty="0" smtClean="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8341728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0174" y="137209"/>
            <a:ext cx="9833113" cy="5155257"/>
          </a:xfrm>
          <a:prstGeom prst="rect">
            <a:avLst/>
          </a:prstGeom>
        </p:spPr>
        <p:txBody>
          <a:bodyPr wrap="square">
            <a:spAutoFit/>
          </a:bodyPr>
          <a:lstStyle/>
          <a:p>
            <a:pPr lvl="0" defTabSz="914400" fontAlgn="base">
              <a:spcBef>
                <a:spcPct val="0"/>
              </a:spcBef>
              <a:spcAft>
                <a:spcPct val="0"/>
              </a:spcAft>
              <a:defRPr/>
            </a:pPr>
            <a:r>
              <a:rPr lang="zh-TW" altLang="en-US" sz="4400" b="1" dirty="0">
                <a:solidFill>
                  <a:srgbClr val="FFFFFF"/>
                </a:solidFill>
                <a:latin typeface="DFKai-SB" panose="03000509000000000000" pitchFamily="65" charset="-120"/>
                <a:ea typeface="DFKai-SB" panose="03000509000000000000" pitchFamily="65" charset="-120"/>
              </a:rPr>
              <a:t>耶穌對信他的猶太人說：「你們若常常遵守我的道，就真是我的門徒</a:t>
            </a:r>
            <a:r>
              <a:rPr lang="zh-TW" altLang="en-US" sz="4400" b="1" dirty="0" smtClean="0">
                <a:solidFill>
                  <a:srgbClr val="FFFFFF"/>
                </a:solidFill>
                <a:latin typeface="DFKai-SB" panose="03000509000000000000" pitchFamily="65" charset="-120"/>
                <a:ea typeface="DFKai-SB" panose="03000509000000000000" pitchFamily="65" charset="-120"/>
              </a:rPr>
              <a:t>；你</a:t>
            </a:r>
            <a:r>
              <a:rPr lang="zh-TW" altLang="en-US" sz="4400" b="1" dirty="0">
                <a:solidFill>
                  <a:srgbClr val="FFFFFF"/>
                </a:solidFill>
                <a:latin typeface="DFKai-SB" panose="03000509000000000000" pitchFamily="65" charset="-120"/>
                <a:ea typeface="DFKai-SB" panose="03000509000000000000" pitchFamily="65" charset="-120"/>
              </a:rPr>
              <a:t>們必曉得真理，真理必叫你們得以自由。</a:t>
            </a:r>
            <a:r>
              <a:rPr lang="zh-TW" altLang="en-US" sz="4400" b="1" dirty="0" smtClean="0">
                <a:solidFill>
                  <a:srgbClr val="FFFFFF"/>
                </a:solidFill>
                <a:latin typeface="DFKai-SB" panose="03000509000000000000" pitchFamily="65" charset="-120"/>
                <a:ea typeface="DFKai-SB" panose="03000509000000000000" pitchFamily="65" charset="-120"/>
              </a:rPr>
              <a:t>」</a:t>
            </a:r>
            <a:endParaRPr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約翰福音</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 </a:t>
            </a:r>
            <a:r>
              <a:rPr lang="en-US" altLang="zh-TW" sz="3600" b="1" dirty="0" smtClean="0">
                <a:solidFill>
                  <a:srgbClr val="FFFFFF"/>
                </a:solidFill>
                <a:latin typeface="Century" panose="02040604050505020304" pitchFamily="18" charset="0"/>
                <a:ea typeface="DFKai-SB" pitchFamily="65" charset="-120"/>
                <a:cs typeface="Arial" charset="0"/>
              </a:rPr>
              <a:t>John 8:31-32</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3600" b="1" dirty="0">
                <a:solidFill>
                  <a:srgbClr val="FFFFFF"/>
                </a:solidFill>
                <a:latin typeface="Century" panose="02040604050505020304" pitchFamily="18" charset="0"/>
              </a:rPr>
              <a:t>So Jesus said to the Jews who had believed him, “If you abide in my word, you are truly my disciples</a:t>
            </a:r>
            <a:r>
              <a:rPr lang="en-US" sz="3600" b="1" dirty="0" smtClean="0">
                <a:solidFill>
                  <a:srgbClr val="FFFFFF"/>
                </a:solidFill>
                <a:latin typeface="Century" panose="02040604050505020304" pitchFamily="18" charset="0"/>
              </a:rPr>
              <a:t>, </a:t>
            </a:r>
            <a:r>
              <a:rPr lang="en-US" sz="3600" b="1" dirty="0">
                <a:solidFill>
                  <a:srgbClr val="FFFFFF"/>
                </a:solidFill>
                <a:latin typeface="Century" panose="02040604050505020304" pitchFamily="18" charset="0"/>
              </a:rPr>
              <a:t>and you will know the truth, and the truth will set you free.”</a:t>
            </a:r>
            <a:endParaRPr kumimoji="0" lang="en-US" altLang="zh-CN"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3252275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0174" y="137209"/>
            <a:ext cx="9833113" cy="3924151"/>
          </a:xfrm>
          <a:prstGeom prst="rect">
            <a:avLst/>
          </a:prstGeom>
        </p:spPr>
        <p:txBody>
          <a:bodyPr wrap="square">
            <a:spAutoFit/>
          </a:bodyPr>
          <a:lstStyle/>
          <a:p>
            <a:pPr lvl="0" defTabSz="914400" fontAlgn="base">
              <a:spcBef>
                <a:spcPct val="0"/>
              </a:spcBef>
              <a:spcAft>
                <a:spcPct val="0"/>
              </a:spcAft>
              <a:defRPr/>
            </a:pPr>
            <a:r>
              <a:rPr lang="zh-TW" altLang="en-US" sz="4400" b="1" dirty="0">
                <a:solidFill>
                  <a:srgbClr val="FFFFFF"/>
                </a:solidFill>
                <a:latin typeface="DFKai-SB" panose="03000509000000000000" pitchFamily="65" charset="-120"/>
                <a:ea typeface="DFKai-SB" panose="03000509000000000000" pitchFamily="65" charset="-120"/>
              </a:rPr>
              <a:t>耶穌說：「我就是道路、真理、生命；若不藉著我，沒有人能到父那裡去。」</a:t>
            </a:r>
            <a:endParaRPr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約翰福音</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 </a:t>
            </a:r>
            <a:r>
              <a:rPr lang="en-US" altLang="zh-TW" sz="3600" b="1" dirty="0" smtClean="0">
                <a:solidFill>
                  <a:srgbClr val="FFFFFF"/>
                </a:solidFill>
                <a:latin typeface="Century" panose="02040604050505020304" pitchFamily="18" charset="0"/>
                <a:ea typeface="DFKai-SB" pitchFamily="65" charset="-120"/>
                <a:cs typeface="Arial" charset="0"/>
              </a:rPr>
              <a:t>John 14:6</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3600" b="1" dirty="0">
                <a:solidFill>
                  <a:srgbClr val="FFFFFF"/>
                </a:solidFill>
                <a:latin typeface="Century" panose="02040604050505020304" pitchFamily="18" charset="0"/>
              </a:rPr>
              <a:t>Jesus said to him, “I am the way, and the truth, and the life. </a:t>
            </a:r>
            <a:r>
              <a:rPr lang="en-US" sz="3600" b="1" dirty="0" smtClean="0">
                <a:solidFill>
                  <a:srgbClr val="FFFFFF"/>
                </a:solidFill>
                <a:latin typeface="Century" panose="02040604050505020304" pitchFamily="18" charset="0"/>
              </a:rPr>
              <a:t> No </a:t>
            </a:r>
            <a:r>
              <a:rPr lang="en-US" sz="3600" b="1" dirty="0">
                <a:solidFill>
                  <a:srgbClr val="FFFFFF"/>
                </a:solidFill>
                <a:latin typeface="Century" panose="02040604050505020304" pitchFamily="18" charset="0"/>
              </a:rPr>
              <a:t>one comes to the Father except through me.</a:t>
            </a:r>
            <a:endParaRPr kumimoji="0" lang="en-US" altLang="zh-CN"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8003275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35271" y="2235469"/>
            <a:ext cx="10332278" cy="1061829"/>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zh-TW" altLang="en-US" sz="5400" b="1" dirty="0" smtClean="0">
                <a:solidFill>
                  <a:srgbClr val="FFFFFF"/>
                </a:solidFill>
                <a:latin typeface="DFKai-SB" panose="03000509000000000000" pitchFamily="65" charset="-120"/>
                <a:ea typeface="DFKai-SB" panose="03000509000000000000" pitchFamily="65" charset="-120"/>
              </a:rPr>
              <a:t> 聖</a:t>
            </a:r>
            <a:r>
              <a:rPr lang="zh-TW" altLang="en-US" sz="5400" b="1" dirty="0">
                <a:solidFill>
                  <a:srgbClr val="FFFFFF"/>
                </a:solidFill>
                <a:latin typeface="DFKai-SB" panose="03000509000000000000" pitchFamily="65" charset="-120"/>
                <a:ea typeface="DFKai-SB" panose="03000509000000000000" pitchFamily="65" charset="-120"/>
              </a:rPr>
              <a:t>靈</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The</a:t>
            </a:r>
            <a:r>
              <a:rPr kumimoji="0" lang="en-US" altLang="zh-TW" sz="4000" b="1" i="0" u="none" strike="noStrike" kern="1200" cap="none" spc="0" normalizeH="0" noProof="0" dirty="0" smtClean="0">
                <a:ln>
                  <a:noFill/>
                </a:ln>
                <a:solidFill>
                  <a:srgbClr val="FFFFFF"/>
                </a:solidFill>
                <a:effectLst/>
                <a:uLnTx/>
                <a:uFillTx/>
                <a:latin typeface="Century" panose="02040604050505020304" pitchFamily="18" charset="0"/>
                <a:ea typeface="DFKai-SB" pitchFamily="65" charset="-120"/>
                <a:cs typeface="Arial" charset="0"/>
              </a:rPr>
              <a:t> Spirit</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與 </a:t>
            </a:r>
            <a:r>
              <a:rPr kumimoji="0" lang="zh-TW" altLang="en-US" sz="5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真理</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en-US" altLang="zh-CN" sz="4000" b="1" dirty="0" smtClean="0">
                <a:solidFill>
                  <a:srgbClr val="FFFFFF"/>
                </a:solidFill>
                <a:latin typeface="Century" panose="02040604050505020304" pitchFamily="18" charset="0"/>
                <a:ea typeface="DFKai-SB" pitchFamily="65" charset="-120"/>
                <a:cs typeface="Arial" charset="0"/>
              </a:rPr>
              <a:t>Truth</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0"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4836731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7895" y="207887"/>
            <a:ext cx="10566401" cy="6386364"/>
          </a:xfrm>
          <a:prstGeom prst="rect">
            <a:avLst/>
          </a:prstGeom>
        </p:spPr>
        <p:txBody>
          <a:bodyPr wrap="square">
            <a:spAutoFit/>
          </a:bodyPr>
          <a:lstStyle/>
          <a:p>
            <a:pPr lvl="0" defTabSz="914400" fontAlgn="base">
              <a:spcBef>
                <a:spcPct val="0"/>
              </a:spcBef>
              <a:spcAft>
                <a:spcPct val="0"/>
              </a:spcAft>
              <a:defRPr/>
            </a:pPr>
            <a:r>
              <a:rPr lang="zh-TW" altLang="en-US" sz="4400" b="1" dirty="0">
                <a:solidFill>
                  <a:srgbClr val="FFFFFF"/>
                </a:solidFill>
                <a:latin typeface="DFKai-SB" panose="03000509000000000000" pitchFamily="65" charset="-120"/>
                <a:ea typeface="DFKai-SB" panose="03000509000000000000" pitchFamily="65" charset="-120"/>
              </a:rPr>
              <a:t>只等真理的聖靈來了，他要引導你們明白（原文是進入）一切的真理；因為他不是憑自己說的，乃是把他所聽見的都說出來，並要把將來的事告訴你們</a:t>
            </a:r>
            <a:r>
              <a:rPr lang="zh-TW" altLang="en-US" sz="4400" b="1" dirty="0" smtClean="0">
                <a:solidFill>
                  <a:srgbClr val="FFFFFF"/>
                </a:solidFill>
                <a:latin typeface="DFKai-SB" panose="03000509000000000000" pitchFamily="65" charset="-120"/>
                <a:ea typeface="DFKai-SB" panose="03000509000000000000" pitchFamily="65" charset="-120"/>
              </a:rPr>
              <a:t>。</a:t>
            </a:r>
            <a:endParaRPr lang="en-US" altLang="zh-TW" sz="4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約翰福音</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 </a:t>
            </a:r>
            <a:r>
              <a:rPr lang="en-US" altLang="zh-TW" sz="3600" b="1" dirty="0" smtClean="0">
                <a:solidFill>
                  <a:srgbClr val="FFFFFF"/>
                </a:solidFill>
                <a:latin typeface="Century" panose="02040604050505020304" pitchFamily="18" charset="0"/>
                <a:ea typeface="DFKai-SB" pitchFamily="65" charset="-120"/>
                <a:cs typeface="Arial" charset="0"/>
              </a:rPr>
              <a:t>John 16:13</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3600" b="1" dirty="0">
                <a:solidFill>
                  <a:srgbClr val="FFFFFF"/>
                </a:solidFill>
                <a:latin typeface="Century" panose="02040604050505020304" pitchFamily="18" charset="0"/>
              </a:rPr>
              <a:t>When the Spirit of truth comes, he will guide you into all the truth, for he will not speak on his own authority, but whatever he hears he will speak, and he will declare to you the things that are to come.</a:t>
            </a:r>
            <a:endParaRPr kumimoji="0" lang="en-US" altLang="zh-CN"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8828051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35271" y="2235469"/>
            <a:ext cx="10332278" cy="1061829"/>
          </a:xfrm>
          <a:prstGeom prst="rect">
            <a:avLst/>
          </a:prstGeom>
        </p:spPr>
        <p:txBody>
          <a:bodyPr wrap="square">
            <a:spAutoFit/>
          </a:bodyPr>
          <a:lstStyle/>
          <a:p>
            <a:pPr lvl="0" defTabSz="914400" fontAlgn="base">
              <a:spcBef>
                <a:spcPct val="0"/>
              </a:spcBef>
              <a:spcAft>
                <a:spcPct val="0"/>
              </a:spcAft>
              <a:defRPr/>
            </a:pPr>
            <a:r>
              <a:rPr lang="zh-TW" altLang="en-US" sz="5400" b="1" dirty="0" smtClean="0">
                <a:solidFill>
                  <a:srgbClr val="FFFFFF"/>
                </a:solidFill>
                <a:latin typeface="DFKai-SB" panose="03000509000000000000" pitchFamily="65" charset="-120"/>
                <a:ea typeface="DFKai-SB" panose="03000509000000000000" pitchFamily="65" charset="-120"/>
              </a:rPr>
              <a:t>   誠實</a:t>
            </a:r>
            <a:r>
              <a:rPr lang="zh-TW" altLang="en-US" sz="4400" b="1" dirty="0" smtClean="0">
                <a:solidFill>
                  <a:srgbClr val="FFFFFF"/>
                </a:solidFill>
                <a:latin typeface="DFKai-SB" panose="03000509000000000000" pitchFamily="65" charset="-120"/>
                <a:ea typeface="DFKai-SB" panose="03000509000000000000" pitchFamily="65" charset="-120"/>
              </a:rPr>
              <a:t> </a:t>
            </a:r>
            <a:r>
              <a:rPr lang="en-US" altLang="zh-CN" sz="3600" b="1" dirty="0" smtClean="0">
                <a:solidFill>
                  <a:srgbClr val="FFFFFF"/>
                </a:solidFill>
                <a:latin typeface="DFKai-SB" pitchFamily="65" charset="-120"/>
                <a:ea typeface="DFKai-SB" pitchFamily="65" charset="-120"/>
                <a:cs typeface="Arial" charset="0"/>
              </a:rPr>
              <a:t>(</a:t>
            </a:r>
            <a:r>
              <a:rPr lang="en-US" altLang="zh-TW" sz="4000" b="1" dirty="0" smtClean="0">
                <a:solidFill>
                  <a:srgbClr val="FFFFFF"/>
                </a:solidFill>
                <a:latin typeface="Century" panose="02040604050505020304" pitchFamily="18" charset="0"/>
                <a:ea typeface="DFKai-SB" pitchFamily="65" charset="-120"/>
                <a:cs typeface="Arial" charset="0"/>
              </a:rPr>
              <a:t>Truth</a:t>
            </a:r>
            <a:r>
              <a:rPr lang="zh-CN" altLang="en-US" sz="3600" b="1" dirty="0" smtClean="0">
                <a:solidFill>
                  <a:srgbClr val="FFFFFF"/>
                </a:solidFill>
                <a:latin typeface="DFKai-SB" pitchFamily="65" charset="-120"/>
                <a:ea typeface="DFKai-SB" pitchFamily="65" charset="-120"/>
                <a:cs typeface="Arial" charset="0"/>
              </a:rPr>
              <a:t>）</a:t>
            </a:r>
            <a:r>
              <a:rPr lang="zh-TW" altLang="en-US" sz="4400" b="1" dirty="0" smtClean="0">
                <a:solidFill>
                  <a:srgbClr val="FFFFFF"/>
                </a:solidFill>
                <a:latin typeface="DFKai-SB" panose="03000509000000000000" pitchFamily="65" charset="-120"/>
                <a:ea typeface="DFKai-SB" panose="03000509000000000000" pitchFamily="65" charset="-120"/>
              </a:rPr>
              <a:t>與 </a:t>
            </a:r>
            <a:r>
              <a:rPr lang="zh-TW" altLang="en-US" sz="5400" b="1" dirty="0" smtClean="0">
                <a:solidFill>
                  <a:srgbClr val="FFFFFF"/>
                </a:solidFill>
                <a:latin typeface="DFKai-SB" panose="03000509000000000000" pitchFamily="65" charset="-120"/>
                <a:ea typeface="DFKai-SB" panose="03000509000000000000" pitchFamily="65" charset="-120"/>
              </a:rPr>
              <a:t>恩典</a:t>
            </a:r>
            <a:r>
              <a:rPr lang="zh-TW" altLang="en-US" sz="4400" b="1" dirty="0" smtClean="0">
                <a:solidFill>
                  <a:srgbClr val="FFFFFF"/>
                </a:solidFill>
                <a:latin typeface="DFKai-SB" panose="03000509000000000000" pitchFamily="65" charset="-120"/>
                <a:ea typeface="DFKai-SB" panose="03000509000000000000" pitchFamily="65" charset="-120"/>
              </a:rPr>
              <a:t> </a:t>
            </a:r>
            <a:r>
              <a:rPr lang="en-US" altLang="zh-CN" sz="3600" b="1" dirty="0" smtClean="0">
                <a:solidFill>
                  <a:srgbClr val="FFFFFF"/>
                </a:solidFill>
                <a:latin typeface="DFKai-SB" pitchFamily="65" charset="-120"/>
                <a:ea typeface="DFKai-SB" pitchFamily="65" charset="-120"/>
                <a:cs typeface="Arial" charset="0"/>
              </a:rPr>
              <a:t>(</a:t>
            </a:r>
            <a:r>
              <a:rPr lang="en-US" altLang="zh-CN" sz="4000" b="1" dirty="0" smtClean="0">
                <a:solidFill>
                  <a:srgbClr val="FFFFFF"/>
                </a:solidFill>
                <a:latin typeface="Century" panose="02040604050505020304" pitchFamily="18" charset="0"/>
                <a:ea typeface="DFKai-SB" pitchFamily="65" charset="-120"/>
                <a:cs typeface="Arial" charset="0"/>
              </a:rPr>
              <a:t>Grace</a:t>
            </a:r>
            <a:r>
              <a:rPr lang="zh-CN" altLang="en-US" sz="3600" b="1" dirty="0" smtClean="0">
                <a:solidFill>
                  <a:srgbClr val="FFFFFF"/>
                </a:solidFill>
                <a:latin typeface="DFKai-SB" pitchFamily="65" charset="-120"/>
                <a:ea typeface="DFKai-SB" pitchFamily="65" charset="-120"/>
                <a:cs typeface="Arial" charset="0"/>
              </a:rPr>
              <a:t>）</a:t>
            </a:r>
            <a:endParaRPr lang="en-US" altLang="zh-TW" sz="4400" b="1" dirty="0" smtClean="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4164721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72209" y="221139"/>
            <a:ext cx="9837530" cy="3647152"/>
          </a:xfrm>
          <a:prstGeom prst="rect">
            <a:avLst/>
          </a:prstGeom>
        </p:spPr>
        <p:txBody>
          <a:bodyPr wrap="square">
            <a:spAutoFit/>
          </a:bodyPr>
          <a:lstStyle/>
          <a:p>
            <a:pPr lvl="0" defTabSz="914400" fontAlgn="base">
              <a:spcBef>
                <a:spcPct val="0"/>
              </a:spcBef>
              <a:spcAft>
                <a:spcPct val="0"/>
              </a:spcAft>
              <a:defRPr/>
            </a:pPr>
            <a:r>
              <a:rPr lang="zh-TW" altLang="en-US" sz="4400" b="1" dirty="0" smtClean="0">
                <a:solidFill>
                  <a:srgbClr val="FFFFFF"/>
                </a:solidFill>
                <a:latin typeface="DFKai-SB" panose="03000509000000000000" pitchFamily="65" charset="-120"/>
                <a:ea typeface="DFKai-SB" panose="03000509000000000000" pitchFamily="65" charset="-120"/>
              </a:rPr>
              <a:t>神是（個）</a:t>
            </a:r>
            <a:r>
              <a:rPr lang="zh-TW" altLang="en-US" sz="4400" b="1" dirty="0">
                <a:solidFill>
                  <a:srgbClr val="FFFFFF"/>
                </a:solidFill>
                <a:latin typeface="DFKai-SB" panose="03000509000000000000" pitchFamily="65" charset="-120"/>
                <a:ea typeface="DFKai-SB" panose="03000509000000000000" pitchFamily="65" charset="-120"/>
              </a:rPr>
              <a:t>靈</a:t>
            </a:r>
            <a:r>
              <a:rPr lang="zh-TW" altLang="en-US" sz="4400" b="1" dirty="0" smtClean="0">
                <a:solidFill>
                  <a:srgbClr val="FFFFFF"/>
                </a:solidFill>
                <a:latin typeface="DFKai-SB" panose="03000509000000000000" pitchFamily="65" charset="-120"/>
                <a:ea typeface="DFKai-SB" panose="03000509000000000000" pitchFamily="65" charset="-120"/>
              </a:rPr>
              <a:t>，</a:t>
            </a:r>
            <a:r>
              <a:rPr lang="zh-TW" altLang="en-US" sz="4400" b="1" dirty="0">
                <a:solidFill>
                  <a:srgbClr val="FFFFFF"/>
                </a:solidFill>
                <a:latin typeface="DFKai-SB" panose="03000509000000000000" pitchFamily="65" charset="-120"/>
                <a:ea typeface="DFKai-SB" panose="03000509000000000000" pitchFamily="65" charset="-120"/>
              </a:rPr>
              <a:t>所以拜他的必須用心靈和</a:t>
            </a:r>
            <a:r>
              <a:rPr lang="zh-TW" altLang="en-US" sz="5400" b="1" u="sng" dirty="0">
                <a:solidFill>
                  <a:srgbClr val="FFFF00"/>
                </a:solidFill>
                <a:latin typeface="DFKai-SB" panose="03000509000000000000" pitchFamily="65" charset="-120"/>
                <a:ea typeface="DFKai-SB" panose="03000509000000000000" pitchFamily="65" charset="-120"/>
              </a:rPr>
              <a:t>誠實</a:t>
            </a:r>
            <a:r>
              <a:rPr lang="zh-TW" altLang="en-US" sz="4400" b="1" dirty="0">
                <a:solidFill>
                  <a:srgbClr val="FFFFFF"/>
                </a:solidFill>
                <a:latin typeface="DFKai-SB" panose="03000509000000000000" pitchFamily="65" charset="-120"/>
                <a:ea typeface="DFKai-SB" panose="03000509000000000000" pitchFamily="65" charset="-120"/>
              </a:rPr>
              <a:t>拜他</a:t>
            </a:r>
            <a:r>
              <a:rPr lang="zh-TW" altLang="en-US" sz="4400" b="1" dirty="0" smtClean="0">
                <a:solidFill>
                  <a:srgbClr val="FFFFFF"/>
                </a:solidFill>
                <a:latin typeface="DFKai-SB" panose="03000509000000000000" pitchFamily="65" charset="-120"/>
                <a:ea typeface="DFKai-SB" panose="03000509000000000000" pitchFamily="65" charset="-120"/>
              </a:rPr>
              <a:t>。</a:t>
            </a:r>
            <a:endParaRPr lang="en-US" altLang="zh-TW" sz="4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約翰福音</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 </a:t>
            </a:r>
            <a:r>
              <a:rPr lang="en-US" altLang="zh-TW" sz="3600" b="1" dirty="0" smtClean="0">
                <a:solidFill>
                  <a:srgbClr val="FFFFFF"/>
                </a:solidFill>
                <a:latin typeface="Century" panose="02040604050505020304" pitchFamily="18" charset="0"/>
                <a:ea typeface="DFKai-SB" pitchFamily="65" charset="-120"/>
                <a:cs typeface="Arial" charset="0"/>
              </a:rPr>
              <a:t>John 4:23-24</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3600" b="1" dirty="0" smtClean="0">
                <a:solidFill>
                  <a:srgbClr val="FFFFFF"/>
                </a:solidFill>
                <a:latin typeface="Century" panose="02040604050505020304" pitchFamily="18" charset="0"/>
              </a:rPr>
              <a:t>God </a:t>
            </a:r>
            <a:r>
              <a:rPr lang="en-US" sz="3600" b="1" dirty="0">
                <a:solidFill>
                  <a:srgbClr val="FFFFFF"/>
                </a:solidFill>
                <a:latin typeface="Century" panose="02040604050505020304" pitchFamily="18" charset="0"/>
              </a:rPr>
              <a:t>is spirit, and those who worship him must worship in spirit and </a:t>
            </a:r>
            <a:r>
              <a:rPr lang="en-US" sz="4400" b="1" u="sng" dirty="0">
                <a:solidFill>
                  <a:srgbClr val="FFFF00"/>
                </a:solidFill>
                <a:latin typeface="Century" panose="02040604050505020304" pitchFamily="18" charset="0"/>
              </a:rPr>
              <a:t>truth</a:t>
            </a:r>
            <a:r>
              <a:rPr lang="en-US" sz="3600" b="1" dirty="0">
                <a:solidFill>
                  <a:srgbClr val="FFFFFF"/>
                </a:solidFill>
                <a:latin typeface="Century" panose="02040604050505020304" pitchFamily="18" charset="0"/>
              </a:rPr>
              <a:t>.”</a:t>
            </a:r>
            <a:endParaRPr kumimoji="0" lang="en-US" altLang="zh-CN"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0962204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72209" y="221139"/>
            <a:ext cx="9784521" cy="6386364"/>
          </a:xfrm>
          <a:prstGeom prst="rect">
            <a:avLst/>
          </a:prstGeom>
        </p:spPr>
        <p:txBody>
          <a:bodyPr wrap="square">
            <a:spAutoFit/>
          </a:bodyPr>
          <a:lstStyle/>
          <a:p>
            <a:pPr lvl="0" defTabSz="914400" fontAlgn="base">
              <a:spcBef>
                <a:spcPct val="0"/>
              </a:spcBef>
              <a:spcAft>
                <a:spcPct val="0"/>
              </a:spcAft>
              <a:defRPr/>
            </a:pPr>
            <a:r>
              <a:rPr lang="zh-TW" altLang="en-US" sz="4400" b="1" dirty="0">
                <a:solidFill>
                  <a:srgbClr val="FFFFFF"/>
                </a:solidFill>
                <a:latin typeface="DFKai-SB" panose="03000509000000000000" pitchFamily="65" charset="-120"/>
                <a:ea typeface="DFKai-SB" panose="03000509000000000000" pitchFamily="65" charset="-120"/>
              </a:rPr>
              <a:t>他對我說：「我的</a:t>
            </a:r>
            <a:r>
              <a:rPr lang="zh-TW" altLang="en-US" sz="4400" b="1" u="sng" dirty="0">
                <a:solidFill>
                  <a:srgbClr val="FFFF00"/>
                </a:solidFill>
                <a:latin typeface="DFKai-SB" panose="03000509000000000000" pitchFamily="65" charset="-120"/>
                <a:ea typeface="DFKai-SB" panose="03000509000000000000" pitchFamily="65" charset="-120"/>
              </a:rPr>
              <a:t>恩典</a:t>
            </a:r>
            <a:r>
              <a:rPr lang="zh-TW" altLang="en-US" sz="4400" b="1" dirty="0">
                <a:solidFill>
                  <a:srgbClr val="FFFFFF"/>
                </a:solidFill>
                <a:latin typeface="DFKai-SB" panose="03000509000000000000" pitchFamily="65" charset="-120"/>
                <a:ea typeface="DFKai-SB" panose="03000509000000000000" pitchFamily="65" charset="-120"/>
              </a:rPr>
              <a:t>夠你用的，因為我的能力是在人的軟弱上顯得完全。」所以，我更喜歡</a:t>
            </a:r>
            <a:r>
              <a:rPr lang="zh-TW" altLang="en-US" sz="4400" b="1" u="sng" dirty="0">
                <a:solidFill>
                  <a:srgbClr val="FFFF00"/>
                </a:solidFill>
                <a:latin typeface="DFKai-SB" panose="03000509000000000000" pitchFamily="65" charset="-120"/>
                <a:ea typeface="DFKai-SB" panose="03000509000000000000" pitchFamily="65" charset="-120"/>
              </a:rPr>
              <a:t>誇</a:t>
            </a:r>
            <a:r>
              <a:rPr lang="zh-TW" altLang="en-US" sz="4400" b="1" dirty="0">
                <a:solidFill>
                  <a:srgbClr val="FFFFFF"/>
                </a:solidFill>
                <a:latin typeface="DFKai-SB" panose="03000509000000000000" pitchFamily="65" charset="-120"/>
                <a:ea typeface="DFKai-SB" panose="03000509000000000000" pitchFamily="65" charset="-120"/>
              </a:rPr>
              <a:t>自己的軟弱，好叫基督的能力覆庇</a:t>
            </a:r>
            <a:r>
              <a:rPr lang="zh-TW" altLang="en-US" sz="4400" b="1" dirty="0" smtClean="0">
                <a:solidFill>
                  <a:srgbClr val="FFFFFF"/>
                </a:solidFill>
                <a:latin typeface="DFKai-SB" panose="03000509000000000000" pitchFamily="65" charset="-120"/>
                <a:ea typeface="DFKai-SB" panose="03000509000000000000" pitchFamily="65" charset="-120"/>
              </a:rPr>
              <a:t>我。</a:t>
            </a:r>
            <a:endParaRPr lang="en-US" altLang="zh-TW" sz="4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哥林多後書</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 </a:t>
            </a:r>
            <a:r>
              <a:rPr lang="en-US" altLang="zh-TW" sz="3600" b="1" noProof="0" dirty="0" smtClean="0">
                <a:solidFill>
                  <a:srgbClr val="FFFFFF"/>
                </a:solidFill>
                <a:latin typeface="Century" panose="02040604050505020304" pitchFamily="18" charset="0"/>
                <a:ea typeface="DFKai-SB" pitchFamily="65" charset="-120"/>
                <a:cs typeface="Arial" charset="0"/>
              </a:rPr>
              <a:t>2 Corinthians 12:9</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3600" b="1" dirty="0">
                <a:solidFill>
                  <a:srgbClr val="FFFFFF"/>
                </a:solidFill>
                <a:latin typeface="Century" panose="02040604050505020304" pitchFamily="18" charset="0"/>
              </a:rPr>
              <a:t>But he said to me, “My </a:t>
            </a:r>
            <a:r>
              <a:rPr lang="en-US" sz="3600" b="1" u="sng" dirty="0">
                <a:solidFill>
                  <a:srgbClr val="FFFF00"/>
                </a:solidFill>
                <a:latin typeface="Century" panose="02040604050505020304" pitchFamily="18" charset="0"/>
              </a:rPr>
              <a:t>grace</a:t>
            </a:r>
            <a:r>
              <a:rPr lang="en-US" sz="3600" b="1" dirty="0">
                <a:solidFill>
                  <a:srgbClr val="FFFFFF"/>
                </a:solidFill>
                <a:latin typeface="Century" panose="02040604050505020304" pitchFamily="18" charset="0"/>
              </a:rPr>
              <a:t> is sufficient for you, for my power is made perfect in weakness.” </a:t>
            </a:r>
            <a:r>
              <a:rPr lang="en-US" sz="3600" b="1" dirty="0" smtClean="0">
                <a:solidFill>
                  <a:srgbClr val="FFFFFF"/>
                </a:solidFill>
                <a:latin typeface="Century" panose="02040604050505020304" pitchFamily="18" charset="0"/>
              </a:rPr>
              <a:t> Therefore </a:t>
            </a:r>
            <a:r>
              <a:rPr lang="en-US" sz="3600" b="1" dirty="0">
                <a:solidFill>
                  <a:srgbClr val="FFFFFF"/>
                </a:solidFill>
                <a:latin typeface="Century" panose="02040604050505020304" pitchFamily="18" charset="0"/>
              </a:rPr>
              <a:t>I will </a:t>
            </a:r>
            <a:r>
              <a:rPr lang="en-US" sz="3600" b="1" u="sng" dirty="0">
                <a:solidFill>
                  <a:srgbClr val="FFFF00"/>
                </a:solidFill>
                <a:latin typeface="Century" panose="02040604050505020304" pitchFamily="18" charset="0"/>
              </a:rPr>
              <a:t>boast</a:t>
            </a:r>
            <a:r>
              <a:rPr lang="en-US" sz="3600" b="1" dirty="0">
                <a:solidFill>
                  <a:srgbClr val="FFFFFF"/>
                </a:solidFill>
                <a:latin typeface="Century" panose="02040604050505020304" pitchFamily="18" charset="0"/>
              </a:rPr>
              <a:t> all the more gladly of my weaknesses, so that the power of Christ may rest upon me.</a:t>
            </a:r>
            <a:endParaRPr kumimoji="0" lang="en-US" altLang="zh-CN"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9215627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7895" y="207887"/>
            <a:ext cx="10566401" cy="5155257"/>
          </a:xfrm>
          <a:prstGeom prst="rect">
            <a:avLst/>
          </a:prstGeom>
        </p:spPr>
        <p:txBody>
          <a:bodyPr wrap="square">
            <a:spAutoFit/>
          </a:bodyPr>
          <a:lstStyle/>
          <a:p>
            <a:pPr lvl="0" defTabSz="914400" fontAlgn="base">
              <a:spcBef>
                <a:spcPct val="0"/>
              </a:spcBef>
              <a:spcAft>
                <a:spcPct val="0"/>
              </a:spcAft>
              <a:defRPr/>
            </a:pPr>
            <a:r>
              <a:rPr lang="zh-TW" altLang="en-US" sz="4400" b="1" dirty="0">
                <a:solidFill>
                  <a:srgbClr val="FFFFFF"/>
                </a:solidFill>
                <a:latin typeface="DFKai-SB" panose="03000509000000000000" pitchFamily="65" charset="-120"/>
                <a:ea typeface="DFKai-SB" panose="03000509000000000000" pitchFamily="65" charset="-120"/>
              </a:rPr>
              <a:t>耶穌聽見，就對他們說：「康健的人用不著醫生，有病的人才用得著</a:t>
            </a:r>
            <a:r>
              <a:rPr lang="zh-TW" altLang="en-US" sz="4400" b="1" dirty="0" smtClean="0">
                <a:solidFill>
                  <a:srgbClr val="FFFFFF"/>
                </a:solidFill>
                <a:latin typeface="DFKai-SB" panose="03000509000000000000" pitchFamily="65" charset="-120"/>
                <a:ea typeface="DFKai-SB" panose="03000509000000000000" pitchFamily="65" charset="-120"/>
              </a:rPr>
              <a:t>。</a:t>
            </a:r>
            <a:r>
              <a:rPr lang="zh-TW" altLang="en-US" sz="2800" b="1" dirty="0" smtClean="0">
                <a:solidFill>
                  <a:srgbClr val="FFFFFF"/>
                </a:solidFill>
                <a:latin typeface="DFKai-SB" panose="03000509000000000000" pitchFamily="65" charset="-120"/>
                <a:ea typeface="DFKai-SB" panose="03000509000000000000" pitchFamily="65" charset="-120"/>
              </a:rPr>
              <a:t> </a:t>
            </a:r>
            <a:r>
              <a:rPr lang="zh-TW" altLang="en-US" sz="4400" b="1" dirty="0" smtClean="0">
                <a:solidFill>
                  <a:srgbClr val="FFFFFF"/>
                </a:solidFill>
                <a:latin typeface="DFKai-SB" panose="03000509000000000000" pitchFamily="65" charset="-120"/>
                <a:ea typeface="DFKai-SB" panose="03000509000000000000" pitchFamily="65" charset="-120"/>
              </a:rPr>
              <a:t>我</a:t>
            </a:r>
            <a:r>
              <a:rPr lang="zh-TW" altLang="en-US" sz="4400" b="1" dirty="0">
                <a:solidFill>
                  <a:srgbClr val="FFFFFF"/>
                </a:solidFill>
                <a:latin typeface="DFKai-SB" panose="03000509000000000000" pitchFamily="65" charset="-120"/>
                <a:ea typeface="DFKai-SB" panose="03000509000000000000" pitchFamily="65" charset="-120"/>
              </a:rPr>
              <a:t>來本不是召義人，乃是召罪人。</a:t>
            </a:r>
            <a:r>
              <a:rPr lang="zh-TW" altLang="en-US" sz="4400" b="1" dirty="0" smtClean="0">
                <a:solidFill>
                  <a:srgbClr val="FFFFFF"/>
                </a:solidFill>
                <a:latin typeface="DFKai-SB" panose="03000509000000000000" pitchFamily="65" charset="-120"/>
                <a:ea typeface="DFKai-SB" panose="03000509000000000000" pitchFamily="65" charset="-120"/>
              </a:rPr>
              <a:t>」</a:t>
            </a:r>
            <a:endParaRPr lang="en-US" altLang="zh-TW" sz="4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馬可福音</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 </a:t>
            </a:r>
            <a:r>
              <a:rPr lang="en-US" altLang="zh-TW" sz="3600" b="1" noProof="0" dirty="0" smtClean="0">
                <a:solidFill>
                  <a:srgbClr val="FFFFFF"/>
                </a:solidFill>
                <a:latin typeface="Century" panose="02040604050505020304" pitchFamily="18" charset="0"/>
                <a:ea typeface="DFKai-SB" pitchFamily="65" charset="-120"/>
                <a:cs typeface="Arial" charset="0"/>
              </a:rPr>
              <a:t>Mark 2:17</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3600" b="1" dirty="0">
                <a:solidFill>
                  <a:srgbClr val="FFFFFF"/>
                </a:solidFill>
                <a:latin typeface="Century" panose="02040604050505020304" pitchFamily="18" charset="0"/>
              </a:rPr>
              <a:t>And when Jesus heard it, he said to them, “Those who are well have no need of a physician, but those who are sick. I came not to call the righteous, but sinners.”</a:t>
            </a:r>
            <a:endParaRPr kumimoji="0" lang="en-US" altLang="zh-CN"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3715363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6245" y="477348"/>
            <a:ext cx="10332278" cy="5539978"/>
          </a:xfrm>
          <a:prstGeom prst="rect">
            <a:avLst/>
          </a:prstGeom>
        </p:spPr>
        <p:txBody>
          <a:bodyPr wrap="square">
            <a:spAutoFit/>
          </a:bodyPr>
          <a:lstStyle/>
          <a:p>
            <a:pPr lvl="0" defTabSz="914400" fontAlgn="base">
              <a:spcBef>
                <a:spcPct val="0"/>
              </a:spcBef>
              <a:spcAft>
                <a:spcPct val="0"/>
              </a:spcAft>
              <a:defRPr/>
            </a:pPr>
            <a:r>
              <a:rPr lang="en-US" altLang="zh-TW" sz="4800" b="1" dirty="0" smtClean="0">
                <a:solidFill>
                  <a:srgbClr val="FFFFFF"/>
                </a:solidFill>
                <a:latin typeface="Century" panose="02040604050505020304" pitchFamily="18" charset="0"/>
                <a:ea typeface="DFKai-SB" panose="03000509000000000000" pitchFamily="65" charset="-120"/>
              </a:rPr>
              <a:t>    The </a:t>
            </a:r>
            <a:r>
              <a:rPr lang="en-US" altLang="zh-TW" sz="4800" b="1" dirty="0">
                <a:solidFill>
                  <a:srgbClr val="FFFFFF"/>
                </a:solidFill>
                <a:latin typeface="Century" panose="02040604050505020304" pitchFamily="18" charset="0"/>
                <a:ea typeface="DFKai-SB" panose="03000509000000000000" pitchFamily="65" charset="-120"/>
              </a:rPr>
              <a:t>4 </a:t>
            </a:r>
            <a:r>
              <a:rPr lang="en-US" altLang="zh-TW" sz="4800" b="1" u="sng" dirty="0" smtClean="0">
                <a:solidFill>
                  <a:srgbClr val="FFFF00"/>
                </a:solidFill>
                <a:latin typeface="Century" panose="02040604050505020304" pitchFamily="18" charset="0"/>
                <a:ea typeface="DFKai-SB" panose="03000509000000000000" pitchFamily="65" charset="-120"/>
              </a:rPr>
              <a:t>Absolutes</a:t>
            </a:r>
            <a:r>
              <a:rPr lang="en-US" altLang="zh-TW" sz="4800" b="1" dirty="0">
                <a:solidFill>
                  <a:srgbClr val="FFFFFF"/>
                </a:solidFill>
                <a:latin typeface="Century" panose="02040604050505020304" pitchFamily="18" charset="0"/>
                <a:ea typeface="DFKai-SB" panose="03000509000000000000" pitchFamily="65" charset="-120"/>
              </a:rPr>
              <a:t> </a:t>
            </a:r>
            <a:r>
              <a:rPr lang="en-US" altLang="zh-TW" sz="4800" b="1" dirty="0" smtClean="0">
                <a:solidFill>
                  <a:srgbClr val="FFFFFF"/>
                </a:solidFill>
                <a:latin typeface="Century" panose="02040604050505020304" pitchFamily="18" charset="0"/>
                <a:ea typeface="DFKai-SB" panose="03000509000000000000" pitchFamily="65" charset="-120"/>
              </a:rPr>
              <a:t>in AA meetings</a:t>
            </a:r>
          </a:p>
          <a:p>
            <a:pPr lvl="0" defTabSz="914400" fontAlgn="base">
              <a:spcBef>
                <a:spcPct val="0"/>
              </a:spcBef>
              <a:spcAft>
                <a:spcPct val="0"/>
              </a:spcAft>
              <a:defRPr/>
            </a:pPr>
            <a:endParaRPr lang="en-US" altLang="zh-TW" sz="4000" b="1" dirty="0">
              <a:solidFill>
                <a:srgbClr val="FFFFFF"/>
              </a:solidFill>
              <a:latin typeface="Century" panose="02040604050505020304" pitchFamily="18" charset="0"/>
              <a:ea typeface="DFKai-SB" panose="03000509000000000000" pitchFamily="65" charset="-120"/>
            </a:endParaRPr>
          </a:p>
          <a:p>
            <a:pPr marL="1597669" lvl="2" indent="-685800" defTabSz="914400" fontAlgn="base">
              <a:spcBef>
                <a:spcPct val="0"/>
              </a:spcBef>
              <a:spcAft>
                <a:spcPct val="0"/>
              </a:spcAft>
              <a:buFont typeface="Wingdings" panose="05000000000000000000" pitchFamily="2" charset="2"/>
              <a:buChar char="§"/>
              <a:defRPr/>
            </a:pPr>
            <a:r>
              <a:rPr lang="en-US" altLang="zh-TW" sz="4400" b="1" dirty="0" smtClean="0">
                <a:solidFill>
                  <a:srgbClr val="FFFFFF"/>
                </a:solidFill>
                <a:latin typeface="Century" panose="02040604050505020304" pitchFamily="18" charset="0"/>
                <a:ea typeface="DFKai-SB" panose="03000509000000000000" pitchFamily="65" charset="-120"/>
              </a:rPr>
              <a:t>Honesty </a:t>
            </a:r>
            <a:r>
              <a:rPr lang="zh-TW" altLang="en-US" sz="4400" b="1" dirty="0" smtClean="0">
                <a:solidFill>
                  <a:srgbClr val="FFFFFF"/>
                </a:solidFill>
                <a:latin typeface="Century" panose="02040604050505020304" pitchFamily="18" charset="0"/>
                <a:ea typeface="DFKai-SB" panose="03000509000000000000" pitchFamily="65" charset="-120"/>
              </a:rPr>
              <a:t> </a:t>
            </a:r>
            <a:r>
              <a:rPr lang="zh-TW" altLang="en-US" sz="5400" b="1" dirty="0" smtClean="0">
                <a:solidFill>
                  <a:srgbClr val="FFFFFF"/>
                </a:solidFill>
                <a:latin typeface="Century" panose="02040604050505020304" pitchFamily="18" charset="0"/>
                <a:ea typeface="DFKai-SB" panose="03000509000000000000" pitchFamily="65" charset="-120"/>
              </a:rPr>
              <a:t>誠實</a:t>
            </a:r>
            <a:endParaRPr lang="en-US" altLang="zh-TW" sz="4400" b="1" dirty="0" smtClean="0">
              <a:solidFill>
                <a:srgbClr val="FFFFFF"/>
              </a:solidFill>
              <a:latin typeface="Century" panose="02040604050505020304" pitchFamily="18" charset="0"/>
              <a:ea typeface="DFKai-SB" panose="03000509000000000000" pitchFamily="65" charset="-120"/>
            </a:endParaRPr>
          </a:p>
          <a:p>
            <a:pPr marL="685800" lvl="0" indent="-685800" defTabSz="914400" fontAlgn="base">
              <a:spcBef>
                <a:spcPct val="0"/>
              </a:spcBef>
              <a:spcAft>
                <a:spcPct val="0"/>
              </a:spcAft>
              <a:buFont typeface="Wingdings" panose="05000000000000000000" pitchFamily="2" charset="2"/>
              <a:buChar char="§"/>
              <a:defRPr/>
            </a:pPr>
            <a:endParaRPr lang="en-US" altLang="zh-TW" sz="1400" b="1" dirty="0">
              <a:solidFill>
                <a:srgbClr val="FFFFFF"/>
              </a:solidFill>
              <a:latin typeface="Century" panose="02040604050505020304" pitchFamily="18" charset="0"/>
              <a:ea typeface="DFKai-SB" panose="03000509000000000000" pitchFamily="65" charset="-120"/>
            </a:endParaRPr>
          </a:p>
          <a:p>
            <a:pPr marL="1597669" lvl="2" indent="-685800" defTabSz="914400" fontAlgn="base">
              <a:spcBef>
                <a:spcPct val="0"/>
              </a:spcBef>
              <a:spcAft>
                <a:spcPct val="0"/>
              </a:spcAft>
              <a:buFont typeface="Wingdings" panose="05000000000000000000" pitchFamily="2" charset="2"/>
              <a:buChar char="§"/>
              <a:defRPr/>
            </a:pPr>
            <a:r>
              <a:rPr lang="en-US" altLang="zh-TW" sz="4400" b="1" dirty="0" smtClean="0">
                <a:solidFill>
                  <a:srgbClr val="FFFFFF"/>
                </a:solidFill>
                <a:latin typeface="Century" panose="02040604050505020304" pitchFamily="18" charset="0"/>
                <a:ea typeface="DFKai-SB" panose="03000509000000000000" pitchFamily="65" charset="-120"/>
              </a:rPr>
              <a:t>Unselfishness</a:t>
            </a:r>
            <a:r>
              <a:rPr lang="zh-TW" altLang="en-US" sz="4400" b="1" dirty="0" smtClean="0">
                <a:solidFill>
                  <a:srgbClr val="FFFFFF"/>
                </a:solidFill>
                <a:latin typeface="Century" panose="02040604050505020304" pitchFamily="18" charset="0"/>
                <a:ea typeface="DFKai-SB" panose="03000509000000000000" pitchFamily="65" charset="-120"/>
              </a:rPr>
              <a:t>  </a:t>
            </a:r>
            <a:r>
              <a:rPr lang="zh-TW" altLang="en-US" sz="5400" b="1" dirty="0" smtClean="0">
                <a:solidFill>
                  <a:srgbClr val="FFFFFF"/>
                </a:solidFill>
                <a:latin typeface="Century" panose="02040604050505020304" pitchFamily="18" charset="0"/>
                <a:ea typeface="DFKai-SB" panose="03000509000000000000" pitchFamily="65" charset="-120"/>
              </a:rPr>
              <a:t>不自私</a:t>
            </a:r>
            <a:endParaRPr lang="en-US" altLang="zh-TW" sz="4400" b="1" dirty="0" smtClean="0">
              <a:solidFill>
                <a:srgbClr val="FFFFFF"/>
              </a:solidFill>
              <a:latin typeface="Century" panose="02040604050505020304" pitchFamily="18" charset="0"/>
              <a:ea typeface="DFKai-SB" panose="03000509000000000000" pitchFamily="65" charset="-120"/>
            </a:endParaRPr>
          </a:p>
          <a:p>
            <a:pPr marL="685800" lvl="0" indent="-685800" defTabSz="914400" fontAlgn="base">
              <a:spcBef>
                <a:spcPct val="0"/>
              </a:spcBef>
              <a:spcAft>
                <a:spcPct val="0"/>
              </a:spcAft>
              <a:buFont typeface="Wingdings" panose="05000000000000000000" pitchFamily="2" charset="2"/>
              <a:buChar char="§"/>
              <a:defRPr/>
            </a:pPr>
            <a:endParaRPr lang="en-US" altLang="zh-TW" sz="1400" b="1" dirty="0">
              <a:solidFill>
                <a:srgbClr val="FFFFFF"/>
              </a:solidFill>
              <a:latin typeface="Century" panose="02040604050505020304" pitchFamily="18" charset="0"/>
              <a:ea typeface="DFKai-SB" panose="03000509000000000000" pitchFamily="65" charset="-120"/>
            </a:endParaRPr>
          </a:p>
          <a:p>
            <a:pPr marL="1597669" lvl="2" indent="-685800" defTabSz="914400" fontAlgn="base">
              <a:spcBef>
                <a:spcPct val="0"/>
              </a:spcBef>
              <a:spcAft>
                <a:spcPct val="0"/>
              </a:spcAft>
              <a:buFont typeface="Wingdings" panose="05000000000000000000" pitchFamily="2" charset="2"/>
              <a:buChar char="§"/>
              <a:defRPr/>
            </a:pPr>
            <a:r>
              <a:rPr lang="en-US" altLang="zh-TW" sz="4400" b="1" dirty="0" smtClean="0">
                <a:solidFill>
                  <a:srgbClr val="FFFFFF"/>
                </a:solidFill>
                <a:latin typeface="Century" panose="02040604050505020304" pitchFamily="18" charset="0"/>
                <a:ea typeface="DFKai-SB" panose="03000509000000000000" pitchFamily="65" charset="-120"/>
              </a:rPr>
              <a:t>Purity</a:t>
            </a:r>
            <a:r>
              <a:rPr lang="zh-TW" altLang="en-US" sz="4400" b="1" dirty="0" smtClean="0">
                <a:solidFill>
                  <a:srgbClr val="FFFFFF"/>
                </a:solidFill>
                <a:latin typeface="Century" panose="02040604050505020304" pitchFamily="18" charset="0"/>
                <a:ea typeface="DFKai-SB" panose="03000509000000000000" pitchFamily="65" charset="-120"/>
              </a:rPr>
              <a:t>  </a:t>
            </a:r>
            <a:r>
              <a:rPr lang="zh-TW" altLang="en-US" sz="5400" b="1" dirty="0" smtClean="0">
                <a:solidFill>
                  <a:srgbClr val="FFFFFF"/>
                </a:solidFill>
                <a:latin typeface="Century" panose="02040604050505020304" pitchFamily="18" charset="0"/>
                <a:ea typeface="DFKai-SB" panose="03000509000000000000" pitchFamily="65" charset="-120"/>
              </a:rPr>
              <a:t>純潔</a:t>
            </a:r>
            <a:endParaRPr lang="en-US" altLang="zh-TW" sz="4400" b="1" dirty="0" smtClean="0">
              <a:solidFill>
                <a:srgbClr val="FFFFFF"/>
              </a:solidFill>
              <a:latin typeface="Century" panose="02040604050505020304" pitchFamily="18" charset="0"/>
              <a:ea typeface="DFKai-SB" panose="03000509000000000000" pitchFamily="65" charset="-120"/>
            </a:endParaRPr>
          </a:p>
          <a:p>
            <a:pPr marL="685800" lvl="0" indent="-685800" defTabSz="914400" fontAlgn="base">
              <a:spcBef>
                <a:spcPct val="0"/>
              </a:spcBef>
              <a:spcAft>
                <a:spcPct val="0"/>
              </a:spcAft>
              <a:buFont typeface="Wingdings" panose="05000000000000000000" pitchFamily="2" charset="2"/>
              <a:buChar char="§"/>
              <a:defRPr/>
            </a:pPr>
            <a:endParaRPr lang="en-US" altLang="zh-TW" sz="1400" b="1" dirty="0">
              <a:solidFill>
                <a:srgbClr val="FFFFFF"/>
              </a:solidFill>
              <a:latin typeface="Century" panose="02040604050505020304" pitchFamily="18" charset="0"/>
              <a:ea typeface="DFKai-SB" panose="03000509000000000000" pitchFamily="65" charset="-120"/>
            </a:endParaRPr>
          </a:p>
          <a:p>
            <a:pPr marL="1597669" lvl="2" indent="-685800" defTabSz="914400" fontAlgn="base">
              <a:spcBef>
                <a:spcPct val="0"/>
              </a:spcBef>
              <a:spcAft>
                <a:spcPct val="0"/>
              </a:spcAft>
              <a:buFont typeface="Wingdings" panose="05000000000000000000" pitchFamily="2" charset="2"/>
              <a:buChar char="§"/>
              <a:defRPr/>
            </a:pPr>
            <a:r>
              <a:rPr lang="en-US" altLang="zh-TW" sz="4400" b="1" dirty="0" smtClean="0">
                <a:solidFill>
                  <a:srgbClr val="FFFFFF"/>
                </a:solidFill>
                <a:latin typeface="Century" panose="02040604050505020304" pitchFamily="18" charset="0"/>
                <a:ea typeface="DFKai-SB" panose="03000509000000000000" pitchFamily="65" charset="-120"/>
              </a:rPr>
              <a:t>Love</a:t>
            </a:r>
            <a:r>
              <a:rPr lang="zh-TW" altLang="en-US" sz="4400" b="1" dirty="0" smtClean="0">
                <a:solidFill>
                  <a:srgbClr val="FFFFFF"/>
                </a:solidFill>
                <a:latin typeface="Century" panose="02040604050505020304" pitchFamily="18" charset="0"/>
                <a:ea typeface="DFKai-SB" panose="03000509000000000000" pitchFamily="65" charset="-120"/>
              </a:rPr>
              <a:t>  </a:t>
            </a:r>
            <a:r>
              <a:rPr lang="zh-TW" altLang="en-US" sz="5400" b="1" dirty="0" smtClean="0">
                <a:solidFill>
                  <a:srgbClr val="FFFFFF"/>
                </a:solidFill>
                <a:latin typeface="Century" panose="02040604050505020304" pitchFamily="18" charset="0"/>
                <a:ea typeface="DFKai-SB" panose="03000509000000000000" pitchFamily="65" charset="-120"/>
              </a:rPr>
              <a:t>愛</a:t>
            </a:r>
            <a:endParaRPr kumimoji="1"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2503548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What is A.A.? | Alcoholics Anonymo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8664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41401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1" y="565695"/>
            <a:ext cx="10164417" cy="5663089"/>
          </a:xfrm>
          <a:prstGeom prst="rect">
            <a:avLst/>
          </a:prstGeom>
        </p:spPr>
        <p:txBody>
          <a:bodyPr wrap="square">
            <a:spAutoFit/>
          </a:bodyPr>
          <a:lstStyle/>
          <a:p>
            <a:pPr lvl="0" algn="ctr" defTabSz="914400" fontAlgn="base">
              <a:spcBef>
                <a:spcPct val="0"/>
              </a:spcBef>
              <a:spcAft>
                <a:spcPct val="0"/>
              </a:spcAft>
              <a:defRPr/>
            </a:pPr>
            <a:r>
              <a:rPr lang="zh-TW" altLang="en-US" b="1" dirty="0" smtClean="0">
                <a:solidFill>
                  <a:schemeClr val="bg1"/>
                </a:solidFill>
                <a:latin typeface="DFKai-SB" panose="03000509000000000000" pitchFamily="65" charset="-120"/>
                <a:ea typeface="DFKai-SB" panose="03000509000000000000" pitchFamily="65" charset="-120"/>
                <a:cs typeface="Arial" charset="0"/>
              </a:rPr>
              <a:t> </a:t>
            </a:r>
            <a:r>
              <a:rPr lang="zh-TW" altLang="en-US" sz="6000" b="1" dirty="0" smtClean="0">
                <a:solidFill>
                  <a:schemeClr val="bg1"/>
                </a:solidFill>
                <a:latin typeface="DFKai-SB" panose="03000509000000000000" pitchFamily="65" charset="-120"/>
                <a:ea typeface="DFKai-SB" panose="03000509000000000000" pitchFamily="65" charset="-120"/>
                <a:cs typeface="Arial" charset="0"/>
              </a:rPr>
              <a:t>恩</a:t>
            </a:r>
            <a:r>
              <a:rPr lang="zh-TW" altLang="en-US" sz="6000" b="1" dirty="0">
                <a:solidFill>
                  <a:schemeClr val="bg1"/>
                </a:solidFill>
                <a:latin typeface="DFKai-SB" panose="03000509000000000000" pitchFamily="65" charset="-120"/>
                <a:ea typeface="DFKai-SB" panose="03000509000000000000" pitchFamily="65" charset="-120"/>
                <a:cs typeface="Arial" charset="0"/>
              </a:rPr>
              <a:t>典</a:t>
            </a:r>
            <a:r>
              <a:rPr lang="zh-TW" altLang="en-US" sz="4800" b="1" dirty="0">
                <a:solidFill>
                  <a:schemeClr val="bg1"/>
                </a:solidFill>
                <a:latin typeface="DFKai-SB" panose="03000509000000000000" pitchFamily="65" charset="-120"/>
                <a:ea typeface="DFKai-SB" panose="03000509000000000000" pitchFamily="65" charset="-120"/>
                <a:cs typeface="Arial" charset="0"/>
              </a:rPr>
              <a:t>＋</a:t>
            </a:r>
            <a:r>
              <a:rPr lang="zh-TW" altLang="en-US" sz="6000" b="1" dirty="0">
                <a:solidFill>
                  <a:schemeClr val="bg1"/>
                </a:solidFill>
                <a:latin typeface="DFKai-SB" panose="03000509000000000000" pitchFamily="65" charset="-120"/>
                <a:ea typeface="DFKai-SB" panose="03000509000000000000" pitchFamily="65" charset="-120"/>
                <a:cs typeface="Arial" charset="0"/>
              </a:rPr>
              <a:t>真理</a:t>
            </a:r>
            <a:r>
              <a:rPr lang="zh-TW" altLang="en-US" sz="4800" b="1" dirty="0">
                <a:solidFill>
                  <a:schemeClr val="bg1"/>
                </a:solidFill>
                <a:latin typeface="DFKai-SB" panose="03000509000000000000" pitchFamily="65" charset="-120"/>
                <a:ea typeface="DFKai-SB" panose="03000509000000000000" pitchFamily="65" charset="-120"/>
                <a:cs typeface="Arial" charset="0"/>
              </a:rPr>
              <a:t>＋</a:t>
            </a:r>
            <a:r>
              <a:rPr lang="zh-TW" altLang="en-US" sz="6000" b="1" dirty="0">
                <a:solidFill>
                  <a:schemeClr val="bg1"/>
                </a:solidFill>
                <a:latin typeface="DFKai-SB" panose="03000509000000000000" pitchFamily="65" charset="-120"/>
                <a:ea typeface="DFKai-SB" panose="03000509000000000000" pitchFamily="65" charset="-120"/>
                <a:cs typeface="Arial" charset="0"/>
              </a:rPr>
              <a:t>時間</a:t>
            </a:r>
            <a:endParaRPr lang="en-US" altLang="zh-TW" sz="6000" b="1" dirty="0">
              <a:solidFill>
                <a:schemeClr val="bg1"/>
              </a:solidFill>
              <a:latin typeface="DFKai-SB" panose="03000509000000000000" pitchFamily="65" charset="-120"/>
              <a:ea typeface="DFKai-SB" panose="03000509000000000000" pitchFamily="65" charset="-120"/>
              <a:cs typeface="Arial" charset="0"/>
            </a:endParaRPr>
          </a:p>
          <a:p>
            <a:pPr lvl="0" algn="ctr" defTabSz="914400" fontAlgn="base">
              <a:spcBef>
                <a:spcPct val="0"/>
              </a:spcBef>
              <a:spcAft>
                <a:spcPct val="0"/>
              </a:spcAft>
              <a:defRPr/>
            </a:pPr>
            <a:endParaRPr lang="en-US" altLang="zh-TW" sz="300" dirty="0" smtClean="0">
              <a:solidFill>
                <a:schemeClr val="bg1"/>
              </a:solidFill>
              <a:latin typeface="Yu Gothic UI Semibold" panose="020B0700000000000000" pitchFamily="34" charset="-128"/>
              <a:ea typeface="Yu Gothic UI Semibold" panose="020B0700000000000000" pitchFamily="34" charset="-128"/>
              <a:cs typeface="Arial" charset="0"/>
            </a:endParaRPr>
          </a:p>
          <a:p>
            <a:pPr lvl="0" algn="ctr" defTabSz="914400" fontAlgn="base">
              <a:spcBef>
                <a:spcPct val="0"/>
              </a:spcBef>
              <a:spcAft>
                <a:spcPct val="0"/>
              </a:spcAft>
              <a:defRPr/>
            </a:pPr>
            <a:endParaRPr lang="en-US" altLang="zh-TW" sz="300" dirty="0">
              <a:solidFill>
                <a:schemeClr val="bg1"/>
              </a:solidFill>
              <a:latin typeface="Yu Gothic UI Semibold" panose="020B0700000000000000" pitchFamily="34" charset="-128"/>
              <a:ea typeface="Yu Gothic UI Semibold" panose="020B0700000000000000" pitchFamily="34" charset="-128"/>
              <a:cs typeface="Arial" charset="0"/>
            </a:endParaRPr>
          </a:p>
          <a:p>
            <a:pPr lvl="0" algn="ctr" defTabSz="914400" fontAlgn="base">
              <a:spcBef>
                <a:spcPct val="0"/>
              </a:spcBef>
              <a:spcAft>
                <a:spcPct val="0"/>
              </a:spcAft>
              <a:defRPr/>
            </a:pPr>
            <a:endParaRPr lang="en-US" altLang="zh-TW" sz="300" dirty="0" smtClean="0">
              <a:solidFill>
                <a:schemeClr val="bg1"/>
              </a:solidFill>
              <a:latin typeface="Yu Gothic UI Semibold" panose="020B0700000000000000" pitchFamily="34" charset="-128"/>
              <a:ea typeface="Yu Gothic UI Semibold" panose="020B0700000000000000" pitchFamily="34" charset="-128"/>
              <a:cs typeface="Arial" charset="0"/>
            </a:endParaRPr>
          </a:p>
          <a:p>
            <a:pPr lvl="0" algn="ctr" defTabSz="914400" fontAlgn="base">
              <a:spcBef>
                <a:spcPct val="0"/>
              </a:spcBef>
              <a:spcAft>
                <a:spcPct val="0"/>
              </a:spcAft>
              <a:defRPr/>
            </a:pPr>
            <a:endParaRPr lang="en-US" altLang="zh-TW" sz="300" dirty="0">
              <a:solidFill>
                <a:schemeClr val="bg1"/>
              </a:solidFill>
              <a:latin typeface="Yu Gothic UI Semibold" panose="020B0700000000000000" pitchFamily="34" charset="-128"/>
              <a:ea typeface="Yu Gothic UI Semibold" panose="020B0700000000000000" pitchFamily="34" charset="-128"/>
              <a:cs typeface="Arial" charset="0"/>
            </a:endParaRPr>
          </a:p>
          <a:p>
            <a:pPr lvl="0" algn="ctr" defTabSz="914400" fontAlgn="base">
              <a:spcBef>
                <a:spcPct val="0"/>
              </a:spcBef>
              <a:spcAft>
                <a:spcPct val="0"/>
              </a:spcAft>
              <a:defRPr/>
            </a:pPr>
            <a:r>
              <a:rPr lang="en-US" altLang="zh-TW" sz="4800" b="1" dirty="0">
                <a:solidFill>
                  <a:schemeClr val="bg1"/>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Grace</a:t>
            </a:r>
            <a:r>
              <a:rPr lang="en-US" altLang="zh-TW" sz="4400" b="1" dirty="0">
                <a:solidFill>
                  <a:schemeClr val="bg1"/>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 </a:t>
            </a:r>
            <a:r>
              <a:rPr lang="en-US" altLang="zh-TW" sz="4800" b="1" dirty="0">
                <a:solidFill>
                  <a:schemeClr val="bg1"/>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Truth</a:t>
            </a:r>
            <a:r>
              <a:rPr lang="en-US" altLang="zh-TW" sz="4400" b="1" dirty="0">
                <a:solidFill>
                  <a:schemeClr val="bg1"/>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 </a:t>
            </a:r>
            <a:r>
              <a:rPr lang="en-US" altLang="zh-TW" sz="4800" b="1" dirty="0" smtClean="0">
                <a:solidFill>
                  <a:schemeClr val="bg1"/>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Time</a:t>
            </a:r>
          </a:p>
          <a:p>
            <a:pPr lvl="0" algn="ctr" defTabSz="914400" fontAlgn="base">
              <a:spcBef>
                <a:spcPct val="0"/>
              </a:spcBef>
              <a:spcAft>
                <a:spcPct val="0"/>
              </a:spcAft>
              <a:defRPr/>
            </a:pPr>
            <a:endParaRPr lang="en-US" altLang="zh-TW" sz="8000" b="1" kern="0" dirty="0">
              <a:solidFill>
                <a:schemeClr val="bg1"/>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endParaRPr>
          </a:p>
          <a:p>
            <a:pPr lvl="0" algn="ctr" defTabSz="914400" fontAlgn="base">
              <a:spcBef>
                <a:spcPct val="0"/>
              </a:spcBef>
              <a:spcAft>
                <a:spcPct val="0"/>
              </a:spcAft>
              <a:defRPr/>
            </a:pPr>
            <a:r>
              <a:rPr lang="en-US" altLang="zh-TW" sz="4800" b="1" kern="0" dirty="0" smtClean="0">
                <a:solidFill>
                  <a:schemeClr val="bg1"/>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a:t>
            </a:r>
            <a:r>
              <a:rPr lang="zh-TW" altLang="en-US" sz="4800" b="1" kern="0" dirty="0" smtClean="0">
                <a:solidFill>
                  <a:schemeClr val="bg1"/>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a:t>
            </a:r>
            <a:r>
              <a:rPr lang="en-US" altLang="zh-TW" sz="4800" b="1" kern="0" dirty="0" smtClean="0">
                <a:solidFill>
                  <a:schemeClr val="bg1"/>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&lt;</a:t>
            </a:r>
            <a:r>
              <a:rPr lang="zh-TW" altLang="en-US" sz="4800" b="1" kern="0" dirty="0" smtClean="0">
                <a:solidFill>
                  <a:schemeClr val="bg1"/>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改變帶來醫治</a:t>
            </a:r>
            <a:r>
              <a:rPr lang="en-US" altLang="zh-TW" sz="4800" b="1" kern="0" dirty="0" smtClean="0">
                <a:solidFill>
                  <a:schemeClr val="bg1"/>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&gt;</a:t>
            </a:r>
          </a:p>
          <a:p>
            <a:pPr lvl="0" algn="ctr" defTabSz="914400" fontAlgn="base">
              <a:spcBef>
                <a:spcPct val="0"/>
              </a:spcBef>
              <a:spcAft>
                <a:spcPct val="0"/>
              </a:spcAft>
              <a:defRPr/>
            </a:pPr>
            <a:r>
              <a:rPr lang="en-US" altLang="zh-TW" sz="4800" b="1" kern="0" dirty="0" smtClean="0">
                <a:solidFill>
                  <a:schemeClr val="bg1"/>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a:t>
            </a:r>
            <a:r>
              <a:rPr lang="zh-TW" altLang="en-US" sz="4800" b="1" kern="0" dirty="0" smtClean="0">
                <a:solidFill>
                  <a:schemeClr val="bg1"/>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a:t>
            </a:r>
            <a:r>
              <a:rPr lang="en-US" altLang="zh-TW" sz="4800" b="1" kern="0" dirty="0" smtClean="0">
                <a:solidFill>
                  <a:schemeClr val="bg1"/>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&lt;</a:t>
            </a:r>
            <a:r>
              <a:rPr lang="en-US" altLang="zh-TW" sz="3600" b="1" kern="0" dirty="0" smtClean="0">
                <a:solidFill>
                  <a:schemeClr val="bg1"/>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Changes </a:t>
            </a:r>
            <a:r>
              <a:rPr lang="en-US" altLang="zh-TW" sz="3600" b="1" kern="0" dirty="0">
                <a:solidFill>
                  <a:schemeClr val="bg1"/>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T</a:t>
            </a:r>
            <a:r>
              <a:rPr lang="en-US" altLang="zh-TW" sz="3600" b="1" kern="0" dirty="0" smtClean="0">
                <a:solidFill>
                  <a:schemeClr val="bg1"/>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hat Heal</a:t>
            </a:r>
            <a:r>
              <a:rPr lang="en-US" altLang="zh-TW" sz="3200" b="1" kern="0" dirty="0" smtClean="0">
                <a:solidFill>
                  <a:schemeClr val="bg1"/>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&gt;</a:t>
            </a:r>
          </a:p>
          <a:p>
            <a:pPr lvl="0" algn="ctr" defTabSz="914400" fontAlgn="base">
              <a:spcBef>
                <a:spcPct val="0"/>
              </a:spcBef>
              <a:spcAft>
                <a:spcPct val="0"/>
              </a:spcAft>
              <a:defRPr/>
            </a:pPr>
            <a:endParaRPr lang="en-US" altLang="zh-TW" sz="1200" b="1" kern="0" dirty="0" smtClean="0">
              <a:solidFill>
                <a:schemeClr val="bg1"/>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endParaRPr>
          </a:p>
          <a:p>
            <a:pPr lvl="0" algn="ctr" defTabSz="914400" fontAlgn="base">
              <a:spcBef>
                <a:spcPct val="0"/>
              </a:spcBef>
              <a:spcAft>
                <a:spcPct val="0"/>
              </a:spcAft>
              <a:defRPr/>
            </a:pPr>
            <a:r>
              <a:rPr lang="en-US" altLang="zh-TW" sz="3200" b="1" kern="0" dirty="0">
                <a:solidFill>
                  <a:schemeClr val="bg1"/>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a:t>
            </a:r>
            <a:r>
              <a:rPr lang="en-US" altLang="zh-TW" sz="3200" b="1" kern="0" dirty="0" smtClean="0">
                <a:solidFill>
                  <a:schemeClr val="bg1"/>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a:t>
            </a:r>
            <a:r>
              <a:rPr lang="zh-TW" altLang="en-US" sz="3200" b="1" kern="0" dirty="0" smtClean="0">
                <a:solidFill>
                  <a:schemeClr val="bg1"/>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a:t>
            </a:r>
            <a:r>
              <a:rPr lang="en-US" altLang="zh-TW" sz="3200" b="1" kern="0" dirty="0" smtClean="0">
                <a:solidFill>
                  <a:schemeClr val="bg1"/>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Henry Cloud</a:t>
            </a:r>
          </a:p>
          <a:p>
            <a:pPr lvl="0" algn="ctr" defTabSz="914400" fontAlgn="base">
              <a:spcBef>
                <a:spcPct val="0"/>
              </a:spcBef>
              <a:spcAft>
                <a:spcPct val="0"/>
              </a:spcAft>
              <a:defRPr/>
            </a:pPr>
            <a:endParaRPr lang="en-US" altLang="zh-TW" sz="900" b="1" kern="0" dirty="0">
              <a:solidFill>
                <a:schemeClr val="bg1"/>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2017062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0174" y="137209"/>
            <a:ext cx="9877287" cy="4047262"/>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神的國如同人把種撒在地上。 </a:t>
            </a:r>
            <a:r>
              <a:rPr lang="zh-TW" altLang="en-US" sz="4000" b="1" dirty="0" smtClean="0">
                <a:solidFill>
                  <a:srgbClr val="FFFFFF"/>
                </a:solidFill>
                <a:latin typeface="DFKai-SB" panose="03000509000000000000" pitchFamily="65" charset="-120"/>
                <a:ea typeface="DFKai-SB" panose="03000509000000000000" pitchFamily="65" charset="-120"/>
              </a:rPr>
              <a:t>黑</a:t>
            </a:r>
            <a:r>
              <a:rPr lang="zh-TW" altLang="en-US" sz="4000" b="1" dirty="0">
                <a:solidFill>
                  <a:srgbClr val="FFFFFF"/>
                </a:solidFill>
                <a:latin typeface="DFKai-SB" panose="03000509000000000000" pitchFamily="65" charset="-120"/>
                <a:ea typeface="DFKai-SB" panose="03000509000000000000" pitchFamily="65" charset="-120"/>
              </a:rPr>
              <a:t>夜睡覺，白日起來，這種就發芽漸長，那人卻不曉得如何這樣</a:t>
            </a:r>
            <a:r>
              <a:rPr lang="zh-TW" altLang="en-US" sz="4000" b="1" dirty="0" smtClean="0">
                <a:solidFill>
                  <a:srgbClr val="FFFFFF"/>
                </a:solidFill>
                <a:latin typeface="DFKai-SB" panose="03000509000000000000" pitchFamily="65" charset="-120"/>
                <a:ea typeface="DFKai-SB" panose="03000509000000000000" pitchFamily="65" charset="-120"/>
              </a:rPr>
              <a:t>。 </a:t>
            </a: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馬可福音</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600" b="1" dirty="0" smtClean="0">
                <a:solidFill>
                  <a:srgbClr val="FFFFFF"/>
                </a:solidFill>
                <a:latin typeface="Century" panose="02040604050505020304" pitchFamily="18" charset="0"/>
                <a:ea typeface="DFKai-SB" pitchFamily="65" charset="-120"/>
                <a:cs typeface="Arial" charset="0"/>
              </a:rPr>
              <a:t>Mark 4:26-27</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3200" b="1" dirty="0">
                <a:solidFill>
                  <a:srgbClr val="FFFFFF"/>
                </a:solidFill>
                <a:latin typeface="Century" panose="02040604050505020304" pitchFamily="18" charset="0"/>
              </a:rPr>
              <a:t>The kingdom of God is as if a man should scatter seed on the ground. </a:t>
            </a:r>
            <a:r>
              <a:rPr lang="en-US" sz="3200" b="1" dirty="0" smtClean="0">
                <a:solidFill>
                  <a:srgbClr val="FFFFFF"/>
                </a:solidFill>
                <a:latin typeface="Century" panose="02040604050505020304" pitchFamily="18" charset="0"/>
              </a:rPr>
              <a:t> He </a:t>
            </a:r>
            <a:r>
              <a:rPr lang="en-US" sz="3200" b="1" dirty="0">
                <a:solidFill>
                  <a:srgbClr val="FFFFFF"/>
                </a:solidFill>
                <a:latin typeface="Century" panose="02040604050505020304" pitchFamily="18" charset="0"/>
              </a:rPr>
              <a:t>sleeps and rises night and day, and the seed sprouts and grows; he knows not how. </a:t>
            </a:r>
            <a:r>
              <a:rPr lang="en-US" sz="3200" b="1" dirty="0" smtClean="0">
                <a:solidFill>
                  <a:srgbClr val="FFFFFF"/>
                </a:solidFill>
                <a:latin typeface="Century" panose="02040604050505020304" pitchFamily="18" charset="0"/>
              </a:rPr>
              <a:t> </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8063113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952500" y="156268"/>
            <a:ext cx="10280926" cy="6549331"/>
          </a:xfrm>
          <a:prstGeom prst="rect">
            <a:avLst/>
          </a:prstGeom>
        </p:spPr>
      </p:pic>
    </p:spTree>
    <p:extLst>
      <p:ext uri="{BB962C8B-B14F-4D97-AF65-F5344CB8AC3E}">
        <p14:creationId xmlns:p14="http://schemas.microsoft.com/office/powerpoint/2010/main" val="13007611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3677478" y="77905"/>
            <a:ext cx="4837043" cy="6919661"/>
          </a:xfrm>
          <a:prstGeom prst="rect">
            <a:avLst/>
          </a:prstGeom>
        </p:spPr>
      </p:pic>
    </p:spTree>
    <p:extLst>
      <p:ext uri="{BB962C8B-B14F-4D97-AF65-F5344CB8AC3E}">
        <p14:creationId xmlns:p14="http://schemas.microsoft.com/office/powerpoint/2010/main" val="35097202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0174" y="243226"/>
            <a:ext cx="10005391" cy="6140142"/>
          </a:xfrm>
          <a:prstGeom prst="rect">
            <a:avLst/>
          </a:prstGeom>
        </p:spPr>
        <p:txBody>
          <a:bodyPr wrap="square">
            <a:spAutoFit/>
          </a:bodyPr>
          <a:lstStyle/>
          <a:p>
            <a:pPr lvl="0" defTabSz="914400" fontAlgn="base">
              <a:spcBef>
                <a:spcPct val="0"/>
              </a:spcBef>
              <a:spcAft>
                <a:spcPct val="0"/>
              </a:spcAft>
              <a:defRPr/>
            </a:pPr>
            <a:r>
              <a:rPr lang="zh-TW" altLang="en-US" sz="4400" b="1" dirty="0">
                <a:solidFill>
                  <a:srgbClr val="FFFFFF"/>
                </a:solidFill>
                <a:latin typeface="DFKai-SB" panose="03000509000000000000" pitchFamily="65" charset="-120"/>
                <a:ea typeface="DFKai-SB" panose="03000509000000000000" pitchFamily="65" charset="-120"/>
              </a:rPr>
              <a:t>各</a:t>
            </a:r>
            <a:r>
              <a:rPr lang="zh-TW" altLang="en-US" sz="4400" b="1" dirty="0" smtClean="0">
                <a:solidFill>
                  <a:srgbClr val="FFFFFF"/>
                </a:solidFill>
                <a:latin typeface="DFKai-SB" panose="03000509000000000000" pitchFamily="65" charset="-120"/>
                <a:ea typeface="DFKai-SB" panose="03000509000000000000" pitchFamily="65" charset="-120"/>
              </a:rPr>
              <a:t>（全</a:t>
            </a:r>
            <a:r>
              <a:rPr lang="zh-TW" altLang="en-US" sz="4400" b="1" dirty="0">
                <a:solidFill>
                  <a:srgbClr val="FFFFFF"/>
                </a:solidFill>
                <a:latin typeface="DFKai-SB" panose="03000509000000000000" pitchFamily="65" charset="-120"/>
                <a:ea typeface="DFKai-SB" panose="03000509000000000000" pitchFamily="65" charset="-120"/>
              </a:rPr>
              <a:t>）房靠他聯絡得合式，</a:t>
            </a:r>
            <a:r>
              <a:rPr lang="zh-TW" altLang="en-US" sz="4800" b="1" u="sng" dirty="0">
                <a:solidFill>
                  <a:srgbClr val="FFFF99"/>
                </a:solidFill>
                <a:latin typeface="DFKai-SB" panose="03000509000000000000" pitchFamily="65" charset="-120"/>
                <a:ea typeface="DFKai-SB" panose="03000509000000000000" pitchFamily="65" charset="-120"/>
              </a:rPr>
              <a:t>漸漸成為</a:t>
            </a:r>
            <a:r>
              <a:rPr lang="zh-TW" altLang="en-US" sz="4400" b="1" dirty="0">
                <a:solidFill>
                  <a:srgbClr val="FFFFFF"/>
                </a:solidFill>
                <a:latin typeface="DFKai-SB" panose="03000509000000000000" pitchFamily="65" charset="-120"/>
                <a:ea typeface="DFKai-SB" panose="03000509000000000000" pitchFamily="65" charset="-120"/>
              </a:rPr>
              <a:t>主的聖殿</a:t>
            </a:r>
            <a:r>
              <a:rPr lang="zh-TW" altLang="en-US" sz="4400" b="1" dirty="0" smtClean="0">
                <a:solidFill>
                  <a:srgbClr val="FFFFFF"/>
                </a:solidFill>
                <a:latin typeface="DFKai-SB" panose="03000509000000000000" pitchFamily="65" charset="-120"/>
                <a:ea typeface="DFKai-SB" panose="03000509000000000000" pitchFamily="65" charset="-120"/>
              </a:rPr>
              <a:t>。 你</a:t>
            </a:r>
            <a:r>
              <a:rPr lang="zh-TW" altLang="en-US" sz="4400" b="1" dirty="0">
                <a:solidFill>
                  <a:srgbClr val="FFFFFF"/>
                </a:solidFill>
                <a:latin typeface="DFKai-SB" panose="03000509000000000000" pitchFamily="65" charset="-120"/>
                <a:ea typeface="DFKai-SB" panose="03000509000000000000" pitchFamily="65" charset="-120"/>
              </a:rPr>
              <a:t>們也靠他</a:t>
            </a:r>
            <a:r>
              <a:rPr lang="zh-TW" altLang="en-US" sz="4400" b="1" dirty="0">
                <a:solidFill>
                  <a:schemeClr val="bg1"/>
                </a:solidFill>
                <a:latin typeface="DFKai-SB" panose="03000509000000000000" pitchFamily="65" charset="-120"/>
                <a:ea typeface="DFKai-SB" panose="03000509000000000000" pitchFamily="65" charset="-120"/>
              </a:rPr>
              <a:t>同被建造</a:t>
            </a:r>
            <a:r>
              <a:rPr lang="zh-TW" altLang="en-US" sz="4400" b="1" dirty="0">
                <a:solidFill>
                  <a:srgbClr val="FFFFFF"/>
                </a:solidFill>
                <a:latin typeface="DFKai-SB" panose="03000509000000000000" pitchFamily="65" charset="-120"/>
                <a:ea typeface="DFKai-SB" panose="03000509000000000000" pitchFamily="65" charset="-120"/>
              </a:rPr>
              <a:t>，成為　神藉著聖靈居住的所在</a:t>
            </a:r>
            <a:r>
              <a:rPr lang="zh-TW" altLang="en-US" sz="4400" b="1" dirty="0" smtClean="0">
                <a:solidFill>
                  <a:srgbClr val="FFFFFF"/>
                </a:solidFill>
                <a:latin typeface="DFKai-SB" panose="03000509000000000000" pitchFamily="65" charset="-120"/>
                <a:ea typeface="DFKai-SB" panose="03000509000000000000" pitchFamily="65" charset="-120"/>
              </a:rPr>
              <a:t>。</a:t>
            </a:r>
            <a:endParaRPr lang="en-US" altLang="zh-TW" sz="4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以弗所書</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600" b="1" noProof="0" dirty="0" smtClean="0">
                <a:solidFill>
                  <a:srgbClr val="FFFFFF"/>
                </a:solidFill>
                <a:latin typeface="Century" panose="02040604050505020304" pitchFamily="18" charset="0"/>
                <a:ea typeface="DFKai-SB" pitchFamily="65" charset="-120"/>
                <a:cs typeface="Arial" charset="0"/>
              </a:rPr>
              <a:t>Ephesians 2:21-22</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3600" b="1" dirty="0">
                <a:solidFill>
                  <a:srgbClr val="FFFFFF"/>
                </a:solidFill>
                <a:latin typeface="Century" panose="02040604050505020304" pitchFamily="18" charset="0"/>
              </a:rPr>
              <a:t>in whom the whole structure, being joined together, </a:t>
            </a:r>
            <a:r>
              <a:rPr lang="en-US" sz="4400" b="1" u="sng" dirty="0">
                <a:solidFill>
                  <a:srgbClr val="FFFF99"/>
                </a:solidFill>
                <a:latin typeface="Century" panose="02040604050505020304" pitchFamily="18" charset="0"/>
              </a:rPr>
              <a:t>grows into</a:t>
            </a:r>
            <a:r>
              <a:rPr lang="en-US" sz="4400" b="1" dirty="0">
                <a:solidFill>
                  <a:srgbClr val="FFFF99"/>
                </a:solidFill>
                <a:latin typeface="Century" panose="02040604050505020304" pitchFamily="18" charset="0"/>
              </a:rPr>
              <a:t> </a:t>
            </a:r>
            <a:r>
              <a:rPr lang="en-US" sz="3600" b="1" dirty="0">
                <a:solidFill>
                  <a:srgbClr val="FFFFFF"/>
                </a:solidFill>
                <a:latin typeface="Century" panose="02040604050505020304" pitchFamily="18" charset="0"/>
              </a:rPr>
              <a:t>a holy temple in the Lord. And in him you too </a:t>
            </a:r>
            <a:r>
              <a:rPr lang="en-US" sz="3600" b="1" dirty="0">
                <a:solidFill>
                  <a:schemeClr val="bg1"/>
                </a:solidFill>
                <a:latin typeface="Century" panose="02040604050505020304" pitchFamily="18" charset="0"/>
              </a:rPr>
              <a:t>are being built </a:t>
            </a:r>
            <a:r>
              <a:rPr lang="en-US" sz="3600" b="1" dirty="0">
                <a:solidFill>
                  <a:srgbClr val="FFFFFF"/>
                </a:solidFill>
                <a:latin typeface="Century" panose="02040604050505020304" pitchFamily="18" charset="0"/>
              </a:rPr>
              <a:t>together to become a dwelling in which God lives by his Spirit.</a:t>
            </a:r>
            <a:endParaRPr kumimoji="0" lang="en-US" altLang="zh-CN"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2604180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1299720"/>
            <a:ext cx="9144000" cy="2677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60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回應詩歌</a:t>
            </a:r>
            <a:endParaRPr lang="en-US" altLang="zh-TW" sz="60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TW" sz="36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endParaRPr>
          </a:p>
          <a:p>
            <a:pPr lvl="0" algn="ctr" defTabSz="914400" eaLnBrk="1" fontAlgn="base" hangingPunct="1">
              <a:spcBef>
                <a:spcPct val="0"/>
              </a:spcBef>
              <a:spcAft>
                <a:spcPct val="0"/>
              </a:spcAft>
              <a:buNone/>
              <a:defRPr/>
            </a:pPr>
            <a:r>
              <a:rPr lang="zh-TW" altLang="en-US" sz="72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a:t>
            </a:r>
            <a:r>
              <a:rPr lang="zh-TW" altLang="en-US" sz="60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a:t>
            </a:r>
            <a:r>
              <a:rPr lang="zh-TW" altLang="en-US" sz="66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照我本</a:t>
            </a:r>
            <a:r>
              <a:rPr lang="zh-TW" altLang="en-US" sz="66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相  </a:t>
            </a:r>
            <a:r>
              <a:rPr lang="en-US" altLang="zh-TW" sz="54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Just as I am</a:t>
            </a:r>
            <a:r>
              <a:rPr lang="zh-TW" altLang="en-US" sz="60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a:t>
            </a:r>
            <a:endParaRPr kumimoji="0" lang="en-US" altLang="zh-TW" sz="72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33111467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524836" y="611355"/>
            <a:ext cx="7265158" cy="4506238"/>
          </a:xfrm>
          <a:prstGeom prst="rect">
            <a:avLst/>
          </a:prstGeom>
        </p:spPr>
      </p:pic>
      <p:sp>
        <p:nvSpPr>
          <p:cNvPr id="111618" name="Rectangle 1"/>
          <p:cNvSpPr>
            <a:spLocks noChangeArrowheads="1"/>
          </p:cNvSpPr>
          <p:nvPr/>
        </p:nvSpPr>
        <p:spPr bwMode="auto">
          <a:xfrm>
            <a:off x="1587500" y="5259179"/>
            <a:ext cx="9080500" cy="129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同領聖餐</a:t>
            </a:r>
            <a:r>
              <a:rPr kumimoji="0" lang="zh-TW" altLang="en-US" sz="4800" b="0" i="0" u="sng"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0" lang="en-US" altLang="zh-TW" sz="4800" b="0" i="0" u="sng" strike="noStrike" kern="1200" cap="none" spc="0" normalizeH="0" baseline="0" noProof="0" dirty="0">
                <a:ln>
                  <a:noFill/>
                </a:ln>
                <a:solidFill>
                  <a:srgbClr val="FFFFFF"/>
                </a:solidFill>
                <a:effectLst/>
                <a:uLnTx/>
                <a:uFillTx/>
                <a:latin typeface="Mongolian Baiti" pitchFamily="66" charset="0"/>
                <a:ea typeface="DFKai-SB" pitchFamily="65" charset="-120"/>
                <a:cs typeface="Mongolian Baiti" pitchFamily="66" charset="0"/>
              </a:rPr>
              <a:t>Holy Communion</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28004770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2452" y="115666"/>
            <a:ext cx="10115826" cy="524759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主耶穌被賣的那一夜</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拿起餅來</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祝謝了</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就擘開</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說</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這是我的身體，為你們捨的，你們應當如此行</a:t>
            </a:r>
            <a:r>
              <a:rPr kumimoji="1"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為的是記念我</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哥林多前書</a:t>
            </a:r>
            <a:r>
              <a:rPr kumimoji="1" lang="zh-TW" altLang="en-US" sz="1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4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en-US" altLang="zh-TW" sz="3600" b="0"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1</a:t>
            </a:r>
            <a:r>
              <a:rPr kumimoji="0" lang="zh-TW" altLang="en-US" sz="3600" b="0"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3600" b="0"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Corinthians 11:23-24</a:t>
            </a:r>
            <a:r>
              <a:rPr kumimoji="0" lang="en-US" altLang="zh-TW"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endPar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The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Lord Jesus, on the night he was betrayed, took bread</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and when he had given thanks, he broke it and said, “This is my body, which is for you; do this in remembrance of me.” </a:t>
            </a:r>
            <a:endParaRPr kumimoji="0" lang="en-US" altLang="zh-TW" sz="7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9870483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19629" y="220382"/>
            <a:ext cx="9376475" cy="503214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飯後，也照樣拿起杯來，說：「這杯是用我的血所立的新約，你們每逢喝的時候，要如此行，為的是記念我。</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1"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哥林多前書</a:t>
            </a:r>
            <a:r>
              <a:rPr kumimoji="1" lang="zh-TW" altLang="en-US" sz="1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0" lang="zh-TW" altLang="en-US" sz="1400" b="0"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0" lang="en-US" altLang="zh-TW" sz="36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1</a:t>
            </a:r>
            <a:r>
              <a:rPr kumimoji="0" lang="zh-TW" altLang="en-US" sz="36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36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Corinthians </a:t>
            </a:r>
            <a:r>
              <a:rPr kumimoji="0" lang="en-US" altLang="zh-TW" sz="3600" b="0"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11:25</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In the same way, after supper he took the cup, saying, “This cup is the new covenant in my blood; do this, whenever you drink it, in remembrance of me.”</a:t>
            </a:r>
            <a:endParaRPr kumimoji="0" lang="en-US" altLang="zh-TW" sz="7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3835494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3426" y="60391"/>
            <a:ext cx="10155583" cy="664797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你們每逢吃這餅，喝這杯，是表明主的死，直等到他來</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2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2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哥林多前書</a:t>
            </a:r>
            <a:r>
              <a:rPr kumimoji="1" lang="zh-TW" altLang="en-US" sz="1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0" lang="zh-TW" altLang="en-US" sz="1400" b="0"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0" lang="en-US" altLang="zh-TW" sz="36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1</a:t>
            </a:r>
            <a:r>
              <a:rPr kumimoji="0" lang="zh-TW" altLang="en-US" sz="36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36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Corinthians </a:t>
            </a:r>
            <a:r>
              <a:rPr kumimoji="0" lang="en-US" altLang="zh-TW" sz="3600" b="0"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11:26</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For whenever you eat this bread and drink this cup, you proclaim the Lord’s death until he comes</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人應當自己省察，然後吃這餅、喝這杯。</a:t>
            </a:r>
            <a:r>
              <a:rPr kumimoji="1" lang="zh-TW" altLang="en-US" sz="2400" b="1" dirty="0">
                <a:solidFill>
                  <a:srgbClr val="FFFFFF"/>
                </a:solidFill>
                <a:latin typeface="DFKai-SB" panose="03000509000000000000" pitchFamily="65" charset="-120"/>
                <a:ea typeface="DFKai-SB" panose="03000509000000000000" pitchFamily="65" charset="-120"/>
              </a:rPr>
              <a:t> </a:t>
            </a:r>
            <a:r>
              <a:rPr kumimoji="1" lang="en-US" altLang="zh-TW" sz="4000" b="1" dirty="0">
                <a:solidFill>
                  <a:srgbClr val="FFFFFF"/>
                </a:solidFill>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哥林多前書</a:t>
            </a:r>
            <a:r>
              <a:rPr kumimoji="1" lang="zh-TW" altLang="en-US" sz="1200" b="1" dirty="0">
                <a:solidFill>
                  <a:srgbClr val="FFFFFF"/>
                </a:solidFill>
                <a:latin typeface="DFKai-SB" pitchFamily="65" charset="-120"/>
                <a:ea typeface="DFKai-SB" pitchFamily="65" charset="-120"/>
                <a:cs typeface="Arial" charset="0"/>
              </a:rPr>
              <a:t> </a:t>
            </a:r>
            <a:r>
              <a:rPr lang="zh-TW" altLang="en-US" sz="1600" dirty="0">
                <a:solidFill>
                  <a:srgbClr val="FFFFFF"/>
                </a:solidFill>
                <a:latin typeface="DFKai-SB" pitchFamily="65" charset="-120"/>
                <a:ea typeface="DFKai-SB" pitchFamily="65" charset="-120"/>
                <a:cs typeface="Arial" charset="0"/>
              </a:rPr>
              <a:t> </a:t>
            </a:r>
            <a:r>
              <a:rPr lang="en-US" altLang="zh-TW" sz="4000" dirty="0">
                <a:solidFill>
                  <a:srgbClr val="FFFFFF"/>
                </a:solidFill>
                <a:latin typeface="Century" panose="02040604050505020304" pitchFamily="18" charset="0"/>
                <a:ea typeface="DFKai-SB" pitchFamily="65" charset="-120"/>
                <a:cs typeface="Arial" charset="0"/>
              </a:rPr>
              <a:t>1</a:t>
            </a:r>
            <a:r>
              <a:rPr lang="zh-TW" altLang="en-US" sz="4000" dirty="0">
                <a:solidFill>
                  <a:srgbClr val="FFFFFF"/>
                </a:solidFill>
                <a:latin typeface="Century" panose="02040604050505020304" pitchFamily="18" charset="0"/>
                <a:ea typeface="DFKai-SB" pitchFamily="65" charset="-120"/>
                <a:cs typeface="Arial" charset="0"/>
              </a:rPr>
              <a:t> </a:t>
            </a:r>
            <a:r>
              <a:rPr lang="en-US" altLang="zh-TW" sz="4000" dirty="0">
                <a:solidFill>
                  <a:srgbClr val="FFFFFF"/>
                </a:solidFill>
                <a:latin typeface="Century" panose="02040604050505020304" pitchFamily="18" charset="0"/>
                <a:ea typeface="DFKai-SB" pitchFamily="65" charset="-120"/>
                <a:cs typeface="Arial" charset="0"/>
              </a:rPr>
              <a:t>Cor. 11:28</a:t>
            </a:r>
            <a:r>
              <a:rPr lang="en-US" altLang="zh-TW" sz="4000" b="1" dirty="0">
                <a:solidFill>
                  <a:srgbClr val="FFFFFF"/>
                </a:solidFill>
                <a:latin typeface="DFKai-SB" pitchFamily="65" charset="-120"/>
                <a:ea typeface="DFKai-SB" pitchFamily="65" charset="-120"/>
                <a:cs typeface="Arial" charset="0"/>
              </a:rPr>
              <a:t>) </a:t>
            </a:r>
          </a:p>
          <a:p>
            <a:pPr lvl="0" defTabSz="914400" fontAlgn="base">
              <a:spcBef>
                <a:spcPct val="0"/>
              </a:spcBef>
              <a:spcAft>
                <a:spcPct val="0"/>
              </a:spcAft>
              <a:defRPr/>
            </a:pPr>
            <a:endParaRPr lang="en-US" altLang="zh-TW" sz="3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lang="en-US" altLang="zh-TW" sz="3600" b="1" dirty="0">
                <a:solidFill>
                  <a:srgbClr val="FFFFFF"/>
                </a:solidFill>
                <a:latin typeface="Century" panose="02040604050505020304" pitchFamily="18" charset="0"/>
                <a:ea typeface="DFKai-SB" pitchFamily="65" charset="-120"/>
                <a:cs typeface="Arial" charset="0"/>
              </a:rPr>
              <a:t>Everyone ought to examine themselves before they eat of the bread and drink from the cup</a:t>
            </a:r>
            <a:r>
              <a:rPr lang="en-US" altLang="zh-TW" sz="3600" b="1" dirty="0" smtClean="0">
                <a:solidFill>
                  <a:srgbClr val="FFFFFF"/>
                </a:solidFill>
                <a:latin typeface="Century" panose="02040604050505020304" pitchFamily="18" charset="0"/>
                <a:ea typeface="DFKai-SB" pitchFamily="65" charset="-120"/>
                <a:cs typeface="Arial" charset="0"/>
              </a:rPr>
              <a:t>.</a:t>
            </a:r>
            <a:endParaRPr lang="en-US" altLang="zh-TW" sz="4000" b="1" dirty="0">
              <a:solidFill>
                <a:srgbClr val="FFFFFF"/>
              </a:solidFill>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45171865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7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65226</TotalTime>
  <Words>1281</Words>
  <Application>Microsoft Office PowerPoint</Application>
  <PresentationFormat>Widescreen</PresentationFormat>
  <Paragraphs>192</Paragraphs>
  <Slides>25</Slides>
  <Notes>2</Notes>
  <HiddenSlides>0</HiddenSlides>
  <MMClips>0</MMClips>
  <ScaleCrop>false</ScaleCrop>
  <HeadingPairs>
    <vt:vector size="6" baseType="variant">
      <vt:variant>
        <vt:lpstr>Fonts Used</vt:lpstr>
      </vt:variant>
      <vt:variant>
        <vt:i4>19</vt:i4>
      </vt:variant>
      <vt:variant>
        <vt:lpstr>Theme</vt:lpstr>
      </vt:variant>
      <vt:variant>
        <vt:i4>11</vt:i4>
      </vt:variant>
      <vt:variant>
        <vt:lpstr>Slide Titles</vt:lpstr>
      </vt:variant>
      <vt:variant>
        <vt:i4>25</vt:i4>
      </vt:variant>
    </vt:vector>
  </HeadingPairs>
  <TitlesOfParts>
    <vt:vector size="55" baseType="lpstr">
      <vt:lpstr>Arial Unicode MS</vt:lpstr>
      <vt:lpstr>標楷體</vt:lpstr>
      <vt:lpstr>標楷體</vt:lpstr>
      <vt:lpstr>Microsoft YaHei</vt:lpstr>
      <vt:lpstr>新細明體</vt:lpstr>
      <vt:lpstr>宋体</vt:lpstr>
      <vt:lpstr>Yu Gothic UI Semibold</vt:lpstr>
      <vt:lpstr>Arial</vt:lpstr>
      <vt:lpstr>Arial Narrow</vt:lpstr>
      <vt:lpstr>Calibri</vt:lpstr>
      <vt:lpstr>Cambria</vt:lpstr>
      <vt:lpstr>Century</vt:lpstr>
      <vt:lpstr>Charis SIL</vt:lpstr>
      <vt:lpstr>Franklin Gothic Medium</vt:lpstr>
      <vt:lpstr>Mongolian Baiti</vt:lpstr>
      <vt:lpstr>Tahoma</vt:lpstr>
      <vt:lpstr>Times New Roman</vt:lpstr>
      <vt:lpstr>Verdana</vt:lpstr>
      <vt:lpstr>Wingdings</vt:lpstr>
      <vt:lpstr>Template</vt:lpstr>
      <vt:lpstr>默认设计模板</vt:lpstr>
      <vt:lpstr>96_新詩選</vt:lpstr>
      <vt:lpstr>97_新詩選</vt:lpstr>
      <vt:lpstr>14_Default Design</vt:lpstr>
      <vt:lpstr>新會堂新格式範例(中英文)晨禱</vt:lpstr>
      <vt:lpstr>新會堂新格式範例</vt:lpstr>
      <vt:lpstr>1_新會堂新格式範例(中英文)晨禱</vt:lpstr>
      <vt:lpstr>1_新會堂新格式範例</vt:lpstr>
      <vt:lpstr>2_預設簡報設計</vt:lpstr>
      <vt:lpstr>17_Office 佈景主題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5480</cp:revision>
  <dcterms:created xsi:type="dcterms:W3CDTF">2014-11-02T05:55:36Z</dcterms:created>
  <dcterms:modified xsi:type="dcterms:W3CDTF">2022-03-08T00:40:53Z</dcterms:modified>
</cp:coreProperties>
</file>