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74" r:id="rId3"/>
    <p:sldId id="261" r:id="rId4"/>
    <p:sldId id="263" r:id="rId5"/>
    <p:sldId id="259" r:id="rId6"/>
    <p:sldId id="260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0EB05-45CB-4315-931E-94CA756ADEC5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C8C24-140D-4116-A641-56B06C05F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92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336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565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C3963-1929-4EB0-8185-CE71183B3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786A2F-B34A-4F9F-A23A-1738B82D80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3AB2C-AE8A-4417-A1DA-AE8FD1491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4B7D-A67D-41EF-B18F-1152A2BA9AF5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EDDC8-800D-41A5-ADE0-E274AA116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3CC42-BC39-42CE-80EA-9549D3472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8E73-91DF-4EAF-B2B4-4712AA75E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8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7080D-C168-4680-8B89-E1F2D5457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F4A6C-646C-4E27-B94B-982D14285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50CD2-2C60-4DDB-8771-6EE825FBF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4B7D-A67D-41EF-B18F-1152A2BA9AF5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27E33-8D91-4B78-842A-1C628F4FF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14F43-FA22-43C8-9616-C942764BC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8E73-91DF-4EAF-B2B4-4712AA75E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20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2C59A-E4AF-49BC-91BD-AD36C5FA6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D9B3C-1978-4168-876B-1E2C39DB5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14E1-8F2B-4A98-A406-EA53CBB56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4B7D-A67D-41EF-B18F-1152A2BA9AF5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73E20-0F50-41E9-8F3F-78CD14040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04BA0-2A65-469B-AB91-D958E695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8E73-91DF-4EAF-B2B4-4712AA75E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2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ED745-F160-43B1-A963-E70636928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852A6-D8CF-4A33-8381-59B7B0C238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E0696F-4E94-403A-9857-2AE554640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12B9-CB51-41EB-AA3F-6A26117F6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4B7D-A67D-41EF-B18F-1152A2BA9AF5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9F681-9FB6-4712-B240-225E72240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CF78D-9B1D-4A01-ADC2-7B8451FA9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8E73-91DF-4EAF-B2B4-4712AA75E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15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D5473-6B81-44BB-B4C6-82D4D2E37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B14EDF-6D3B-43A0-84A1-B871A8EAA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8DFA1-6E8D-4A21-B236-0D2FE02F3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B6D4E9-E9E4-4E2B-B936-700622D01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923DB5-2CEB-4FCB-BF06-9078479FE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07D4B9-BAB6-47B2-B092-0BDC14C07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4B7D-A67D-41EF-B18F-1152A2BA9AF5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A46051-5A1A-4322-8B31-D47A914E5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AE0025-5A37-436E-B8B1-582FA17B2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8E73-91DF-4EAF-B2B4-4712AA75E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83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8F03F-66D0-40C6-BCA1-A3E9CC8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837B76-87D2-4CCF-A3A3-690684E01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4B7D-A67D-41EF-B18F-1152A2BA9AF5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870340-7B44-4BF5-91B1-04E43AD8D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E20CB-1C19-44E8-A88C-2E27CAC33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8E73-91DF-4EAF-B2B4-4712AA75E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E64F41-6FB6-4670-B0E6-9F66F0A90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4B7D-A67D-41EF-B18F-1152A2BA9AF5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86D594-3200-4278-98DC-608E15DFB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CBF116-7067-4143-B5EA-F47D19038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8E73-91DF-4EAF-B2B4-4712AA75E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61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DB8C9-0B3C-43D6-BDA4-85F54D9DE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E6EC8-AD5A-4FEC-8E1E-B0261B598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7ED0A-DABA-4F90-8913-807C972CF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37CC9-AFCD-443A-87FF-ED31D190C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4B7D-A67D-41EF-B18F-1152A2BA9AF5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0C660-FEB9-4B06-8097-6640DF3D8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8548A2-3248-4141-83EA-86BA4D694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8E73-91DF-4EAF-B2B4-4712AA75E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78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715BB-9AD7-46BE-97CC-AEC1B604E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7003B0-B9DE-43C6-82A5-68E16D5856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18B20-D11D-4049-960D-154BF8F4B6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3FF04-E354-4416-9B64-8777FEA2E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4B7D-A67D-41EF-B18F-1152A2BA9AF5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B2DEB-0A68-4696-9EDF-EDA7A9049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9DD31-7495-438B-BE99-C7122896D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8E73-91DF-4EAF-B2B4-4712AA75E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7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C9B7D-BC22-45E9-A748-1030587E7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FFDE49-0752-4F4E-85E2-76A4AA01A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90F32-BA89-4C25-A6FF-E1D7EBF07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4B7D-A67D-41EF-B18F-1152A2BA9AF5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90E19-01E9-4EFE-A8DC-1C07288DB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62110-DABE-4FDE-97E6-AAC866265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8E73-91DF-4EAF-B2B4-4712AA75E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741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8A525D-48F5-46C6-8F37-C99AAC94CD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0D41C6-1BA3-4E7D-8F66-476CE7A63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B8AAD-7F83-4513-9DB0-C5DD1D060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4B7D-A67D-41EF-B18F-1152A2BA9AF5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21869-96D9-41D0-BB14-82CFD9458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B52E7-3C0F-46FF-879F-928F18EC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8E73-91DF-4EAF-B2B4-4712AA75E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9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530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243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165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766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04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5627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323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6125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570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4656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394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58CFE2-83BE-46AE-AEF9-7C593C58E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D40C90-B316-4C21-BFEC-539A4EB6E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FE887-8195-4F55-AA17-4A56E7CDD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44B7D-A67D-41EF-B18F-1152A2BA9AF5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04BA3-CBC6-4BF1-8CCF-A5A87AEE09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17B4A-1D4F-4E97-9FB1-12B6D70107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D8E73-91DF-4EAF-B2B4-4712AA75E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50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53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exodus/17-13.htm" TargetMode="External"/><Relationship Id="rId2" Type="http://schemas.openxmlformats.org/officeDocument/2006/relationships/hyperlink" Target="https://cnbible.com/exodus/17-11.ht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81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567B9-5A66-4320-82AD-935F49439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91811"/>
          </a:xfrm>
        </p:spPr>
        <p:txBody>
          <a:bodyPr>
            <a:normAutofit fontScale="90000"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屬靈爭戰系列（三）</a:t>
            </a:r>
            <a:r>
              <a:rPr lang="en-US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TW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撒旦魔鬼</a:t>
            </a:r>
            <a:r>
              <a:rPr lang="en-US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zh-TW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識破仇敵的詭計，並勝過它！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177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C496ED4-233E-4D61-903F-83F31877C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9" y="232913"/>
            <a:ext cx="10981426" cy="6625087"/>
          </a:xfrm>
        </p:spPr>
        <p:txBody>
          <a:bodyPr>
            <a:normAutofit fontScale="62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1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主題經文：</a:t>
            </a:r>
            <a:r>
              <a:rPr lang="zh-TW" sz="5100" b="1" spc="75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en-US" sz="5100" b="1" spc="75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TW" sz="5100" b="1" spc="75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TW" sz="5100" b="1" spc="75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en-US" sz="5100" b="1" spc="75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-14</a:t>
            </a:r>
            <a:endParaRPr lang="en-US" sz="51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那 時 </a:t>
            </a:r>
            <a:r>
              <a:rPr lang="zh-CN" altLang="en-US" sz="5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，</a:t>
            </a:r>
            <a:r>
              <a:rPr lang="zh-TW" altLang="en-US" sz="5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亞 瑪 力 人 來 在 利 非 訂 </a:t>
            </a:r>
            <a:r>
              <a:rPr lang="zh-CN" altLang="en-US" sz="5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，</a:t>
            </a:r>
            <a:r>
              <a:rPr lang="zh-TW" altLang="en-US" sz="5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和 以 色 列 人 爭 戰 。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摩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西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對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書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選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出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出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瑪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爭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戰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明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天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拿</a:t>
            </a:r>
            <a:r>
              <a:rPr lang="zh-TW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　</a:t>
            </a:r>
            <a:r>
              <a:rPr lang="zh-TW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杖</a:t>
            </a:r>
            <a:r>
              <a:rPr lang="zh-TW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5600" b="1" dirty="0">
                <a:solidFill>
                  <a:srgbClr val="FF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站</a:t>
            </a:r>
            <a:r>
              <a:rPr lang="zh-TW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山</a:t>
            </a:r>
            <a:r>
              <a:rPr lang="zh-TW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頂</a:t>
            </a:r>
            <a:r>
              <a:rPr lang="zh-TW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。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於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書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摩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西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對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話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瑪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爭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戰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摩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西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倫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戶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珥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山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頂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。摩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西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何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時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舉</a:t>
            </a:r>
            <a:r>
              <a:rPr lang="zh-TW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色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列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勝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;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何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時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垂</a:t>
            </a:r>
            <a:r>
              <a:rPr lang="zh-TW" sz="5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瑪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勝</a:t>
            </a:r>
            <a:r>
              <a:rPr lang="zh-CN" altLang="en-US" sz="5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但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摩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西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發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沉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搬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石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頭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放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下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坐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面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倫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戶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珥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扶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邊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邊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穩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住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直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日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落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時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候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。約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書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用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刀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殺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瑪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王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百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姓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耶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華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對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摩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西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說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將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亞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瑪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力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名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號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從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天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下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全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然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塗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抹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en-US" sz="5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zh-TW" sz="5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endParaRPr lang="en-US" sz="5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34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2C12B-4D44-4B8C-9B70-AC850CA77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1711"/>
          </a:xfrm>
        </p:spPr>
        <p:txBody>
          <a:bodyPr/>
          <a:lstStyle/>
          <a:p>
            <a:r>
              <a:rPr lang="en-US" b="1" dirty="0"/>
              <a:t>80</a:t>
            </a:r>
            <a:r>
              <a:rPr lang="zh-CN" altLang="en-US" b="1" dirty="0"/>
              <a:t>嵗老人回國參戰！為下</a:t>
            </a:r>
            <a:r>
              <a:rPr lang="zh-CN" altLang="en-US" b="1"/>
              <a:t>一代子孫而</a:t>
            </a:r>
            <a:r>
              <a:rPr lang="zh-CN" altLang="en-US" b="1" dirty="0"/>
              <a:t>戰！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A7E5F-D5B6-4D37-A5A6-80EBDBA0B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909"/>
            <a:ext cx="10515600" cy="550025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E8169A-20E3-416C-B66A-E49B2364E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091" y="1302327"/>
            <a:ext cx="5698836" cy="555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03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C9CEE-A294-4DD0-BD45-B223C868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635538"/>
          </a:xfrm>
        </p:spPr>
        <p:txBody>
          <a:bodyPr>
            <a:normAutofit fontScale="90000"/>
          </a:bodyPr>
          <a:lstStyle/>
          <a:p>
            <a:pPr algn="ctr"/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一．識破仇敵</a:t>
            </a:r>
            <a:r>
              <a:rPr lang="en-US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撒旦魔鬼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D4AD2-A7A8-46A9-A176-D3187AFA1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1434"/>
            <a:ext cx="10515600" cy="5667555"/>
          </a:xfrm>
        </p:spPr>
        <p:txBody>
          <a:bodyPr>
            <a:no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9-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 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就 是 那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古 蛇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名 叫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魔 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、 又 叫 撒 但 、 是 迷 惑 普 天 下 的 ． 他 被 摔 在 地 上 、 他 的 使 者 也 一 同 被 摔 下 去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【撒旦】</a:t>
            </a:r>
            <a:r>
              <a:rPr 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的名稱：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魔鬼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魔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600" b="1" dirty="0">
                <a:latin typeface="Calibri" panose="020F0502020204030204" pitchFamily="34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2.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明亮之星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80275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1ECBF-7C37-4C95-A014-6D461F8EE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6305909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12-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明 亮 之 星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早 晨 之 子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啊！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你 何 竟 從 天 墜 落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你 這 攻 敗 列 國 的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何 竟 被 砍 倒 在 地 上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？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啓示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三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之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ea typeface="DengXian" panose="02010600030101010101" pitchFamily="2" charset="-122"/>
                <a:cs typeface="PMingLiU" panose="02020500000000000000" pitchFamily="18" charset="-120"/>
              </a:rPr>
              <a:t>C.</a:t>
            </a:r>
            <a:r>
              <a:rPr lang="zh-CN" altLang="en-US" sz="3600" b="1" dirty="0">
                <a:ea typeface="DengXian" panose="02010600030101010101" pitchFamily="2" charset="-122"/>
                <a:cs typeface="PMingLiU" panose="02020500000000000000" pitchFamily="18" charset="-120"/>
              </a:rPr>
              <a:t> </a:t>
            </a:r>
            <a:r>
              <a:rPr lang="zh-TW" sz="36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別西卜</a:t>
            </a:r>
            <a:r>
              <a:rPr lang="en-US" sz="3600" b="1" dirty="0"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在舊約稱爲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"</a:t>
            </a:r>
            <a:r>
              <a:rPr lang="zh-TW" sz="3600" b="1" dirty="0"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蒼蠅之主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"; </a:t>
            </a:r>
            <a:r>
              <a:rPr lang="zh-TW" sz="36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新約</a:t>
            </a:r>
            <a:r>
              <a:rPr lang="zh-TW" sz="3600" b="1" dirty="0"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指邪靈</a:t>
            </a:r>
            <a:r>
              <a:rPr lang="zh-TW" sz="3600" b="1" dirty="0"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的王</a:t>
            </a:r>
            <a:endParaRPr lang="en-US" altLang="zh-TW" sz="3600" b="1" dirty="0">
              <a:effectLst/>
              <a:latin typeface="Microsoft JhengHei" panose="020B0604030504040204" pitchFamily="34" charset="-12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但 法 利 賽 人 聽 見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就 說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 個 人 趕 鬼 、 無 非 是 靠 著 鬼 王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別 西 卜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啊。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”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08323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3738D29-C3FF-4056-B907-098696E9F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4338"/>
            <a:ext cx="10515600" cy="63228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D.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世界的王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31-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現 在 這 世 界 受 審 判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這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 界 的 王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 被 趕 出 去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E. 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空中掌權者的首領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空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中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掌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權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者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首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領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F. 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盜賊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10-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盜 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來 ，無 非 要 偷 竊 、 殺 害 、 毀 壞 ； 我 來 了 ， 是 要 叫 羊 得 生 命 ， 並 且 得 的 更 豐 盛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>
            <a:extLst>
              <a:ext uri="{FF2B5EF4-FFF2-40B4-BE49-F238E27FC236}">
                <a16:creationId xmlns:a16="http://schemas.microsoft.com/office/drawing/2014/main" id="{4B85295C-9985-47A1-AAD4-78D4B1848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35" y="267419"/>
            <a:ext cx="10808898" cy="6590581"/>
          </a:xfrm>
        </p:spPr>
        <p:txBody>
          <a:bodyPr>
            <a:normAutofit/>
          </a:bodyPr>
          <a:lstStyle/>
          <a:p>
            <a:pPr marL="342900" indent="-342900">
              <a:buAutoNum type="arabicPeriod" startAt="2"/>
            </a:pPr>
            <a:r>
              <a:rPr lang="zh-TW" sz="33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撒旦的本質</a:t>
            </a:r>
            <a:endParaRPr lang="en-US" altLang="zh-TW" sz="33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lphaUcPeriod"/>
            </a:pPr>
            <a:r>
              <a:rPr lang="zh-TW" sz="33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驕傲</a:t>
            </a:r>
            <a:endParaRPr lang="en-US" sz="33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賽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14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13-14-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曾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升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天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高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舉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寶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座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眾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星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坐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聚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會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山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北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方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極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處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3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升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高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雲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之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至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者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等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300" b="1" dirty="0">
                <a:solidFill>
                  <a:schemeClr val="accent4">
                    <a:lumMod val="50000"/>
                  </a:schemeClr>
                </a:solidFill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3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3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B. </a:t>
            </a:r>
            <a:r>
              <a:rPr lang="zh-CN" sz="33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抵擋神</a:t>
            </a:r>
            <a:endParaRPr lang="en-US" sz="33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徒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29-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彼 得 和 眾 使 徒 回 答 說 </a:t>
            </a:r>
            <a:r>
              <a:rPr lang="en-US" alt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順 從 　 神 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 順 從 人 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 應 當 的 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!</a:t>
            </a:r>
            <a:endParaRPr lang="en-US" sz="33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000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7FFC4-C45B-4D63-BC27-FB536F12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87" y="258792"/>
            <a:ext cx="10817524" cy="6521570"/>
          </a:xfrm>
        </p:spPr>
        <p:txBody>
          <a:bodyPr>
            <a:normAutofit lnSpcReduction="10000"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C</a:t>
            </a:r>
            <a:r>
              <a:rPr lang="en-US" altLang="zh-CN" sz="35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CN" sz="35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説謊者之父</a:t>
            </a:r>
            <a:endParaRPr lang="en-US" sz="35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44-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出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於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魔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鬼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慾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偏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起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初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殺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守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真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理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沒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真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理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謊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出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於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自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己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本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謊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謊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之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500" b="1" dirty="0">
              <a:solidFill>
                <a:srgbClr val="FF0000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500" b="1" dirty="0"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PMingLiU" panose="02020500000000000000" pitchFamily="18" charset="-120"/>
              </a:rPr>
              <a:t>D. </a:t>
            </a:r>
            <a:r>
              <a:rPr lang="zh-CN" sz="35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做</a:t>
            </a:r>
            <a:r>
              <a:rPr lang="zh-TW" sz="35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滅絕毀壞的工作</a:t>
            </a:r>
            <a:endParaRPr lang="en-US" sz="35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彼前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8-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務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謹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守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儆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醒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仇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敵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魔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鬼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同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吼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獅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子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遍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游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行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尋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找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吞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喫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TW" sz="3500" b="1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5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E. </a:t>
            </a:r>
            <a:r>
              <a:rPr lang="zh-TW" sz="35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控告者</a:t>
            </a:r>
            <a:endParaRPr lang="en-US" altLang="zh-TW" sz="35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啓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10-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。。。那 在 我 們 　 神 面 前 晝 夜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控 告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我 們 弟 兄 的 、 已 經 被 摔 下 去 了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5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500" b="1" dirty="0">
              <a:solidFill>
                <a:schemeClr val="accent4">
                  <a:lumMod val="50000"/>
                </a:schemeClr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TW" sz="3600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sz="1800" dirty="0">
              <a:solidFill>
                <a:schemeClr val="accent4">
                  <a:lumMod val="50000"/>
                </a:schemeClr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18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629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9124C-EA68-485D-998C-88BC06F2C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9562"/>
            <a:ext cx="10515600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對撒旦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錯誤觀念：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lphaU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撒旦只不過是邪惡的象徵而已</a:t>
            </a:r>
            <a:endParaRPr lang="en-US" altLang="zh-TW" sz="3600" b="1" dirty="0">
              <a:solidFill>
                <a:srgbClr val="000000"/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514350" indent="-514350">
              <a:buAutoNum type="alphaU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什麽都與撒旦有關</a:t>
            </a:r>
            <a:endParaRPr lang="en-US" altLang="zh-TW" sz="3600" b="1" dirty="0">
              <a:solidFill>
                <a:srgbClr val="000000"/>
              </a:solidFill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514350" indent="-514350">
              <a:buAutoNum type="alphaUcPeriod"/>
            </a:pP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撒旦無所不在</a:t>
            </a:r>
            <a:endParaRPr lang="en-US" altLang="zh-TW" sz="3600" b="1" dirty="0">
              <a:solidFill>
                <a:srgbClr val="000000"/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6-7-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走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走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往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返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而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」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060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21E39-D029-4B0E-AA1A-F7D8339C4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166"/>
            <a:ext cx="10515600" cy="465826"/>
          </a:xfrm>
        </p:spPr>
        <p:txBody>
          <a:bodyPr>
            <a:normAutofit fontScale="90000"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二．</a:t>
            </a:r>
            <a:r>
              <a:rPr lang="zh-TW" sz="40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爲何有屬靈爭戰</a:t>
            </a:r>
            <a:r>
              <a:rPr lang="zh-CN" altLang="en-US" sz="40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？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39379-8E69-40B0-B41B-C7FEBAEB8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992" y="785004"/>
            <a:ext cx="10705382" cy="607299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cs typeface="PMingLiU" panose="02020500000000000000" pitchFamily="18" charset="-120"/>
              </a:rPr>
              <a:t>1. </a:t>
            </a:r>
            <a:r>
              <a:rPr lang="zh-TW" sz="38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屬靈爭戰的必要性</a:t>
            </a:r>
            <a:endParaRPr lang="en-US" altLang="zh-TW" sz="38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8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A. </a:t>
            </a:r>
            <a:r>
              <a:rPr lang="zh-TW" sz="38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神</a:t>
            </a:r>
            <a:r>
              <a:rPr lang="zh-CN" altLang="en-US" sz="38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教導</a:t>
            </a:r>
            <a:r>
              <a:rPr lang="zh-CN" altLang="en-US" sz="3800" b="1" dirty="0">
                <a:solidFill>
                  <a:srgbClr val="000000"/>
                </a:solidFill>
                <a:ea typeface="DengXian" panose="02010600030101010101" pitchFamily="2" charset="-122"/>
                <a:cs typeface="PMingLiU" panose="02020500000000000000" pitchFamily="18" charset="-120"/>
              </a:rPr>
              <a:t>祂</a:t>
            </a:r>
            <a:r>
              <a:rPr lang="zh-TW" sz="38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的軍隊</a:t>
            </a:r>
            <a:r>
              <a:rPr lang="zh-CN" altLang="en-US" sz="38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打仗</a:t>
            </a:r>
            <a:endParaRPr lang="en-US" altLang="zh-TW" sz="38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出</a:t>
            </a:r>
            <a:r>
              <a:rPr lang="en-US" sz="38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12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8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41-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正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滿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四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百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三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十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年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軍</a:t>
            </a:r>
            <a:r>
              <a:rPr lang="zh-TW" sz="38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隊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都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埃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及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en-US" altLang="zh-CN" sz="3800" b="1" dirty="0">
              <a:solidFill>
                <a:schemeClr val="accent4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士</a:t>
            </a:r>
            <a:r>
              <a:rPr lang="en-US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1-2-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留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下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幾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族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試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驗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曾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知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迦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南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爭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戰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之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色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列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，好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色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列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代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又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知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又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學</a:t>
            </a:r>
            <a:r>
              <a:rPr lang="zh-TW" sz="3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習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未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曾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曉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戰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8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8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B. </a:t>
            </a:r>
            <a:r>
              <a:rPr lang="en-US" altLang="zh-TW" sz="38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 </a:t>
            </a:r>
            <a:r>
              <a:rPr lang="zh-TW" sz="38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鍛煉</a:t>
            </a:r>
            <a:r>
              <a:rPr lang="zh-CN" altLang="en-US" sz="38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依靠神的</a:t>
            </a:r>
            <a:r>
              <a:rPr lang="zh-TW" sz="38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信心</a:t>
            </a:r>
            <a:endParaRPr lang="en-US" sz="38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CN" altLang="en-US" sz="3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民</a:t>
            </a:r>
            <a:r>
              <a:rPr lang="en-US" altLang="zh-CN" sz="3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14</a:t>
            </a:r>
            <a:r>
              <a:rPr lang="zh-CN" altLang="en-US" sz="3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9-</a:t>
            </a:r>
            <a:r>
              <a:rPr lang="zh-CN" altLang="en-US" sz="3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。。。</a:t>
            </a:r>
            <a:r>
              <a:rPr lang="zh-TW" altLang="en-US" sz="3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不 要 怕 那 地 的 居 民 </a:t>
            </a:r>
            <a:r>
              <a:rPr lang="zh-CN" altLang="en-US" sz="3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，</a:t>
            </a:r>
            <a:r>
              <a:rPr lang="zh-TW" altLang="en-US" sz="3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因 為 他 們 是 我 們 的 食 物 </a:t>
            </a:r>
            <a:r>
              <a:rPr lang="zh-CN" altLang="en-US" sz="3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。。。</a:t>
            </a:r>
            <a:r>
              <a:rPr lang="zh-TW" altLang="en-US" sz="3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有 </a:t>
            </a:r>
            <a:r>
              <a:rPr lang="zh-TW" altLang="en-US" sz="3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耶 和 華 與 我 們 同 在 </a:t>
            </a:r>
            <a:r>
              <a:rPr lang="zh-CN" altLang="en-US" sz="3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，</a:t>
            </a:r>
            <a:r>
              <a:rPr lang="zh-TW" altLang="en-US" sz="3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不 要 怕 他 們 。</a:t>
            </a:r>
            <a:endParaRPr lang="en-US" altLang="zh-TW" sz="38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425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AC67590-CA9D-4B6D-BBD1-3DEBF6051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8938"/>
            <a:ext cx="10515600" cy="64000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36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C. </a:t>
            </a: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預備最後決戰</a:t>
            </a:r>
            <a:endParaRPr lang="en-US" altLang="zh-TW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19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19-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軍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spc="75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sz="3600" b="1" spc="75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爭戰是屬於神的</a:t>
            </a:r>
            <a:endParaRPr lang="en-US" altLang="zh-TW" sz="3600" b="1" spc="75" dirty="0">
              <a:solidFill>
                <a:srgbClr val="000000"/>
              </a:solidFill>
              <a:effectLst/>
              <a:latin typeface="Verdana" panose="020B060403050404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8a-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啊，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能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者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？</a:t>
            </a:r>
            <a:endParaRPr lang="en-US" altLang="zh-TW" sz="3600" b="1" spc="75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spc="75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神是戰士，是元帥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522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6B856-2DA1-4168-B961-A257B694B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9946"/>
            <a:ext cx="10515600" cy="6288657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出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戰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書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 和 華 軍 隊 的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元 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對 約 書 亞 說 、 把 你 腳 上 的 鞋 脫 下 來 、 因 為 你 所 站 的 地 方 是 聖 的 。 約 書 亞 就 照 著 行 了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spc="75" dirty="0">
                <a:effectLst/>
                <a:latin typeface="Verdana" panose="020B060403050404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zh-TW" sz="3600" b="1" spc="75" dirty="0">
                <a:effectLst/>
                <a:latin typeface="Verdana" panose="020B060403050404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耶和華尼西</a:t>
            </a:r>
            <a:r>
              <a:rPr lang="en-US" sz="3600" b="1" spc="75" dirty="0">
                <a:effectLst/>
                <a:latin typeface="Verdana" panose="020B060403050404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-“</a:t>
            </a:r>
            <a:r>
              <a:rPr lang="zh-TW" sz="3600" b="1" spc="75" dirty="0">
                <a:effectLst/>
                <a:latin typeface="Verdana" panose="020B060403050404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耶和華是我的旌旗</a:t>
            </a:r>
            <a:r>
              <a:rPr lang="en-US" sz="3600" b="1" spc="75" dirty="0">
                <a:effectLst/>
                <a:latin typeface="Verdana" panose="020B060403050404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TW" sz="3600" b="1" spc="75" dirty="0">
                <a:effectLst/>
                <a:latin typeface="Verdana" panose="020B060403050404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TW" sz="3600" b="1" spc="75" dirty="0">
              <a:effectLst/>
              <a:latin typeface="Verdana" panose="020B060403050404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申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不 要 怕 他 們 、 因 那 為 你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爭 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的 、 是 耶 和 華 你 的 　 神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399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65F29-4410-4F20-89FD-0FD16E8FA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420"/>
            <a:ext cx="10515600" cy="422693"/>
          </a:xfrm>
        </p:spPr>
        <p:txBody>
          <a:bodyPr>
            <a:noAutofit/>
          </a:bodyPr>
          <a:lstStyle/>
          <a:p>
            <a:pPr algn="ctr"/>
            <a:r>
              <a:rPr lang="zh-TW" sz="40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三．如何勝過仇敵？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DEAAE-362C-4BB3-B2D6-1EA2F16EE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08" y="802257"/>
            <a:ext cx="10852030" cy="6055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600" b="1" spc="75" dirty="0">
                <a:ea typeface="DengXian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sz="3600" b="1" spc="75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同心同工，合一的軍隊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2.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藉著恆切地禱告，贏得屬靈制空權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舉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發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沉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/>
              <a:t>3.</a:t>
            </a:r>
            <a:r>
              <a:rPr lang="zh-CN" altLang="en-US" sz="3600" b="1" dirty="0"/>
              <a:t> 神的話是銳利的兵器</a:t>
            </a:r>
            <a:endParaRPr lang="en-US" altLang="zh-CN" sz="3600" b="1" dirty="0"/>
          </a:p>
          <a:p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用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60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12-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615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耶和華的軍隊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0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1471</Words>
  <Application>Microsoft Office PowerPoint</Application>
  <PresentationFormat>Widescreen</PresentationFormat>
  <Paragraphs>71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32" baseType="lpstr">
      <vt:lpstr>DengXian</vt:lpstr>
      <vt:lpstr>DengXian</vt:lpstr>
      <vt:lpstr>等线 Light</vt:lpstr>
      <vt:lpstr>DFKai-SB</vt:lpstr>
      <vt:lpstr>Microsoft JhengHei</vt:lpstr>
      <vt:lpstr>新細明體</vt:lpstr>
      <vt:lpstr>新細明體</vt:lpstr>
      <vt:lpstr>Arial</vt:lpstr>
      <vt:lpstr>Calibri</vt:lpstr>
      <vt:lpstr>Calibri Light</vt:lpstr>
      <vt:lpstr>Cambria</vt:lpstr>
      <vt:lpstr>Century</vt:lpstr>
      <vt:lpstr>Symbol</vt:lpstr>
      <vt:lpstr>Times New Roman</vt:lpstr>
      <vt:lpstr>Verdana</vt:lpstr>
      <vt:lpstr>Office Theme</vt:lpstr>
      <vt:lpstr>14_Default Design</vt:lpstr>
      <vt:lpstr>PowerPoint Presentation</vt:lpstr>
      <vt:lpstr>屬靈爭戰系列（三）/撒旦魔鬼 識破仇敵的詭計，並勝過它！ </vt:lpstr>
      <vt:lpstr>PowerPoint Presentation</vt:lpstr>
      <vt:lpstr>80嵗老人回國參戰！為下一代子孫而戰！</vt:lpstr>
      <vt:lpstr>一．識破仇敵-撒旦魔鬼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二．爲何有屬靈爭戰？</vt:lpstr>
      <vt:lpstr>PowerPoint Presentation</vt:lpstr>
      <vt:lpstr>PowerPoint Presentation</vt:lpstr>
      <vt:lpstr>三．如何勝過仇敵？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80嵗老人回國參戰！為下一代子孫而戰！</dc:title>
  <dc:creator>Deborah Princess</dc:creator>
  <cp:lastModifiedBy>He5778Lord</cp:lastModifiedBy>
  <cp:revision>3</cp:revision>
  <dcterms:created xsi:type="dcterms:W3CDTF">2022-03-10T22:25:11Z</dcterms:created>
  <dcterms:modified xsi:type="dcterms:W3CDTF">2022-03-15T06:08:47Z</dcterms:modified>
</cp:coreProperties>
</file>