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34"/>
  </p:notesMasterIdLst>
  <p:sldIdLst>
    <p:sldId id="11465" r:id="rId11"/>
    <p:sldId id="11467" r:id="rId12"/>
    <p:sldId id="11544" r:id="rId13"/>
    <p:sldId id="11558" r:id="rId14"/>
    <p:sldId id="11559" r:id="rId15"/>
    <p:sldId id="11553" r:id="rId16"/>
    <p:sldId id="11545" r:id="rId17"/>
    <p:sldId id="11561" r:id="rId18"/>
    <p:sldId id="11554" r:id="rId19"/>
    <p:sldId id="11560" r:id="rId20"/>
    <p:sldId id="11555" r:id="rId21"/>
    <p:sldId id="11543" r:id="rId22"/>
    <p:sldId id="11539" r:id="rId23"/>
    <p:sldId id="11550" r:id="rId24"/>
    <p:sldId id="11528" r:id="rId25"/>
    <p:sldId id="11542" r:id="rId26"/>
    <p:sldId id="11548" r:id="rId27"/>
    <p:sldId id="11556" r:id="rId28"/>
    <p:sldId id="11557" r:id="rId29"/>
    <p:sldId id="11541" r:id="rId30"/>
    <p:sldId id="11549" r:id="rId31"/>
    <p:sldId id="11125" r:id="rId32"/>
    <p:sldId id="11451" r:id="rId33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FF"/>
    <a:srgbClr val="FF66CC"/>
    <a:srgbClr val="CCFFCC"/>
    <a:srgbClr val="FFCC99"/>
    <a:srgbClr val="FFCC66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7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3/21/2022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3/21/2022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神聖的驚喜</a:t>
            </a:r>
            <a:endParaRPr kumimoji="0" lang="en-US" altLang="zh-TW" sz="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Divine Surprises</a:t>
            </a:r>
            <a:r>
              <a:rPr lang="en-US" altLang="zh-TW" sz="54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2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4644" y="110706"/>
            <a:ext cx="1046038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如經上所記：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神為愛他的人所預備的是眼睛未曾看見，耳朵未曾聽見，人心也未曾想到的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神藉著聖靈向我們顯明了，因為聖靈參透萬事，就是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神深奧的事也參透了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Cor. 2:9-10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However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, as it is written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: “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What no eye has seen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,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what no ear has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heard, and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what no human mind has conceived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”—the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things God has prepared for those who love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him—these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are the things God has revealed to us by his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Spirit. The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Spirit searches all things, even the deep things of God.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43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1176"/>
            <a:ext cx="12192000" cy="68991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54400" y="6394174"/>
            <a:ext cx="4920973" cy="4638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45948" y="6399937"/>
            <a:ext cx="4337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	</a:t>
            </a:r>
            <a:r>
              <a:rPr lang="zh-TW" altLang="en-US" sz="2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左腦 </a:t>
            </a:r>
            <a:r>
              <a:rPr lang="en-US" altLang="zh-TW" sz="2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					</a:t>
            </a:r>
            <a:r>
              <a:rPr lang="zh-TW" altLang="en-US" sz="2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右腦</a:t>
            </a:r>
            <a:endParaRPr lang="en-US" sz="28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9807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235469"/>
            <a:ext cx="1055314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Good enough 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vs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lang="zh-TW" altLang="en-US" sz="66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66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好的福</a:t>
            </a:r>
            <a:r>
              <a:rPr lang="zh-TW" altLang="en-US" sz="66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96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4157" y="212306"/>
            <a:ext cx="1030577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我要拿金子代替銅，拿銀子代替鐵，拿銅代替木頭，拿鐵代替石頭；並要以和平為你的官長，以公義為你的監督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60:17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sz="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Instead of bronze I will bring you gold,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silver in place of iron.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Instead of wood I will bring you bronze,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iron in place of stones.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I will make peace your governor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well-being your ruler.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28" y="4006574"/>
            <a:ext cx="4313914" cy="244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5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7165" y="212306"/>
            <a:ext cx="1021742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我又告訴你們，你們祈求，就給你們；尋找，就尋見；叩門，就給你們開門。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為，凡祈求的，就得著；尋找的，就尋見；叩門的，就給他開門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11:9-10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sz="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“So I say to you: Ask and it will be given to you; seek and you will find; knock and the door will be opened to you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For everyone who asks receives; the one who seeks finds; and to the one who knocks, the door will be opened.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40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1155"/>
            <a:ext cx="12192000" cy="8169682"/>
          </a:xfrm>
        </p:spPr>
      </p:pic>
    </p:spTree>
    <p:extLst>
      <p:ext uri="{BB962C8B-B14F-4D97-AF65-F5344CB8AC3E}">
        <p14:creationId xmlns:p14="http://schemas.microsoft.com/office/powerpoint/2010/main" val="2129118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4157" y="212306"/>
            <a:ext cx="1030577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你們要先求他的國和他的義，這些東西都要加給你們了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6:33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sz="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But seek first his kingdom and his righteousness, and all these things will be given to you as well.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97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2D050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61" y="4110"/>
            <a:ext cx="9051233" cy="6869886"/>
          </a:xfrm>
        </p:spPr>
      </p:pic>
    </p:spTree>
    <p:extLst>
      <p:ext uri="{BB962C8B-B14F-4D97-AF65-F5344CB8AC3E}">
        <p14:creationId xmlns:p14="http://schemas.microsoft.com/office/powerpoint/2010/main" val="1388743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4157" y="212306"/>
            <a:ext cx="1030577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我們滿口喜笑、滿舌歡呼的時候，外邦中就有人說：耶和華為他們行了大事！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和華果然為我們行了大事，我們就歡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126:2-3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sz="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Our mouths were filled with laughter,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our tongues with songs of joy.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Then it was said among the nations,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“The Lord has done great things for them.”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The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Lord has done great things for us,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we are filled with joy.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35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7165" y="212306"/>
            <a:ext cx="1021742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你們祈求，就給你們；尋找，就尋見；叩門，就給你們開門。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為凡祈求的，就得著；尋找的，就尋見；叩門的，就給他開門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7:7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-8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sz="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Ask, and it will be given to you;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seek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, and you will find;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knock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, and it will be opened to you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For everyone who asks receives, and he who seeks finds, and to him who knocks it will be opened.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9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4644" y="110706"/>
            <a:ext cx="1046038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和華說：我的意念非同你們的意念；我的道路非同你們的道路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55:6-8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“For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my thoughts are not your thoughts,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neither are your ways my ways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,”  declares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 Lord.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11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235469"/>
            <a:ext cx="1055314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為何有時禱告會吃閉門羹？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75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235469"/>
            <a:ext cx="1055314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祂的</a:t>
            </a:r>
            <a:r>
              <a:rPr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旨</a:t>
            </a:r>
            <a:r>
              <a:rPr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意？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我的想法？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17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827" y="278566"/>
            <a:ext cx="10230678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我們若照他的旨意求甚麼，他就聽我們，這是我們向他所存坦然無懼的心。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既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然知道他聽我們一切所求的，就知道我們所求於他的，無不得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John 5:14-15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This is the confidence we have in approaching God: that if we ask anything according to his will, he hears us. 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And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if we know that he hears us—whatever we ask—we know that we have what we asked of him.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0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chemeClr val="bg1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8" y="-233352"/>
            <a:ext cx="8012770" cy="640353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922" y="5598687"/>
            <a:ext cx="10972800" cy="1143000"/>
          </a:xfrm>
        </p:spPr>
        <p:txBody>
          <a:bodyPr/>
          <a:lstStyle/>
          <a:p>
            <a:r>
              <a:rPr lang="zh-TW" altLang="en-US" sz="5400" dirty="0">
                <a:solidFill>
                  <a:srgbClr val="7030A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抗噪耳</a:t>
            </a:r>
            <a:r>
              <a:rPr lang="zh-TW" altLang="en-US" sz="5400" dirty="0" smtClean="0">
                <a:solidFill>
                  <a:srgbClr val="7030A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機 </a:t>
            </a:r>
            <a:r>
              <a:rPr lang="en-US" altLang="zh-TW" dirty="0">
                <a:solidFill>
                  <a:srgbClr val="7030A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noise cancelling headphones</a:t>
            </a:r>
            <a:endParaRPr lang="en-US" sz="5400" dirty="0">
              <a:solidFill>
                <a:srgbClr val="7030A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64" y="1117600"/>
            <a:ext cx="4876803" cy="52620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326" y="336804"/>
            <a:ext cx="3761475" cy="179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09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4644" y="110706"/>
            <a:ext cx="104603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你們求也得不著，是因為你們妄求，要浪費在你們的宴樂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中。 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雅各書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James 4:3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When you ask, you do not receive, because you ask with wrong motives, that you may spend what you get on your pleasures.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53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4644" y="110706"/>
            <a:ext cx="1046038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主所應許的尚未成就，有人以為他是耽延，其實不是耽延，乃是寬容你們，不願有一人沉淪，乃願人人都悔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改。 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彼得後書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P</a:t>
            </a:r>
            <a:r>
              <a:rPr lang="en-US" altLang="zh-TW" sz="3600" b="1" noProof="0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eter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3:9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 Lord is not slow in keeping his promise, as some understand slowness. Instead he is patient with you, not wanting anyone to perish, but everyone to come to repentance.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51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57358" y="318323"/>
            <a:ext cx="9864034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不是你們揀選了我，是我揀選了你們，並且分派你們去結果子，叫你們的果子常存，使你們奉我的名，無論向父求甚麼，他就賜給你們。 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翰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福音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John 15:16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You did not choose me, but I chose you and appointed you so that you might go and bear fruit—fruit that will last—and so that whatever you ask in my name the Father will give you.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61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9148" y="1086947"/>
            <a:ext cx="978452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禱告的堅持商數 </a:t>
            </a:r>
            <a:endParaRPr lang="en-US" altLang="zh-TW" sz="6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P.Q. (Persistence Quotient)</a:t>
            </a: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725" y="2540000"/>
            <a:ext cx="7539365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8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zh-TW" alt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帶我飛，聖靈 </a:t>
            </a:r>
            <a:r>
              <a:rPr lang="zh-TW" alt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66277</TotalTime>
  <Words>1042</Words>
  <Application>Microsoft Office PowerPoint</Application>
  <PresentationFormat>Widescreen</PresentationFormat>
  <Paragraphs>189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23</vt:i4>
      </vt:variant>
    </vt:vector>
  </HeadingPairs>
  <TitlesOfParts>
    <vt:vector size="50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抗噪耳機 noise cancelling headphones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5533</cp:revision>
  <dcterms:created xsi:type="dcterms:W3CDTF">2014-11-02T05:55:36Z</dcterms:created>
  <dcterms:modified xsi:type="dcterms:W3CDTF">2022-03-22T05:16:42Z</dcterms:modified>
</cp:coreProperties>
</file>