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64" r:id="rId3"/>
    <p:sldId id="256" r:id="rId4"/>
    <p:sldId id="257" r:id="rId5"/>
    <p:sldId id="258" r:id="rId6"/>
    <p:sldId id="259" r:id="rId7"/>
    <p:sldId id="263" r:id="rId8"/>
    <p:sldId id="260" r:id="rId9"/>
    <p:sldId id="261" r:id="rId10"/>
    <p:sldId id="26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2F872-9C72-4847-95A8-4B06043477D8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F613A-47D3-469B-BC87-7B92DE0FC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95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23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464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F51C0-A6E2-43DF-897F-661978B1A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2C4B12-540F-4B27-8744-2D2CA5062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32580-D6B1-4028-9A53-FD175F88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90145-B582-4F6C-9542-99E0EB302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69A7B-29AF-49C5-841C-097DBB65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54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09FD1-0734-4CA4-BD27-116497DD8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2813-B8EE-47FE-B904-8C80F5A52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AF119-7550-496B-938C-E8DFB67AE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A40F8-4B29-404B-AB9F-58E6C8AD6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13EFF-8BCF-40DA-98A4-DA5823EF1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69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368D-4857-458B-A67E-44311C8C4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E7219-29FC-4873-B5DB-0C8F22E8C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93029-7530-45D5-A41B-0D5620FD0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89775-1230-471A-BBC9-3782B4A0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9FAF7-92C9-45C0-9626-413A444A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77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C7120-CF17-43D0-B1DA-9C319FFA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EEB1B-8A30-4A10-898D-01061CBBE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CB574-178C-4418-AB5D-3131DCDEC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DFDF9F-3CAA-43F6-9CC7-95F18F1BA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B9544-8BC0-4EAD-A6B8-E9DAE4325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49398-3054-4411-8822-AB7229A33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59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5E600-3BE1-4263-A013-937E8322E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656ED-2E65-4B40-901C-E8DCADB58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FA9FF-985A-42A3-ACCE-350455780D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93F96B-C915-408E-9BC9-2A5674A2EA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119EE9-28C3-4577-AD85-C3AF11DAB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B86C54-D5E3-4741-8104-64C837B9A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F0E0A0-9867-42A4-8EEF-EB2DD0C7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EEA89E-66BF-4C5F-A23C-DE4381327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25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5A54F-0DDA-4D5B-A4E1-88F7EF410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AA7B4D-6B9F-4548-8FC4-D0FFC5E8C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6B921E-17E2-4D9D-83FE-B2D5FAE5E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043A7-5D1A-44E3-8D61-50444E77C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FB280-EFD0-471F-9B87-469CED46B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8B833A-8D4D-472D-A2A1-6C96FCB4C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F7F5D-2D3F-41BD-B314-1B5293F8A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B8BFC-C132-4AF9-B3B3-8EFD660FD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F8EEB-B0DB-4B9D-8944-221181727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583CE-273E-42D9-8DB2-76D59219B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67BDE-B946-4240-9436-7CA40FBCC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D2478-3E47-430A-BD6B-5E83B2076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7CC1C-70E3-4862-AE09-D57DF7D65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7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1B3D3-347F-41FE-85D6-1FCCE731E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D79317-0E45-4178-8EE8-0B3C6F23C4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8DAC8-FF86-4FCC-A7B8-168351DA6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A930E0-FF1A-4139-80D4-795B00E1F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66F55-793F-4399-AD21-46304B687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C1C8C-EEBE-4FE3-9E28-2BC29622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1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F141-65ED-4A7E-B11A-C58F411A8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C67D11-806F-4870-93A6-7FFFE401A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28D22-181C-4D78-AEFD-0A52C1EBC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CC81D-3F76-41CB-B6D6-AC9FE703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89483-8105-4577-9928-6AD33AF5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611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3201A5-05CF-418B-9526-BD3DEEA556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480BBD-6666-4449-86ED-8D348D743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FFD17-78A5-47DC-B49D-E999A15A6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25335-7FD7-4994-8842-50E6C240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A44A2-A4F5-49A5-864A-B5DAABEA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239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612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066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015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350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303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068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87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503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9389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597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44871-E19B-4622-ABFD-29C0FDAD2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7C803-D117-4912-9178-72E975211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82A9D-EF0C-4CFB-ACE5-8C3C3C501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B57B4-DFA3-45F3-A25E-F7FBC18CCEC9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F3140-1642-431D-AD36-E030DB5DF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240A8-6452-41BF-BBF3-F2521AD45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53985-3885-46BE-AC79-EB4A55A2E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06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8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deuteronomy/8-2.htm" TargetMode="External"/><Relationship Id="rId2" Type="http://schemas.openxmlformats.org/officeDocument/2006/relationships/hyperlink" Target="https://cnbible.com/deuteronomy/8-1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nbible.com/deuteronomy/8-3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exodus/13-18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romans/8-8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08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01F3-19A7-4470-B304-B4B493CBC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6145" y="895927"/>
            <a:ext cx="9670473" cy="2429164"/>
          </a:xfrm>
        </p:spPr>
        <p:txBody>
          <a:bodyPr/>
          <a:lstStyle/>
          <a:p>
            <a:r>
              <a:rPr lang="zh-TW" sz="54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信靠主，出曠野入美地</a:t>
            </a:r>
            <a:r>
              <a:rPr lang="en-US" altLang="zh-TW" sz="18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18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0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Trust in the LORD, Leaving Your Wilderness into a Good Land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047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65F5AF3-0EE2-4B8D-9BD1-C6233F8BC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376" y="603849"/>
            <a:ext cx="10688129" cy="6254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主題經文：申</a:t>
            </a: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/Deuteronomy 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1-3</a:t>
            </a:r>
          </a:p>
          <a:p>
            <a:pPr marL="0" indent="0">
              <a:buNone/>
            </a:pP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 今 日 所 吩 咐 的 一 切 誡 命 ， 你 們 要 謹 守 遵 行 ， 好 叫 你 們 存 活 ， 人 數 增 多 ， 且 進 去 得 耶 和 華 向 你 們 列 祖 起 誓 應 許 的 那 地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你 也 要 記 念 耶 和 華 ─ 你 的 　 神 在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曠 野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引 導 你 這 四 十 年 ， 是 要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苦 煉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你 ，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試 驗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你 ， 要 知 道 你 心 內 如 何 ， 肯 守 他 的 誡 命 不 肯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他 苦 煉 你 ， 任 你 飢 餓 ， 將 你 和 你 列 祖 所 不 認 識 的 嗎 哪 賜 給 你 吃 ， 使 你 知 道 ， 人 活 著 不 是 單 靠 食 物 ， 乃 是 靠 耶 和 華 口 裡 所 出 的 一 切 話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rebuchet"/>
            </a:endParaRPr>
          </a:p>
          <a:p>
            <a:pPr marL="0" indent="0">
              <a:buNone/>
            </a:pP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7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E248E7-555E-4623-8C85-85F6238E1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7366"/>
            <a:ext cx="10515600" cy="5469597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7-8-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為 耶 和 華 你 　 神 領 你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進 入 美 地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那 地 有 河 、 有 泉 、 有 源 、 從 山 谷 中 流 出 水 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地 有 小 麥 、 大 麥 、 葡 萄 樹 、 無 花 果 樹 、 石 榴 樹 、 橄 欖 樹 、 和 蜜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在 那 地 不 缺 食 物 、 一 無 所 缺 ． 那 地 的 石 頭 是 鐵 、 山 內 可 以 挖 銅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喫 得 飽 足 、 就 要 稱 頌 耶 和 華 你 的 　 神 、 因 他 將 那 美 地賜 給 你 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777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A7AA6-37D3-4318-8C11-921F7FC7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9056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 </a:t>
            </a:r>
            <a:r>
              <a:rPr lang="zh-CN" alt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曠野是進入應許之地的必經道路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D5DEE-FF50-46DA-B01B-46AEF0BCE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974"/>
            <a:ext cx="10515600" cy="5129899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17-18-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 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紅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海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野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長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久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58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82E6D9-DDF8-4C28-BC7D-917B427C5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345" y="323850"/>
            <a:ext cx="8451273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22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9474E-6774-43DF-87AE-72912063A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166"/>
            <a:ext cx="10515600" cy="646981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altLang="zh-CN" sz="4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在曠野中的訓練與學習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09BBD-1FA6-490A-9ED9-581534E88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3796"/>
            <a:ext cx="10515600" cy="57538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sz="3900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在逆境中顯明出内心的光景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在巴力洗分</a:t>
            </a:r>
            <a:r>
              <a:rPr lang="zh-CN" altLang="en-US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過紅海（出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11-12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瑪拉，埋怨水苦（出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23-24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在汛的曠野，埋怨沒食物吃（出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存嗎哪到隔日（出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9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安息日撿嗎哪（出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900" b="1" dirty="0">
                <a:solidFill>
                  <a:srgbClr val="00000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利非訂，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埋怨無水（出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1-3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9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西乃山，拜金牛犢（出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32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在他備拉</a:t>
            </a:r>
            <a:r>
              <a:rPr lang="zh-CN" alt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發怨言（民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1-3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在基博羅哈他瓦，埋怨嗎哪無味（民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4-6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9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加低斯巴尼亞，拒絕進入迦南（民</a:t>
            </a:r>
            <a:r>
              <a:rPr 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293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DE69A-4DB7-446E-9904-05F45FB11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2090"/>
            <a:ext cx="10515600" cy="6219645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7-8-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貼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肉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 </a:t>
            </a:r>
            <a:r>
              <a:rPr lang="en-US" sz="36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更深地認識經歷神</a:t>
            </a:r>
            <a:endParaRPr lang="en-US" altLang="zh-CN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尼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民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9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！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59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5A4C9D-194D-4B5C-8111-1E1AAF737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2694"/>
            <a:ext cx="10515600" cy="63749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熬煉出真實活潑的信心</a:t>
            </a:r>
            <a:endParaRPr lang="en-US" altLang="zh-TW" sz="3600" b="1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─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長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久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4.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 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信靠神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得豐盛的生命</a:t>
            </a:r>
            <a:endParaRPr lang="en-US" altLang="zh-CN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63-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叫人活著的乃是靈，肉體是無益的。我對你們所說的話就是靈，就是生命。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且愛耶和華你的神，聽從他的話，專靠他，因為他是你的生命，你的日子長久也在乎他。這樣，你就可以在耶和華向你列祖亞伯拉罕、以撒、雅各起誓應許所賜的地上居住。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91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行在信實恩典中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48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491</Words>
  <Application>Microsoft Office PowerPoint</Application>
  <PresentationFormat>Widescreen</PresentationFormat>
  <Paragraphs>35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DengXian</vt:lpstr>
      <vt:lpstr>DFKai-SB</vt:lpstr>
      <vt:lpstr>Microsoft JhengHei</vt:lpstr>
      <vt:lpstr>PMingLiU</vt:lpstr>
      <vt:lpstr>PMingLiU</vt:lpstr>
      <vt:lpstr>Trebuchet</vt:lpstr>
      <vt:lpstr>Arial</vt:lpstr>
      <vt:lpstr>Calibri</vt:lpstr>
      <vt:lpstr>Calibri Light</vt:lpstr>
      <vt:lpstr>Cambria</vt:lpstr>
      <vt:lpstr>Century</vt:lpstr>
      <vt:lpstr>Times New Roman</vt:lpstr>
      <vt:lpstr>Office Theme</vt:lpstr>
      <vt:lpstr>14_Default Design</vt:lpstr>
      <vt:lpstr>PowerPoint Presentation</vt:lpstr>
      <vt:lpstr>信靠主，出曠野入美地 Trust in the LORD, Leaving Your Wilderness into a Good Land</vt:lpstr>
      <vt:lpstr>PowerPoint Presentation</vt:lpstr>
      <vt:lpstr>PowerPoint Presentation</vt:lpstr>
      <vt:lpstr> 一. 曠野是進入應許之地的必經道路</vt:lpstr>
      <vt:lpstr>PowerPoint Presentation</vt:lpstr>
      <vt:lpstr>二. 在曠野中的訓練與學習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信靠主，出曠野入美地 Trust in the LORD, Leaving Your Wilderness into a Good Land</dc:title>
  <dc:creator>Suiyieh Horng</dc:creator>
  <cp:lastModifiedBy>He5778Lord</cp:lastModifiedBy>
  <cp:revision>3</cp:revision>
  <dcterms:created xsi:type="dcterms:W3CDTF">2022-03-26T23:01:33Z</dcterms:created>
  <dcterms:modified xsi:type="dcterms:W3CDTF">2022-03-27T06:36:34Z</dcterms:modified>
</cp:coreProperties>
</file>