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 id="2147501231" r:id="rId11"/>
  </p:sldMasterIdLst>
  <p:notesMasterIdLst>
    <p:notesMasterId r:id="rId45"/>
  </p:notesMasterIdLst>
  <p:sldIdLst>
    <p:sldId id="11465" r:id="rId12"/>
    <p:sldId id="11467" r:id="rId13"/>
    <p:sldId id="11489" r:id="rId14"/>
    <p:sldId id="11572" r:id="rId15"/>
    <p:sldId id="11541" r:id="rId16"/>
    <p:sldId id="11528" r:id="rId17"/>
    <p:sldId id="11539" r:id="rId18"/>
    <p:sldId id="11577" r:id="rId19"/>
    <p:sldId id="11576" r:id="rId20"/>
    <p:sldId id="11554" r:id="rId21"/>
    <p:sldId id="11573" r:id="rId22"/>
    <p:sldId id="11578" r:id="rId23"/>
    <p:sldId id="11555" r:id="rId24"/>
    <p:sldId id="11575" r:id="rId25"/>
    <p:sldId id="11571" r:id="rId26"/>
    <p:sldId id="11580" r:id="rId27"/>
    <p:sldId id="11570" r:id="rId28"/>
    <p:sldId id="11558" r:id="rId29"/>
    <p:sldId id="11559" r:id="rId30"/>
    <p:sldId id="11560" r:id="rId31"/>
    <p:sldId id="11561" r:id="rId32"/>
    <p:sldId id="11562" r:id="rId33"/>
    <p:sldId id="11563" r:id="rId34"/>
    <p:sldId id="11564" r:id="rId35"/>
    <p:sldId id="11565" r:id="rId36"/>
    <p:sldId id="11566" r:id="rId37"/>
    <p:sldId id="11567" r:id="rId38"/>
    <p:sldId id="11568" r:id="rId39"/>
    <p:sldId id="11569" r:id="rId40"/>
    <p:sldId id="11548" r:id="rId41"/>
    <p:sldId id="11543" r:id="rId42"/>
    <p:sldId id="11125" r:id="rId43"/>
    <p:sldId id="11451" r:id="rId44"/>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99CC"/>
    <a:srgbClr val="FFCCFF"/>
    <a:srgbClr val="FF66CC"/>
    <a:srgbClr val="CCFFCC"/>
    <a:srgbClr val="FFCC99"/>
    <a:srgbClr val="FFCC66"/>
    <a:srgbClr val="FFCC00"/>
    <a:srgbClr val="FFCC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5978" autoAdjust="0"/>
    <p:restoredTop sz="93608" autoAdjust="0"/>
  </p:normalViewPr>
  <p:slideViewPr>
    <p:cSldViewPr snapToGrid="0" snapToObjects="1">
      <p:cViewPr varScale="1">
        <p:scale>
          <a:sx n="72" d="100"/>
          <a:sy n="72" d="100"/>
        </p:scale>
        <p:origin x="28" y="19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slide" Target="slides/slide3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theme" Target="theme/theme1.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4/4/2022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046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91914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4267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0686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5988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7279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5132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13773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7421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9812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18565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1982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0523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58845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4/4/2022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4/4/2022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defTabSz="914400"/>
            <a:fld id="{232AA15F-795E-42DB-A154-14F0B8769E6F}" type="datetime1">
              <a:rPr lang="en-US" smtClean="0">
                <a:solidFill>
                  <a:prstClr val="black">
                    <a:tint val="75000"/>
                  </a:prstClr>
                </a:solidFill>
              </a:rPr>
              <a:pPr defTabSz="914400"/>
              <a:t>4/4/2022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69C4CFD8-F662-4A36-AA27-12DE1FA08638}"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333870872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00"/>
            <a:fld id="{B3E108EF-FDDA-46F8-A4B3-AB89535FE1A9}" type="datetime1">
              <a:rPr lang="en-US" smtClean="0">
                <a:solidFill>
                  <a:prstClr val="black">
                    <a:tint val="75000"/>
                  </a:prstClr>
                </a:solidFill>
              </a:rPr>
              <a:pPr defTabSz="914400"/>
              <a:t>4/4/2022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69C4CFD8-F662-4A36-AA27-12DE1FA08638}"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243276193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914400"/>
            <a:fld id="{75723A21-EDBA-40DA-9B5A-7A67CC6389F9}" type="datetime1">
              <a:rPr lang="en-US" smtClean="0">
                <a:solidFill>
                  <a:prstClr val="black">
                    <a:tint val="75000"/>
                  </a:prstClr>
                </a:solidFill>
              </a:rPr>
              <a:pPr defTabSz="914400"/>
              <a:t>4/4/2022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69C4CFD8-F662-4A36-AA27-12DE1FA08638}"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243938866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defTabSz="914400"/>
            <a:fld id="{A13B6FE8-391C-4332-ABC9-5A2738701589}" type="datetime1">
              <a:rPr lang="en-US" smtClean="0">
                <a:solidFill>
                  <a:prstClr val="black">
                    <a:tint val="75000"/>
                  </a:prstClr>
                </a:solidFill>
              </a:rPr>
              <a:pPr defTabSz="914400"/>
              <a:t>4/4/2022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914400"/>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00"/>
            <a:fld id="{69C4CFD8-F662-4A36-AA27-12DE1FA08638}"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254442584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defTabSz="914400"/>
            <a:fld id="{1FA43D80-8C08-451B-982B-E0DE6991F913}" type="datetime1">
              <a:rPr lang="en-US" smtClean="0">
                <a:solidFill>
                  <a:prstClr val="black">
                    <a:tint val="75000"/>
                  </a:prstClr>
                </a:solidFill>
              </a:rPr>
              <a:pPr defTabSz="914400"/>
              <a:t>4/4/2022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defTabSz="914400"/>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14400"/>
            <a:fld id="{69C4CFD8-F662-4A36-AA27-12DE1FA08638}"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216268146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914400"/>
            <a:fld id="{93EEFEF5-033D-4DF5-A43F-3B031949D214}" type="datetime1">
              <a:rPr lang="en-US" smtClean="0">
                <a:solidFill>
                  <a:prstClr val="black">
                    <a:tint val="75000"/>
                  </a:prstClr>
                </a:solidFill>
              </a:rPr>
              <a:pPr defTabSz="914400"/>
              <a:t>4/4/2022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defTabSz="914400"/>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defTabSz="914400"/>
            <a:fld id="{69C4CFD8-F662-4A36-AA27-12DE1FA08638}"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414407529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400"/>
            <a:fld id="{A5EE955E-ED50-458C-BA22-CDBC36473C0C}" type="datetime1">
              <a:rPr lang="en-US" smtClean="0">
                <a:solidFill>
                  <a:prstClr val="black">
                    <a:tint val="75000"/>
                  </a:prstClr>
                </a:solidFill>
              </a:rPr>
              <a:pPr defTabSz="914400"/>
              <a:t>4/4/2022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pPr defTabSz="914400"/>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pPr defTabSz="914400"/>
            <a:fld id="{69C4CFD8-F662-4A36-AA27-12DE1FA08638}"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325088029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914400"/>
            <a:fld id="{D831756D-A06F-4F1A-8E6B-716BC5E8849E}" type="datetime1">
              <a:rPr lang="en-US" smtClean="0">
                <a:solidFill>
                  <a:prstClr val="black">
                    <a:tint val="75000"/>
                  </a:prstClr>
                </a:solidFill>
              </a:rPr>
              <a:pPr defTabSz="914400"/>
              <a:t>4/4/2022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914400"/>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00"/>
            <a:fld id="{69C4CFD8-F662-4A36-AA27-12DE1FA08638}"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157374137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914400"/>
            <a:fld id="{FA94D719-3108-4E6C-8AE7-BA62466128EF}" type="datetime1">
              <a:rPr lang="en-US" smtClean="0">
                <a:solidFill>
                  <a:prstClr val="black">
                    <a:tint val="75000"/>
                  </a:prstClr>
                </a:solidFill>
              </a:rPr>
              <a:pPr defTabSz="914400"/>
              <a:t>4/4/2022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914400"/>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00"/>
            <a:fld id="{69C4CFD8-F662-4A36-AA27-12DE1FA08638}"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110087460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00"/>
            <a:fld id="{A3F2518F-869E-4BD5-8E63-C6F218ECD664}" type="datetime1">
              <a:rPr lang="en-US" smtClean="0">
                <a:solidFill>
                  <a:prstClr val="black">
                    <a:tint val="75000"/>
                  </a:prstClr>
                </a:solidFill>
              </a:rPr>
              <a:pPr defTabSz="914400"/>
              <a:t>4/4/2022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69C4CFD8-F662-4A36-AA27-12DE1FA08638}"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91612837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00"/>
            <a:fld id="{FBEB35E5-591D-4CE9-9E06-F2C8234E74BF}" type="datetime1">
              <a:rPr lang="en-US" smtClean="0">
                <a:solidFill>
                  <a:prstClr val="black">
                    <a:tint val="75000"/>
                  </a:prstClr>
                </a:solidFill>
              </a:rPr>
              <a:pPr defTabSz="914400"/>
              <a:t>4/4/2022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69C4CFD8-F662-4A36-AA27-12DE1FA08638}"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300301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342BD5D6-5CAE-4D72-9E00-EF5D031220A0}" type="datetime1">
              <a:rPr lang="en-US" smtClean="0">
                <a:solidFill>
                  <a:prstClr val="black">
                    <a:tint val="75000"/>
                  </a:prstClr>
                </a:solidFill>
              </a:rPr>
              <a:pPr defTabSz="914400"/>
              <a:t>4/4/2022</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69C4CFD8-F662-4A36-AA27-12DE1FA08638}"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2525714662"/>
      </p:ext>
    </p:extLst>
  </p:cSld>
  <p:clrMap bg1="lt1" tx1="dk1" bg2="lt2" tx2="dk2" accent1="accent1" accent2="accent2" accent3="accent3" accent4="accent4" accent5="accent5" accent6="accent6" hlink="hlink" folHlink="folHlink"/>
  <p:sldLayoutIdLst>
    <p:sldLayoutId id="2147501232" r:id="rId1"/>
    <p:sldLayoutId id="2147501233" r:id="rId2"/>
    <p:sldLayoutId id="2147501234" r:id="rId3"/>
    <p:sldLayoutId id="2147501235" r:id="rId4"/>
    <p:sldLayoutId id="2147501236" r:id="rId5"/>
    <p:sldLayoutId id="2147501237" r:id="rId6"/>
    <p:sldLayoutId id="2147501238" r:id="rId7"/>
    <p:sldLayoutId id="2147501239" r:id="rId8"/>
    <p:sldLayoutId id="2147501240" r:id="rId9"/>
    <p:sldLayoutId id="2147501241" r:id="rId10"/>
    <p:sldLayoutId id="2147501242"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0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7.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667463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fontAlgn="base" hangingPunct="1">
              <a:spcBef>
                <a:spcPct val="0"/>
              </a:spcBef>
              <a:spcAft>
                <a:spcPct val="0"/>
              </a:spcAft>
              <a:buNone/>
              <a:defRPr/>
            </a:pPr>
            <a:r>
              <a:rPr lang="zh-TW" altLang="en-US" sz="6600" b="1" dirty="0">
                <a:solidFill>
                  <a:srgbClr val="002060"/>
                </a:solidFill>
                <a:latin typeface="DFKai-SB" panose="03000509000000000000" pitchFamily="65" charset="-120"/>
                <a:ea typeface="DFKai-SB" panose="03000509000000000000" pitchFamily="65" charset="-120"/>
                <a:cs typeface="Arial" charset="0"/>
              </a:rPr>
              <a:t>進入更深的內在生命</a:t>
            </a:r>
            <a:endParaRPr kumimoji="0" lang="en-US" altLang="zh-TW" sz="5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4800" b="1" noProof="0"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en-US" altLang="zh-TW" sz="44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Cultivating Deeper Inner Life</a:t>
            </a:r>
            <a:endParaRPr kumimoji="0" lang="en-US" altLang="zh-TW" sz="105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b="1" kern="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April 3</a:t>
            </a: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2022</a:t>
            </a:r>
            <a:endParaRPr kumimoji="0" lang="en-US" altLang="zh-TW" sz="32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8522281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9306" y="97453"/>
            <a:ext cx="10544311" cy="5386090"/>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路加福音</a:t>
            </a:r>
            <a:r>
              <a:rPr lang="zh-TW" altLang="en-US" sz="4000" b="1" dirty="0">
                <a:solidFill>
                  <a:srgbClr val="FFFFFF"/>
                </a:solidFill>
                <a:latin typeface="DFKai-SB" panose="03000509000000000000" pitchFamily="65" charset="-120"/>
                <a:ea typeface="DFKai-SB" panose="03000509000000000000" pitchFamily="65" charset="-120"/>
              </a:rPr>
              <a:t> </a:t>
            </a:r>
            <a:r>
              <a:rPr lang="en-US" altLang="zh-TW" sz="3200" b="1" dirty="0">
                <a:solidFill>
                  <a:srgbClr val="FFFFFF"/>
                </a:solidFill>
                <a:latin typeface="Century" panose="02040604050505020304" pitchFamily="18" charset="0"/>
                <a:ea typeface="DFKai-SB" pitchFamily="65" charset="-120"/>
                <a:cs typeface="Arial" charset="0"/>
              </a:rPr>
              <a:t>Luke </a:t>
            </a:r>
            <a:r>
              <a:rPr lang="en-US" altLang="zh-TW" sz="3200" b="1" dirty="0" smtClean="0">
                <a:solidFill>
                  <a:srgbClr val="FFFFFF"/>
                </a:solidFill>
                <a:latin typeface="Century" panose="02040604050505020304" pitchFamily="18" charset="0"/>
                <a:ea typeface="DFKai-SB" pitchFamily="65" charset="-120"/>
                <a:cs typeface="Arial" charset="0"/>
              </a:rPr>
              <a:t>9:23-24</a:t>
            </a:r>
          </a:p>
          <a:p>
            <a:pPr lvl="0" defTabSz="914400" fontAlgn="base">
              <a:spcBef>
                <a:spcPct val="0"/>
              </a:spcBef>
              <a:spcAft>
                <a:spcPct val="0"/>
              </a:spcAft>
              <a:defRPr/>
            </a:pPr>
            <a:endParaRPr lang="en-US" altLang="zh-TW" b="1" dirty="0" smtClean="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smtClean="0">
                <a:solidFill>
                  <a:srgbClr val="FFFFFF"/>
                </a:solidFill>
                <a:latin typeface="DFKai-SB" panose="03000509000000000000" pitchFamily="65" charset="-120"/>
                <a:ea typeface="DFKai-SB" panose="03000509000000000000" pitchFamily="65" charset="-120"/>
              </a:rPr>
              <a:t>耶</a:t>
            </a:r>
            <a:r>
              <a:rPr lang="zh-TW" altLang="en-US" sz="4000" b="1" dirty="0">
                <a:solidFill>
                  <a:srgbClr val="FFFFFF"/>
                </a:solidFill>
                <a:latin typeface="DFKai-SB" panose="03000509000000000000" pitchFamily="65" charset="-120"/>
                <a:ea typeface="DFKai-SB" panose="03000509000000000000" pitchFamily="65" charset="-120"/>
              </a:rPr>
              <a:t>穌又對眾人說：「若有人要跟從我，就當捨己，天天背起他的十字架來跟從我。 </a:t>
            </a:r>
            <a:r>
              <a:rPr lang="zh-TW" altLang="en-US" sz="4000" b="1" dirty="0" smtClean="0">
                <a:solidFill>
                  <a:srgbClr val="FFFFFF"/>
                </a:solidFill>
                <a:latin typeface="DFKai-SB" panose="03000509000000000000" pitchFamily="65" charset="-120"/>
                <a:ea typeface="DFKai-SB" panose="03000509000000000000" pitchFamily="65" charset="-120"/>
              </a:rPr>
              <a:t>因</a:t>
            </a:r>
            <a:r>
              <a:rPr lang="zh-TW" altLang="en-US" sz="4000" b="1" dirty="0">
                <a:solidFill>
                  <a:srgbClr val="FFFFFF"/>
                </a:solidFill>
                <a:latin typeface="DFKai-SB" panose="03000509000000000000" pitchFamily="65" charset="-120"/>
                <a:ea typeface="DFKai-SB" panose="03000509000000000000" pitchFamily="65" charset="-120"/>
              </a:rPr>
              <a:t>為，凡要救自己生</a:t>
            </a:r>
            <a:r>
              <a:rPr lang="zh-TW" altLang="en-US" sz="4000" b="1" dirty="0" smtClean="0">
                <a:solidFill>
                  <a:srgbClr val="FFFFFF"/>
                </a:solidFill>
                <a:latin typeface="DFKai-SB" panose="03000509000000000000" pitchFamily="65" charset="-120"/>
                <a:ea typeface="DFKai-SB" panose="03000509000000000000" pitchFamily="65" charset="-120"/>
              </a:rPr>
              <a:t>命的</a:t>
            </a:r>
            <a:r>
              <a:rPr lang="zh-TW" altLang="en-US" sz="4000" b="1" dirty="0">
                <a:solidFill>
                  <a:srgbClr val="FFFFFF"/>
                </a:solidFill>
                <a:latin typeface="DFKai-SB" panose="03000509000000000000" pitchFamily="65" charset="-120"/>
                <a:ea typeface="DFKai-SB" panose="03000509000000000000" pitchFamily="65" charset="-120"/>
              </a:rPr>
              <a:t>，必喪掉生命；凡為我喪掉生命的，必救了生命</a:t>
            </a:r>
            <a:r>
              <a:rPr lang="zh-TW" altLang="en-US" sz="4000" b="1" dirty="0" smtClean="0">
                <a:solidFill>
                  <a:srgbClr val="FFFFFF"/>
                </a:solidFill>
                <a:latin typeface="DFKai-SB" panose="03000509000000000000" pitchFamily="65" charset="-120"/>
                <a:ea typeface="DFKai-SB" panose="03000509000000000000" pitchFamily="65" charset="-120"/>
              </a:rPr>
              <a:t>。 </a:t>
            </a:r>
            <a:endParaRPr kumimoji="1" lang="en-US" altLang="zh-TW" sz="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Then he said to them all: “Whoever wants to be my disciple must deny themselves and take up their cross daily and follow me</a:t>
            </a:r>
            <a:r>
              <a:rPr lang="en-US" sz="2800" b="1" dirty="0" smtClean="0">
                <a:solidFill>
                  <a:srgbClr val="FFFFFF"/>
                </a:solidFill>
                <a:latin typeface="Century" panose="02040604050505020304" pitchFamily="18" charset="0"/>
              </a:rPr>
              <a:t>. </a:t>
            </a:r>
            <a:r>
              <a:rPr lang="en-US" sz="2800" b="1" dirty="0">
                <a:solidFill>
                  <a:srgbClr val="FFFFFF"/>
                </a:solidFill>
                <a:latin typeface="Century" panose="02040604050505020304" pitchFamily="18" charset="0"/>
              </a:rPr>
              <a:t>For whoever wants to save their life will lose it, but whoever loses their life for me will save it.</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832527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4696" y="2235469"/>
            <a:ext cx="11127407" cy="2369880"/>
          </a:xfrm>
          <a:prstGeom prst="rect">
            <a:avLst/>
          </a:prstGeom>
        </p:spPr>
        <p:txBody>
          <a:bodyPr wrap="square">
            <a:spAutoFit/>
          </a:bodyPr>
          <a:lstStyle/>
          <a:p>
            <a:pPr lvl="0" defTabSz="914400" fontAlgn="base">
              <a:spcBef>
                <a:spcPct val="0"/>
              </a:spcBef>
              <a:spcAft>
                <a:spcPct val="0"/>
              </a:spcAft>
              <a:defRPr/>
            </a:pPr>
            <a:r>
              <a:rPr lang="zh-TW" altLang="en-US" sz="5400" b="1" dirty="0" smtClean="0">
                <a:solidFill>
                  <a:srgbClr val="FFFFFF"/>
                </a:solidFill>
                <a:latin typeface="DFKai-SB" panose="03000509000000000000" pitchFamily="65" charset="-120"/>
                <a:ea typeface="DFKai-SB" panose="03000509000000000000" pitchFamily="65" charset="-120"/>
              </a:rPr>
              <a:t>捨己</a:t>
            </a:r>
            <a:r>
              <a:rPr lang="zh-TW" altLang="en-US" sz="4400" b="1" dirty="0" smtClean="0">
                <a:solidFill>
                  <a:srgbClr val="FFFFFF"/>
                </a:solidFill>
                <a:latin typeface="DFKai-SB" panose="03000509000000000000" pitchFamily="65" charset="-120"/>
                <a:ea typeface="DFKai-SB" panose="03000509000000000000" pitchFamily="65" charset="-120"/>
              </a:rPr>
              <a:t> ─ 「</a:t>
            </a:r>
            <a:r>
              <a:rPr lang="zh-TW" altLang="en-US" sz="4400" b="1" dirty="0">
                <a:solidFill>
                  <a:srgbClr val="FFFFFF"/>
                </a:solidFill>
                <a:latin typeface="DFKai-SB" panose="03000509000000000000" pitchFamily="65" charset="-120"/>
                <a:ea typeface="DFKai-SB" panose="03000509000000000000" pitchFamily="65" charset="-120"/>
              </a:rPr>
              <a:t>拒絕」自</a:t>
            </a:r>
            <a:r>
              <a:rPr lang="zh-TW" altLang="en-US" sz="4400" b="1" dirty="0" smtClean="0">
                <a:solidFill>
                  <a:srgbClr val="FFFFFF"/>
                </a:solidFill>
                <a:latin typeface="DFKai-SB" panose="03000509000000000000" pitchFamily="65" charset="-120"/>
                <a:ea typeface="DFKai-SB" panose="03000509000000000000" pitchFamily="65" charset="-120"/>
              </a:rPr>
              <a:t>己  </a:t>
            </a:r>
            <a:r>
              <a:rPr lang="en-US" altLang="zh-TW" sz="4000" b="1" dirty="0" smtClean="0">
                <a:solidFill>
                  <a:srgbClr val="FFFFFF"/>
                </a:solidFill>
                <a:latin typeface="Century" panose="02040604050505020304" pitchFamily="18" charset="0"/>
                <a:ea typeface="DFKai-SB" panose="03000509000000000000" pitchFamily="65" charset="-120"/>
              </a:rPr>
              <a:t>Deny oneself</a:t>
            </a:r>
          </a:p>
          <a:p>
            <a:pPr lvl="0" defTabSz="914400" fontAlgn="base">
              <a:spcBef>
                <a:spcPct val="0"/>
              </a:spcBef>
              <a:spcAft>
                <a:spcPct val="0"/>
              </a:spcAft>
              <a:defRPr/>
            </a:pPr>
            <a:endParaRPr lang="en-US" altLang="zh-TW" sz="4000" b="1" dirty="0">
              <a:solidFill>
                <a:srgbClr val="FFFFFF"/>
              </a:solidFill>
              <a:latin typeface="Century" panose="02040604050505020304" pitchFamily="18" charset="0"/>
              <a:ea typeface="DFKai-SB" panose="03000509000000000000" pitchFamily="65" charset="-120"/>
            </a:endParaRPr>
          </a:p>
          <a:p>
            <a:pPr lvl="0" defTabSz="914400" fontAlgn="base">
              <a:spcBef>
                <a:spcPct val="0"/>
              </a:spcBef>
              <a:spcAft>
                <a:spcPct val="0"/>
              </a:spcAft>
              <a:defRPr/>
            </a:pPr>
            <a:r>
              <a:rPr lang="zh-TW" altLang="en-US" sz="5400" b="1" dirty="0">
                <a:solidFill>
                  <a:srgbClr val="FFFFFF"/>
                </a:solidFill>
                <a:latin typeface="DFKai-SB" panose="03000509000000000000" pitchFamily="65" charset="-120"/>
                <a:ea typeface="DFKai-SB" panose="03000509000000000000" pitchFamily="65" charset="-120"/>
              </a:rPr>
              <a:t>背十字架</a:t>
            </a:r>
            <a:r>
              <a:rPr lang="zh-TW" altLang="en-US" sz="4400" b="1" dirty="0">
                <a:solidFill>
                  <a:srgbClr val="FFFFFF"/>
                </a:solidFill>
                <a:latin typeface="DFKai-SB" panose="03000509000000000000" pitchFamily="65" charset="-120"/>
                <a:ea typeface="DFKai-SB" panose="03000509000000000000" pitchFamily="65" charset="-120"/>
              </a:rPr>
              <a:t> ─ </a:t>
            </a:r>
            <a:r>
              <a:rPr lang="zh-TW" altLang="en-US" sz="4400" b="1" dirty="0" smtClean="0">
                <a:solidFill>
                  <a:srgbClr val="FFFFFF"/>
                </a:solidFill>
                <a:latin typeface="DFKai-SB" panose="03000509000000000000" pitchFamily="65" charset="-120"/>
                <a:ea typeface="DFKai-SB" panose="03000509000000000000" pitchFamily="65" charset="-120"/>
              </a:rPr>
              <a:t>為信仰受苦 或 世上的重擔</a:t>
            </a:r>
            <a:endParaRPr lang="en-US" altLang="zh-TW" sz="4400" b="1" dirty="0" smtClean="0">
              <a:solidFill>
                <a:srgbClr val="FFFFFF"/>
              </a:solidFill>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31119454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1496" y="2235469"/>
            <a:ext cx="11127407" cy="1815882"/>
          </a:xfrm>
          <a:prstGeom prst="rect">
            <a:avLst/>
          </a:prstGeom>
        </p:spPr>
        <p:txBody>
          <a:bodyPr wrap="square">
            <a:spAutoFit/>
          </a:bodyPr>
          <a:lstStyle/>
          <a:p>
            <a:pPr lvl="0" algn="ctr" defTabSz="914400" fontAlgn="base">
              <a:spcBef>
                <a:spcPct val="0"/>
              </a:spcBef>
              <a:spcAft>
                <a:spcPct val="0"/>
              </a:spcAft>
              <a:defRPr/>
            </a:pPr>
            <a:r>
              <a:rPr lang="zh-TW" altLang="en-US" sz="4800" b="1" dirty="0">
                <a:solidFill>
                  <a:srgbClr val="FFFFFF"/>
                </a:solidFill>
                <a:latin typeface="DFKai-SB" panose="03000509000000000000" pitchFamily="65" charset="-120"/>
                <a:ea typeface="DFKai-SB" panose="03000509000000000000" pitchFamily="65" charset="-120"/>
              </a:rPr>
              <a:t>捨</a:t>
            </a:r>
            <a:r>
              <a:rPr lang="zh-TW" altLang="en-US" sz="4800" b="1" dirty="0" smtClean="0">
                <a:solidFill>
                  <a:srgbClr val="FFFFFF"/>
                </a:solidFill>
                <a:latin typeface="DFKai-SB" panose="03000509000000000000" pitchFamily="65" charset="-120"/>
                <a:ea typeface="DFKai-SB" panose="03000509000000000000" pitchFamily="65" charset="-120"/>
              </a:rPr>
              <a:t>己 和 天</a:t>
            </a:r>
            <a:r>
              <a:rPr lang="zh-TW" altLang="en-US" sz="4800" b="1" dirty="0">
                <a:solidFill>
                  <a:srgbClr val="FFFFFF"/>
                </a:solidFill>
                <a:latin typeface="DFKai-SB" panose="03000509000000000000" pitchFamily="65" charset="-120"/>
                <a:ea typeface="DFKai-SB" panose="03000509000000000000" pitchFamily="65" charset="-120"/>
              </a:rPr>
              <a:t>天背十字</a:t>
            </a:r>
            <a:r>
              <a:rPr lang="zh-TW" altLang="en-US" sz="4800" b="1" dirty="0" smtClean="0">
                <a:solidFill>
                  <a:srgbClr val="FFFFFF"/>
                </a:solidFill>
                <a:latin typeface="DFKai-SB" panose="03000509000000000000" pitchFamily="65" charset="-120"/>
                <a:ea typeface="DFKai-SB" panose="03000509000000000000" pitchFamily="65" charset="-120"/>
              </a:rPr>
              <a:t>架</a:t>
            </a:r>
            <a:endParaRPr lang="en-US" altLang="zh-TW" sz="4800" b="1" dirty="0" smtClean="0">
              <a:solidFill>
                <a:srgbClr val="FFFFFF"/>
              </a:solidFill>
              <a:latin typeface="DFKai-SB" panose="03000509000000000000" pitchFamily="65" charset="-120"/>
              <a:ea typeface="DFKai-SB" panose="03000509000000000000" pitchFamily="65" charset="-120"/>
            </a:endParaRPr>
          </a:p>
          <a:p>
            <a:pPr lvl="0" algn="ctr" defTabSz="914400" fontAlgn="base">
              <a:spcBef>
                <a:spcPct val="0"/>
              </a:spcBef>
              <a:spcAft>
                <a:spcPct val="0"/>
              </a:spcAft>
              <a:defRPr/>
            </a:pPr>
            <a:endParaRPr lang="en-US" altLang="zh-TW" sz="1050" b="1" dirty="0" smtClean="0">
              <a:solidFill>
                <a:srgbClr val="FFFFFF"/>
              </a:solidFill>
              <a:latin typeface="DFKai-SB" panose="03000509000000000000" pitchFamily="65" charset="-120"/>
              <a:ea typeface="DFKai-SB" panose="03000509000000000000" pitchFamily="65" charset="-120"/>
            </a:endParaRPr>
          </a:p>
          <a:p>
            <a:pPr lvl="0" algn="ctr" defTabSz="914400" fontAlgn="base">
              <a:spcBef>
                <a:spcPct val="0"/>
              </a:spcBef>
              <a:spcAft>
                <a:spcPct val="0"/>
              </a:spcAft>
              <a:defRPr/>
            </a:pPr>
            <a:r>
              <a:rPr lang="zh-TW" altLang="en-US" sz="4800" b="1" dirty="0" smtClean="0">
                <a:solidFill>
                  <a:srgbClr val="FFFFFF"/>
                </a:solidFill>
                <a:latin typeface="DFKai-SB" panose="03000509000000000000" pitchFamily="65" charset="-120"/>
                <a:ea typeface="DFKai-SB" panose="03000509000000000000" pitchFamily="65" charset="-120"/>
              </a:rPr>
              <a:t>是</a:t>
            </a:r>
            <a:r>
              <a:rPr lang="zh-TW" altLang="en-US" sz="4800" b="1" dirty="0">
                <a:solidFill>
                  <a:srgbClr val="FFFFFF"/>
                </a:solidFill>
                <a:latin typeface="DFKai-SB" panose="03000509000000000000" pitchFamily="65" charset="-120"/>
                <a:ea typeface="DFKai-SB" panose="03000509000000000000" pitchFamily="65" charset="-120"/>
              </a:rPr>
              <a:t>進入</a:t>
            </a:r>
            <a:r>
              <a:rPr lang="zh-TW" altLang="en-US" sz="4800" b="1" u="sng" dirty="0">
                <a:solidFill>
                  <a:srgbClr val="FFFFFF"/>
                </a:solidFill>
                <a:latin typeface="DFKai-SB" panose="03000509000000000000" pitchFamily="65" charset="-120"/>
                <a:ea typeface="DFKai-SB" panose="03000509000000000000" pitchFamily="65" charset="-120"/>
              </a:rPr>
              <a:t>更深的內在生命</a:t>
            </a:r>
            <a:r>
              <a:rPr lang="zh-TW" altLang="en-US" sz="4800" b="1" dirty="0">
                <a:solidFill>
                  <a:srgbClr val="FFFFFF"/>
                </a:solidFill>
                <a:latin typeface="DFKai-SB" panose="03000509000000000000" pitchFamily="65" charset="-120"/>
                <a:ea typeface="DFKai-SB" panose="03000509000000000000" pitchFamily="65" charset="-120"/>
              </a:rPr>
              <a:t>的鑰匙</a:t>
            </a:r>
          </a:p>
          <a:p>
            <a:pPr lvl="0" algn="ctr" defTabSz="914400" fontAlgn="base">
              <a:spcBef>
                <a:spcPct val="0"/>
              </a:spcBef>
              <a:spcAft>
                <a:spcPct val="0"/>
              </a:spcAf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7298808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2887" y="2235469"/>
            <a:ext cx="9665252" cy="2246769"/>
          </a:xfrm>
          <a:prstGeom prst="rect">
            <a:avLst/>
          </a:prstGeom>
        </p:spPr>
        <p:txBody>
          <a:bodyPr wrap="square">
            <a:spAutoFit/>
          </a:bodyPr>
          <a:lstStyle/>
          <a:p>
            <a:pPr lvl="0" defTabSz="914400" fontAlgn="base">
              <a:spcBef>
                <a:spcPct val="0"/>
              </a:spcBef>
              <a:spcAft>
                <a:spcPct val="0"/>
              </a:spcAft>
              <a:defRPr/>
            </a:pPr>
            <a:r>
              <a:rPr lang="zh-TW" altLang="en-US" sz="5400" b="1" dirty="0">
                <a:solidFill>
                  <a:srgbClr val="FFFFFF"/>
                </a:solidFill>
                <a:latin typeface="DFKai-SB" panose="03000509000000000000" pitchFamily="65" charset="-120"/>
                <a:ea typeface="DFKai-SB" panose="03000509000000000000" pitchFamily="65" charset="-120"/>
              </a:rPr>
              <a:t>捨</a:t>
            </a:r>
            <a:r>
              <a:rPr lang="zh-TW" altLang="en-US" sz="5400" b="1" dirty="0" smtClean="0">
                <a:solidFill>
                  <a:srgbClr val="FFFFFF"/>
                </a:solidFill>
                <a:latin typeface="DFKai-SB" panose="03000509000000000000" pitchFamily="65" charset="-120"/>
                <a:ea typeface="DFKai-SB" panose="03000509000000000000" pitchFamily="65" charset="-120"/>
              </a:rPr>
              <a:t>己、背十字架</a:t>
            </a:r>
            <a:r>
              <a:rPr lang="zh-TW" altLang="en-US" sz="4800" b="1" dirty="0" smtClean="0">
                <a:solidFill>
                  <a:srgbClr val="FFFFFF"/>
                </a:solidFill>
                <a:latin typeface="DFKai-SB" panose="03000509000000000000" pitchFamily="65" charset="-120"/>
                <a:ea typeface="DFKai-SB" panose="03000509000000000000" pitchFamily="65" charset="-120"/>
              </a:rPr>
              <a:t> ─ 破碎、拆毀 </a:t>
            </a:r>
            <a:endParaRPr lang="en-US" altLang="zh-TW" sz="48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lang="en-US" altLang="zh-TW" sz="28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lang="zh-TW" altLang="en-US" sz="5400" b="1" dirty="0" smtClean="0">
                <a:solidFill>
                  <a:srgbClr val="FFFFFF"/>
                </a:solidFill>
                <a:latin typeface="DFKai-SB" panose="03000509000000000000" pitchFamily="65" charset="-120"/>
                <a:ea typeface="DFKai-SB" panose="03000509000000000000" pitchFamily="65" charset="-120"/>
              </a:rPr>
              <a:t>涵養</a:t>
            </a:r>
            <a:r>
              <a:rPr lang="zh-TW" altLang="en-US" sz="4800" b="1" dirty="0" smtClean="0">
                <a:solidFill>
                  <a:srgbClr val="FFFFFF"/>
                </a:solidFill>
                <a:latin typeface="DFKai-SB" panose="03000509000000000000" pitchFamily="65" charset="-120"/>
                <a:ea typeface="DFKai-SB" panose="03000509000000000000" pitchFamily="65" charset="-120"/>
              </a:rPr>
              <a:t> ─ 建立自己、依靠自己</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
        <p:nvSpPr>
          <p:cNvPr id="3" name="TextBox 2"/>
          <p:cNvSpPr txBox="1"/>
          <p:nvPr/>
        </p:nvSpPr>
        <p:spPr>
          <a:xfrm>
            <a:off x="1528418" y="644939"/>
            <a:ext cx="8622748" cy="923330"/>
          </a:xfrm>
          <a:prstGeom prst="rect">
            <a:avLst/>
          </a:prstGeom>
          <a:noFill/>
        </p:spPr>
        <p:txBody>
          <a:bodyPr wrap="square" rtlCol="0">
            <a:spAutoFit/>
          </a:bodyPr>
          <a:lstStyle/>
          <a:p>
            <a:r>
              <a:rPr lang="zh-TW" altLang="en-US" sz="5400" b="1" u="sng" dirty="0" smtClean="0">
                <a:solidFill>
                  <a:srgbClr val="FFFFFF"/>
                </a:solidFill>
                <a:latin typeface="DFKai-SB" panose="03000509000000000000" pitchFamily="65" charset="-120"/>
                <a:ea typeface="DFKai-SB" panose="03000509000000000000" pitchFamily="65" charset="-120"/>
              </a:rPr>
              <a:t>捨</a:t>
            </a:r>
            <a:r>
              <a:rPr lang="zh-TW" altLang="en-US" sz="5400" b="1" u="sng" dirty="0">
                <a:solidFill>
                  <a:srgbClr val="FFFFFF"/>
                </a:solidFill>
                <a:latin typeface="DFKai-SB" panose="03000509000000000000" pitchFamily="65" charset="-120"/>
                <a:ea typeface="DFKai-SB" panose="03000509000000000000" pitchFamily="65" charset="-120"/>
              </a:rPr>
              <a:t>己</a:t>
            </a:r>
            <a:r>
              <a:rPr lang="zh-TW" altLang="en-US" sz="5400" b="1" dirty="0">
                <a:solidFill>
                  <a:srgbClr val="FFFFFF"/>
                </a:solidFill>
                <a:latin typeface="DFKai-SB" panose="03000509000000000000" pitchFamily="65" charset="-120"/>
                <a:ea typeface="DFKai-SB" panose="03000509000000000000" pitchFamily="65" charset="-120"/>
              </a:rPr>
              <a:t>、</a:t>
            </a:r>
            <a:r>
              <a:rPr lang="zh-TW" altLang="en-US" sz="5400" b="1" u="sng" dirty="0">
                <a:solidFill>
                  <a:srgbClr val="FFFFFF"/>
                </a:solidFill>
                <a:latin typeface="DFKai-SB" panose="03000509000000000000" pitchFamily="65" charset="-120"/>
                <a:ea typeface="DFKai-SB" panose="03000509000000000000" pitchFamily="65" charset="-120"/>
              </a:rPr>
              <a:t>背十字</a:t>
            </a:r>
            <a:r>
              <a:rPr lang="zh-TW" altLang="en-US" sz="5400" b="1" u="sng" dirty="0" smtClean="0">
                <a:solidFill>
                  <a:srgbClr val="FFFFFF"/>
                </a:solidFill>
                <a:latin typeface="DFKai-SB" panose="03000509000000000000" pitchFamily="65" charset="-120"/>
                <a:ea typeface="DFKai-SB" panose="03000509000000000000" pitchFamily="65" charset="-120"/>
              </a:rPr>
              <a:t>架</a:t>
            </a:r>
            <a:r>
              <a:rPr lang="zh-TW" altLang="en-US" sz="4000" b="1" dirty="0" smtClean="0">
                <a:solidFill>
                  <a:srgbClr val="FFFFFF"/>
                </a:solidFill>
                <a:latin typeface="DFKai-SB" panose="03000509000000000000" pitchFamily="65" charset="-120"/>
                <a:ea typeface="DFKai-SB" panose="03000509000000000000" pitchFamily="65" charset="-120"/>
              </a:rPr>
              <a:t>  </a:t>
            </a:r>
            <a:r>
              <a:rPr lang="zh-TW" altLang="en-US" sz="4800" b="1" dirty="0" smtClean="0">
                <a:solidFill>
                  <a:srgbClr val="FFFFFF"/>
                </a:solidFill>
                <a:latin typeface="DFKai-SB" panose="03000509000000000000" pitchFamily="65" charset="-120"/>
                <a:ea typeface="DFKai-SB" panose="03000509000000000000" pitchFamily="65" charset="-120"/>
              </a:rPr>
              <a:t>與</a:t>
            </a:r>
            <a:r>
              <a:rPr lang="zh-TW" altLang="en-US" sz="4000" b="1" dirty="0" smtClean="0">
                <a:solidFill>
                  <a:srgbClr val="FFFFFF"/>
                </a:solidFill>
                <a:latin typeface="DFKai-SB" panose="03000509000000000000" pitchFamily="65" charset="-120"/>
                <a:ea typeface="DFKai-SB" panose="03000509000000000000" pitchFamily="65" charset="-120"/>
              </a:rPr>
              <a:t>  </a:t>
            </a:r>
            <a:r>
              <a:rPr lang="zh-TW" altLang="en-US" sz="5400" b="1" u="sng" dirty="0" smtClean="0">
                <a:solidFill>
                  <a:srgbClr val="FFFFFF"/>
                </a:solidFill>
                <a:latin typeface="DFKai-SB" panose="03000509000000000000" pitchFamily="65" charset="-120"/>
                <a:ea typeface="DFKai-SB" panose="03000509000000000000" pitchFamily="65" charset="-120"/>
              </a:rPr>
              <a:t>涵養</a:t>
            </a:r>
            <a:endParaRPr lang="en-US" sz="2000" u="sng" dirty="0"/>
          </a:p>
        </p:txBody>
      </p:sp>
    </p:spTree>
    <p:extLst>
      <p:ext uri="{BB962C8B-B14F-4D97-AF65-F5344CB8AC3E}">
        <p14:creationId xmlns:p14="http://schemas.microsoft.com/office/powerpoint/2010/main" val="18341728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2835" y="454991"/>
            <a:ext cx="9616660" cy="4893647"/>
          </a:xfrm>
          <a:prstGeom prst="rect">
            <a:avLst/>
          </a:prstGeom>
        </p:spPr>
        <p:txBody>
          <a:bodyPr wrap="square">
            <a:spAutoFit/>
          </a:bodyPr>
          <a:lstStyle/>
          <a:p>
            <a:pPr lvl="0" defTabSz="914400" fontAlgn="base">
              <a:spcBef>
                <a:spcPct val="0"/>
              </a:spcBef>
              <a:spcAft>
                <a:spcPct val="0"/>
              </a:spcAft>
              <a:defRPr/>
            </a:pPr>
            <a:r>
              <a:rPr lang="zh-TW" altLang="en-US" sz="4400" b="1" dirty="0">
                <a:solidFill>
                  <a:srgbClr val="FFFFFF"/>
                </a:solidFill>
                <a:latin typeface="DFKai-SB" panose="03000509000000000000" pitchFamily="65" charset="-120"/>
                <a:ea typeface="DFKai-SB" panose="03000509000000000000" pitchFamily="65" charset="-120"/>
              </a:rPr>
              <a:t> </a:t>
            </a:r>
            <a:r>
              <a:rPr lang="zh-TW" altLang="en-US" sz="4800" b="1" u="sng" dirty="0" smtClean="0">
                <a:solidFill>
                  <a:srgbClr val="FFFFFF"/>
                </a:solidFill>
                <a:latin typeface="DFKai-SB" panose="03000509000000000000" pitchFamily="65" charset="-120"/>
                <a:ea typeface="DFKai-SB" panose="03000509000000000000" pitchFamily="65" charset="-120"/>
              </a:rPr>
              <a:t>如何操練 捨</a:t>
            </a:r>
            <a:r>
              <a:rPr lang="zh-TW" altLang="en-US" sz="4800" b="1" u="sng" dirty="0">
                <a:solidFill>
                  <a:srgbClr val="FFFFFF"/>
                </a:solidFill>
                <a:latin typeface="DFKai-SB" panose="03000509000000000000" pitchFamily="65" charset="-120"/>
                <a:ea typeface="DFKai-SB" panose="03000509000000000000" pitchFamily="65" charset="-120"/>
              </a:rPr>
              <a:t>己</a:t>
            </a:r>
            <a:r>
              <a:rPr lang="zh-TW" altLang="en-US" sz="4800" b="1" u="sng" dirty="0" smtClean="0">
                <a:solidFill>
                  <a:srgbClr val="FFFFFF"/>
                </a:solidFill>
                <a:latin typeface="DFKai-SB" panose="03000509000000000000" pitchFamily="65" charset="-120"/>
                <a:ea typeface="DFKai-SB" panose="03000509000000000000" pitchFamily="65" charset="-120"/>
              </a:rPr>
              <a:t>、天天背</a:t>
            </a:r>
            <a:r>
              <a:rPr lang="zh-TW" altLang="en-US" sz="4800" b="1" u="sng" dirty="0">
                <a:solidFill>
                  <a:srgbClr val="FFFFFF"/>
                </a:solidFill>
                <a:latin typeface="DFKai-SB" panose="03000509000000000000" pitchFamily="65" charset="-120"/>
                <a:ea typeface="DFKai-SB" panose="03000509000000000000" pitchFamily="65" charset="-120"/>
              </a:rPr>
              <a:t>十字架</a:t>
            </a:r>
            <a:endParaRPr lang="en-US" altLang="zh-TW" sz="4800" b="1" u="sng"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lang="en-US" altLang="zh-TW" sz="2000" b="1" u="sng"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lang="en-US" altLang="zh-TW" sz="1400" b="1" u="sng" dirty="0">
              <a:solidFill>
                <a:srgbClr val="FFFFFF"/>
              </a:solidFill>
              <a:latin typeface="DFKai-SB" panose="03000509000000000000" pitchFamily="65" charset="-120"/>
              <a:ea typeface="DFKai-SB" panose="03000509000000000000" pitchFamily="65" charset="-120"/>
            </a:endParaRPr>
          </a:p>
          <a:p>
            <a:pPr marL="685800" lvl="0" indent="-685800" defTabSz="914400" fontAlgn="base">
              <a:spcBef>
                <a:spcPct val="0"/>
              </a:spcBef>
              <a:spcAft>
                <a:spcPct val="0"/>
              </a:spcAft>
              <a:buFont typeface="Wingdings" panose="05000000000000000000" pitchFamily="2" charset="2"/>
              <a:buChar char="§"/>
              <a:defRPr/>
            </a:pPr>
            <a:r>
              <a:rPr lang="zh-TW" altLang="en-US" sz="4400" b="1" dirty="0" smtClean="0">
                <a:solidFill>
                  <a:srgbClr val="FFFFFF"/>
                </a:solidFill>
                <a:latin typeface="DFKai-SB" panose="03000509000000000000" pitchFamily="65" charset="-120"/>
                <a:ea typeface="DFKai-SB" panose="03000509000000000000" pitchFamily="65" charset="-120"/>
              </a:rPr>
              <a:t>減少生活中的慾望</a:t>
            </a:r>
            <a:endParaRPr lang="en-US" altLang="zh-TW" sz="4400" b="1" dirty="0" smtClean="0">
              <a:solidFill>
                <a:srgbClr val="FFFFFF"/>
              </a:solidFill>
              <a:latin typeface="DFKai-SB" panose="03000509000000000000" pitchFamily="65" charset="-120"/>
              <a:ea typeface="DFKai-SB" panose="03000509000000000000" pitchFamily="65" charset="-120"/>
            </a:endParaRPr>
          </a:p>
          <a:p>
            <a:pPr marL="685800" lvl="0" indent="-685800" defTabSz="914400" fontAlgn="base">
              <a:spcBef>
                <a:spcPct val="0"/>
              </a:spcBef>
              <a:spcAft>
                <a:spcPct val="0"/>
              </a:spcAft>
              <a:buFont typeface="Wingdings" panose="05000000000000000000" pitchFamily="2" charset="2"/>
              <a:buChar char="§"/>
              <a:defRPr/>
            </a:pPr>
            <a:endParaRPr lang="en-US" altLang="zh-TW" b="1" dirty="0" smtClean="0">
              <a:solidFill>
                <a:srgbClr val="FFFFFF"/>
              </a:solidFill>
              <a:latin typeface="DFKai-SB" panose="03000509000000000000" pitchFamily="65" charset="-120"/>
              <a:ea typeface="DFKai-SB" panose="03000509000000000000" pitchFamily="65" charset="-120"/>
            </a:endParaRPr>
          </a:p>
          <a:p>
            <a:pPr marL="685800" lvl="0" indent="-685800" defTabSz="914400" fontAlgn="base">
              <a:spcBef>
                <a:spcPct val="0"/>
              </a:spcBef>
              <a:spcAft>
                <a:spcPct val="0"/>
              </a:spcAft>
              <a:buFont typeface="Wingdings" panose="05000000000000000000" pitchFamily="2" charset="2"/>
              <a:buChar char="§"/>
              <a:defRPr/>
            </a:pPr>
            <a:r>
              <a:rPr lang="zh-TW" altLang="en-US" sz="4400" b="1" dirty="0">
                <a:latin typeface="DFKai-SB" panose="03000509000000000000" pitchFamily="65" charset="-120"/>
                <a:ea typeface="DFKai-SB" panose="03000509000000000000" pitchFamily="65" charset="-120"/>
              </a:rPr>
              <a:t>棄</a:t>
            </a:r>
            <a:r>
              <a:rPr lang="zh-TW" altLang="en-US" sz="4400" b="1" dirty="0" smtClean="0">
                <a:latin typeface="DFKai-SB" panose="03000509000000000000" pitchFamily="65" charset="-120"/>
                <a:ea typeface="DFKai-SB" panose="03000509000000000000" pitchFamily="65" charset="-120"/>
              </a:rPr>
              <a:t>絕舊造的性情 </a:t>
            </a:r>
            <a:r>
              <a:rPr lang="en-US" altLang="zh-TW" sz="4400" b="1" dirty="0" smtClean="0">
                <a:latin typeface="DFKai-SB" panose="03000509000000000000" pitchFamily="65" charset="-120"/>
                <a:ea typeface="DFKai-SB" panose="03000509000000000000" pitchFamily="65" charset="-120"/>
              </a:rPr>
              <a:t>(</a:t>
            </a:r>
            <a:r>
              <a:rPr lang="zh-TW" altLang="en-US" sz="4400" b="1" dirty="0" smtClean="0">
                <a:latin typeface="DFKai-SB" panose="03000509000000000000" pitchFamily="65" charset="-120"/>
                <a:ea typeface="DFKai-SB" panose="03000509000000000000" pitchFamily="65" charset="-120"/>
              </a:rPr>
              <a:t>「曠野的心態」</a:t>
            </a:r>
            <a:r>
              <a:rPr lang="en-US" altLang="zh-TW" sz="4400" b="1" dirty="0" smtClean="0">
                <a:latin typeface="DFKai-SB" panose="03000509000000000000" pitchFamily="65" charset="-120"/>
                <a:ea typeface="DFKai-SB" panose="03000509000000000000" pitchFamily="65" charset="-120"/>
              </a:rPr>
              <a:t>)</a:t>
            </a:r>
          </a:p>
          <a:p>
            <a:pPr marL="685800" lvl="0" indent="-685800" defTabSz="914400" fontAlgn="base">
              <a:spcBef>
                <a:spcPct val="0"/>
              </a:spcBef>
              <a:spcAft>
                <a:spcPct val="0"/>
              </a:spcAft>
              <a:buFont typeface="Wingdings" panose="05000000000000000000" pitchFamily="2" charset="2"/>
              <a:buChar char="§"/>
              <a:defRPr/>
            </a:pPr>
            <a:endParaRPr lang="en-US" altLang="zh-TW" b="1" dirty="0" smtClean="0">
              <a:latin typeface="DFKai-SB" panose="03000509000000000000" pitchFamily="65" charset="-120"/>
              <a:ea typeface="DFKai-SB" panose="03000509000000000000" pitchFamily="65" charset="-120"/>
            </a:endParaRPr>
          </a:p>
          <a:p>
            <a:pPr marL="685800" lvl="0" indent="-685800" defTabSz="914400" fontAlgn="base">
              <a:spcBef>
                <a:spcPct val="0"/>
              </a:spcBef>
              <a:spcAft>
                <a:spcPct val="0"/>
              </a:spcAft>
              <a:buFont typeface="Wingdings" panose="05000000000000000000" pitchFamily="2" charset="2"/>
              <a:buChar char="§"/>
              <a:defRPr/>
            </a:pPr>
            <a:r>
              <a:rPr lang="zh-TW" altLang="en-US" sz="4400" b="1" dirty="0">
                <a:latin typeface="DFKai-SB" panose="03000509000000000000" pitchFamily="65" charset="-120"/>
                <a:ea typeface="DFKai-SB" panose="03000509000000000000" pitchFamily="65" charset="-120"/>
              </a:rPr>
              <a:t>渴慕</a:t>
            </a:r>
            <a:r>
              <a:rPr lang="zh-TW" altLang="en-US" sz="4400" b="1" dirty="0" smtClean="0">
                <a:latin typeface="DFKai-SB" panose="03000509000000000000" pitchFamily="65" charset="-120"/>
                <a:ea typeface="DFKai-SB" panose="03000509000000000000" pitchFamily="65" charset="-120"/>
              </a:rPr>
              <a:t>讓</a:t>
            </a:r>
            <a:r>
              <a:rPr lang="zh-TW" altLang="en-US" sz="4400" b="1" dirty="0">
                <a:latin typeface="DFKai-SB" panose="03000509000000000000" pitchFamily="65" charset="-120"/>
                <a:ea typeface="DFKai-SB" panose="03000509000000000000" pitchFamily="65" charset="-120"/>
              </a:rPr>
              <a:t>聖靈充</a:t>
            </a:r>
            <a:r>
              <a:rPr lang="zh-TW" altLang="en-US" sz="4400" b="1" dirty="0" smtClean="0">
                <a:latin typeface="DFKai-SB" panose="03000509000000000000" pitchFamily="65" charset="-120"/>
                <a:ea typeface="DFKai-SB" panose="03000509000000000000" pitchFamily="65" charset="-120"/>
              </a:rPr>
              <a:t>滿</a:t>
            </a:r>
            <a:endParaRPr lang="en-US" altLang="zh-TW" sz="4400" b="1" dirty="0" smtClean="0">
              <a:latin typeface="DFKai-SB" panose="03000509000000000000" pitchFamily="65" charset="-120"/>
              <a:ea typeface="DFKai-SB" panose="03000509000000000000" pitchFamily="65" charset="-120"/>
            </a:endParaRPr>
          </a:p>
          <a:p>
            <a:pPr marL="685800" lvl="0" indent="-685800" defTabSz="914400" fontAlgn="base">
              <a:spcBef>
                <a:spcPct val="0"/>
              </a:spcBef>
              <a:spcAft>
                <a:spcPct val="0"/>
              </a:spcAft>
              <a:buFont typeface="Wingdings" panose="05000000000000000000" pitchFamily="2" charset="2"/>
              <a:buChar char="§"/>
              <a:defRPr/>
            </a:pPr>
            <a:endParaRPr lang="en-US" altLang="zh-TW" b="1" dirty="0" smtClean="0">
              <a:latin typeface="DFKai-SB" panose="03000509000000000000" pitchFamily="65" charset="-120"/>
              <a:ea typeface="DFKai-SB" panose="03000509000000000000" pitchFamily="65" charset="-120"/>
            </a:endParaRPr>
          </a:p>
          <a:p>
            <a:pPr marL="685800" lvl="0" indent="-685800" defTabSz="914400" fontAlgn="base">
              <a:spcBef>
                <a:spcPct val="0"/>
              </a:spcBef>
              <a:spcAft>
                <a:spcPct val="0"/>
              </a:spcAft>
              <a:buFont typeface="Wingdings" panose="05000000000000000000" pitchFamily="2" charset="2"/>
              <a:buChar char="§"/>
              <a:defRPr/>
            </a:pPr>
            <a:r>
              <a:rPr lang="zh-TW" altLang="en-US" sz="4400" b="1" dirty="0">
                <a:latin typeface="DFKai-SB" panose="03000509000000000000" pitchFamily="65" charset="-120"/>
                <a:ea typeface="DFKai-SB" panose="03000509000000000000" pitchFamily="65" charset="-120"/>
              </a:rPr>
              <a:t>心思</a:t>
            </a:r>
            <a:r>
              <a:rPr lang="zh-TW" altLang="en-US" sz="4400" b="1" dirty="0" smtClean="0">
                <a:latin typeface="DFKai-SB" panose="03000509000000000000" pitchFamily="65" charset="-120"/>
                <a:ea typeface="DFKai-SB" panose="03000509000000000000" pitchFamily="65" charset="-120"/>
              </a:rPr>
              <a:t>被</a:t>
            </a:r>
            <a:r>
              <a:rPr lang="zh-TW" altLang="en-US" sz="4400" b="1" dirty="0">
                <a:latin typeface="DFKai-SB" panose="03000509000000000000" pitchFamily="65" charset="-120"/>
                <a:ea typeface="DFKai-SB" panose="03000509000000000000" pitchFamily="65" charset="-120"/>
              </a:rPr>
              <a:t>神</a:t>
            </a:r>
            <a:r>
              <a:rPr lang="zh-TW" altLang="en-US" sz="4400" b="1" dirty="0" smtClean="0">
                <a:latin typeface="DFKai-SB" panose="03000509000000000000" pitchFamily="65" charset="-120"/>
                <a:ea typeface="DFKai-SB" panose="03000509000000000000" pitchFamily="65" charset="-120"/>
              </a:rPr>
              <a:t>的</a:t>
            </a:r>
            <a:r>
              <a:rPr lang="zh-TW" altLang="en-US" sz="4400" b="1" dirty="0">
                <a:latin typeface="DFKai-SB" panose="03000509000000000000" pitchFamily="65" charset="-120"/>
                <a:ea typeface="DFKai-SB" panose="03000509000000000000" pitchFamily="65" charset="-120"/>
              </a:rPr>
              <a:t>話充</a:t>
            </a:r>
            <a:r>
              <a:rPr lang="zh-TW" altLang="en-US" sz="4400" b="1" dirty="0" smtClean="0">
                <a:latin typeface="DFKai-SB" panose="03000509000000000000" pitchFamily="65" charset="-120"/>
                <a:ea typeface="DFKai-SB" panose="03000509000000000000" pitchFamily="65" charset="-120"/>
              </a:rPr>
              <a:t>滿</a:t>
            </a:r>
            <a:endParaRPr lang="zh-TW" altLang="en-US" sz="44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9676092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56139" y="755373"/>
            <a:ext cx="9616660" cy="2092881"/>
          </a:xfrm>
          <a:prstGeom prst="rect">
            <a:avLst/>
          </a:prstGeom>
        </p:spPr>
        <p:txBody>
          <a:bodyPr wrap="square">
            <a:spAutoFit/>
          </a:bodyPr>
          <a:lstStyle/>
          <a:p>
            <a:pPr lvl="0" defTabSz="914400" fontAlgn="base">
              <a:spcBef>
                <a:spcPct val="0"/>
              </a:spcBef>
              <a:spcAft>
                <a:spcPct val="0"/>
              </a:spcAft>
              <a:defRPr/>
            </a:pPr>
            <a:r>
              <a:rPr lang="zh-TW" altLang="en-US" sz="4400" b="1" dirty="0">
                <a:solidFill>
                  <a:srgbClr val="FFFFFF"/>
                </a:solidFill>
                <a:latin typeface="DFKai-SB" panose="03000509000000000000" pitchFamily="65" charset="-120"/>
                <a:ea typeface="DFKai-SB" panose="03000509000000000000" pitchFamily="65" charset="-120"/>
              </a:rPr>
              <a:t> </a:t>
            </a:r>
            <a:endParaRPr lang="en-US" altLang="zh-TW" sz="2000" b="1" u="sng"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lang="en-US" altLang="zh-TW" sz="1400" b="1" u="sng" dirty="0">
              <a:solidFill>
                <a:srgbClr val="FFFFFF"/>
              </a:solidFill>
              <a:latin typeface="DFKai-SB" panose="03000509000000000000" pitchFamily="65" charset="-120"/>
              <a:ea typeface="DFKai-SB" panose="03000509000000000000" pitchFamily="65" charset="-120"/>
            </a:endParaRPr>
          </a:p>
          <a:p>
            <a:pPr lvl="0" algn="ctr" defTabSz="914400" fontAlgn="base">
              <a:spcBef>
                <a:spcPct val="0"/>
              </a:spcBef>
              <a:spcAft>
                <a:spcPct val="0"/>
              </a:spcAft>
              <a:defRPr/>
            </a:pPr>
            <a:r>
              <a:rPr lang="zh-TW" altLang="en-US" sz="5400" b="1" u="sng" dirty="0" smtClean="0">
                <a:solidFill>
                  <a:srgbClr val="FFFFFF"/>
                </a:solidFill>
                <a:latin typeface="DFKai-SB" panose="03000509000000000000" pitchFamily="65" charset="-120"/>
                <a:ea typeface="DFKai-SB" panose="03000509000000000000" pitchFamily="65" charset="-120"/>
              </a:rPr>
              <a:t>生活必須</a:t>
            </a:r>
            <a:r>
              <a:rPr lang="zh-TW" altLang="en-US" sz="4800" b="1" dirty="0" smtClean="0">
                <a:solidFill>
                  <a:srgbClr val="FFFFFF"/>
                </a:solidFill>
                <a:latin typeface="DFKai-SB" panose="03000509000000000000" pitchFamily="65" charset="-120"/>
                <a:ea typeface="DFKai-SB" panose="03000509000000000000" pitchFamily="65" charset="-120"/>
              </a:rPr>
              <a:t>  或是  </a:t>
            </a:r>
            <a:r>
              <a:rPr lang="zh-TW" altLang="en-US" sz="5400" b="1" u="sng" dirty="0" smtClean="0">
                <a:solidFill>
                  <a:srgbClr val="FFFFFF"/>
                </a:solidFill>
                <a:latin typeface="DFKai-SB" panose="03000509000000000000" pitchFamily="65" charset="-120"/>
                <a:ea typeface="DFKai-SB" panose="03000509000000000000" pitchFamily="65" charset="-120"/>
              </a:rPr>
              <a:t>可有可無</a:t>
            </a:r>
            <a:endParaRPr lang="en-US" altLang="zh-TW" sz="5400" b="1" u="sng" dirty="0" smtClean="0">
              <a:solidFill>
                <a:srgbClr val="FFFFFF"/>
              </a:solidFill>
              <a:latin typeface="DFKai-SB" panose="03000509000000000000" pitchFamily="65" charset="-120"/>
              <a:ea typeface="DFKai-SB" panose="03000509000000000000" pitchFamily="65" charset="-120"/>
            </a:endParaRPr>
          </a:p>
          <a:p>
            <a:pPr marL="685800" lvl="0" indent="-685800" defTabSz="914400" fontAlgn="base">
              <a:spcBef>
                <a:spcPct val="0"/>
              </a:spcBef>
              <a:spcAft>
                <a:spcPct val="0"/>
              </a:spcAft>
              <a:buFont typeface="Wingdings" panose="05000000000000000000" pitchFamily="2" charset="2"/>
              <a:buChar char="§"/>
              <a:defRPr/>
            </a:pPr>
            <a:endParaRPr lang="en-US" altLang="zh-TW" b="1" dirty="0" smtClean="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5061122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2835" y="454991"/>
            <a:ext cx="9616660" cy="489364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如何操練 捨</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己</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、天天背</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十字架</a:t>
            </a:r>
            <a:endParaRPr kumimoji="0" lang="en-US" altLang="zh-TW"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減少生活中的慾望</a:t>
            </a:r>
            <a:endParaRPr kumimoji="0" lang="en-US" altLang="zh-TW"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棄</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絕舊造的性情 </a:t>
            </a:r>
            <a:r>
              <a:rPr kumimoji="0"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「曠野的心態」</a:t>
            </a:r>
            <a:r>
              <a:rPr kumimoji="0"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渴慕</a:t>
            </a: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讓</a:t>
            </a: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聖靈充</a:t>
            </a: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滿</a:t>
            </a:r>
            <a:endParaRPr kumimoji="0" lang="en-US" altLang="zh-TW"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心思</a:t>
            </a: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被</a:t>
            </a: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神</a:t>
            </a: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的</a:t>
            </a: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話充</a:t>
            </a: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滿</a:t>
            </a:r>
            <a:endPar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1189420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7599" y="212305"/>
            <a:ext cx="9894958" cy="4785926"/>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以弗所書</a:t>
            </a:r>
            <a:r>
              <a:rPr lang="zh-TW" altLang="en-US" sz="4000" b="1" dirty="0" smtClean="0">
                <a:solidFill>
                  <a:srgbClr val="FFFFFF"/>
                </a:solidFill>
                <a:latin typeface="DFKai-SB" panose="03000509000000000000" pitchFamily="65" charset="-120"/>
                <a:ea typeface="DFKai-SB" panose="03000509000000000000" pitchFamily="65" charset="-120"/>
              </a:rPr>
              <a:t> </a:t>
            </a:r>
            <a:r>
              <a:rPr lang="en-US" altLang="zh-TW" sz="3200" b="1" dirty="0" smtClean="0">
                <a:solidFill>
                  <a:srgbClr val="FFFFFF"/>
                </a:solidFill>
                <a:latin typeface="Century" panose="02040604050505020304" pitchFamily="18" charset="0"/>
                <a:ea typeface="DFKai-SB" pitchFamily="65" charset="-120"/>
                <a:cs typeface="Arial" charset="0"/>
              </a:rPr>
              <a:t>Ephesians 4:21-22</a:t>
            </a:r>
          </a:p>
          <a:p>
            <a:pPr lvl="0" defTabSz="914400" fontAlgn="base">
              <a:spcBef>
                <a:spcPct val="0"/>
              </a:spcBef>
              <a:spcAft>
                <a:spcPct val="0"/>
              </a:spcAft>
              <a:defRPr/>
            </a:pPr>
            <a:endParaRPr lang="en-US" altLang="zh-TW" sz="20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smtClean="0">
                <a:solidFill>
                  <a:srgbClr val="FFFFFF"/>
                </a:solidFill>
                <a:latin typeface="DFKai-SB" panose="03000509000000000000" pitchFamily="65" charset="-120"/>
                <a:ea typeface="DFKai-SB" panose="03000509000000000000" pitchFamily="65" charset="-120"/>
              </a:rPr>
              <a:t>如</a:t>
            </a:r>
            <a:r>
              <a:rPr lang="zh-TW" altLang="en-US" sz="4000" b="1" dirty="0">
                <a:solidFill>
                  <a:srgbClr val="FFFFFF"/>
                </a:solidFill>
                <a:latin typeface="DFKai-SB" panose="03000509000000000000" pitchFamily="65" charset="-120"/>
                <a:ea typeface="DFKai-SB" panose="03000509000000000000" pitchFamily="65" charset="-120"/>
              </a:rPr>
              <a:t>果你們聽過他的道，領了他的教，學了他的真理， </a:t>
            </a:r>
            <a:r>
              <a:rPr lang="zh-TW" altLang="en-US" sz="4000" b="1" dirty="0" smtClean="0">
                <a:solidFill>
                  <a:srgbClr val="FFFFFF"/>
                </a:solidFill>
                <a:latin typeface="DFKai-SB" panose="03000509000000000000" pitchFamily="65" charset="-120"/>
                <a:ea typeface="DFKai-SB" panose="03000509000000000000" pitchFamily="65" charset="-120"/>
              </a:rPr>
              <a:t>就</a:t>
            </a:r>
            <a:r>
              <a:rPr lang="zh-TW" altLang="en-US" sz="4000" b="1" dirty="0">
                <a:solidFill>
                  <a:srgbClr val="FFFFFF"/>
                </a:solidFill>
                <a:latin typeface="DFKai-SB" panose="03000509000000000000" pitchFamily="65" charset="-120"/>
                <a:ea typeface="DFKai-SB" panose="03000509000000000000" pitchFamily="65" charset="-120"/>
              </a:rPr>
              <a:t>要脫去你們從前行為上的舊人，這舊人是因私慾的迷惑漸漸變壞的；</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assuming </a:t>
            </a:r>
            <a:r>
              <a:rPr lang="en-US" sz="2800" b="1" dirty="0">
                <a:solidFill>
                  <a:srgbClr val="FFFFFF"/>
                </a:solidFill>
                <a:latin typeface="Century" panose="02040604050505020304" pitchFamily="18" charset="0"/>
              </a:rPr>
              <a:t>that you have heard about him and were taught in him, as the truth is in Jesus, to put off your old self</a:t>
            </a:r>
            <a:r>
              <a:rPr lang="en-US" sz="2800" b="1" dirty="0" smtClean="0">
                <a:solidFill>
                  <a:srgbClr val="FFFFFF"/>
                </a:solidFill>
                <a:latin typeface="Century" panose="02040604050505020304" pitchFamily="18" charset="0"/>
              </a:rPr>
              <a:t>, </a:t>
            </a:r>
            <a:r>
              <a:rPr lang="en-US" sz="2800" b="1" dirty="0">
                <a:solidFill>
                  <a:srgbClr val="FFFFFF"/>
                </a:solidFill>
                <a:latin typeface="Century" panose="02040604050505020304" pitchFamily="18" charset="0"/>
              </a:rPr>
              <a:t>which belongs to your former manner of life and is corrupt through deceitful desires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324940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2835" y="454991"/>
            <a:ext cx="9616660" cy="489364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如何操練 捨</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己</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、天天背</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十字架</a:t>
            </a:r>
            <a:endParaRPr kumimoji="0" lang="en-US" altLang="zh-TW"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減少生活中的慾望</a:t>
            </a:r>
            <a:endParaRPr kumimoji="0" lang="en-US" altLang="zh-TW"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棄</a:t>
            </a:r>
            <a:r>
              <a:rPr kumimoji="0" lang="zh-TW" altLang="en-US"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絕舊造的性情 </a:t>
            </a:r>
            <a:r>
              <a:rPr kumimoji="0" lang="en-US" altLang="zh-TW"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「曠野的心態」</a:t>
            </a:r>
            <a:r>
              <a:rPr kumimoji="0" lang="en-US" altLang="zh-TW"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渴慕</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讓</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聖靈充</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滿</a:t>
            </a:r>
            <a:endParaRPr kumimoji="0"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心思</a:t>
            </a: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被</a:t>
            </a: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神</a:t>
            </a: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的</a:t>
            </a: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話充</a:t>
            </a: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滿</a:t>
            </a:r>
            <a:endPar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8063203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7599" y="212305"/>
            <a:ext cx="9894958" cy="4185761"/>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加拉太書</a:t>
            </a:r>
            <a:r>
              <a:rPr lang="zh-TW" altLang="en-US" sz="4000" b="1" dirty="0" smtClean="0">
                <a:solidFill>
                  <a:srgbClr val="FFFFFF"/>
                </a:solidFill>
                <a:latin typeface="DFKai-SB" panose="03000509000000000000" pitchFamily="65" charset="-120"/>
                <a:ea typeface="DFKai-SB" panose="03000509000000000000" pitchFamily="65" charset="-120"/>
              </a:rPr>
              <a:t> </a:t>
            </a:r>
            <a:r>
              <a:rPr lang="en-US" altLang="zh-TW" sz="3200" b="1" dirty="0" smtClean="0">
                <a:solidFill>
                  <a:srgbClr val="FFFFFF"/>
                </a:solidFill>
                <a:latin typeface="Century" panose="02040604050505020304" pitchFamily="18" charset="0"/>
                <a:ea typeface="DFKai-SB" pitchFamily="65" charset="-120"/>
                <a:cs typeface="Arial" charset="0"/>
              </a:rPr>
              <a:t>Galatians 5:17</a:t>
            </a:r>
          </a:p>
          <a:p>
            <a:pPr lvl="0" defTabSz="914400" fontAlgn="base">
              <a:spcBef>
                <a:spcPct val="0"/>
              </a:spcBef>
              <a:spcAft>
                <a:spcPct val="0"/>
              </a:spcAft>
              <a:defRPr/>
            </a:pPr>
            <a:endParaRPr lang="en-US" altLang="zh-TW" sz="20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因為情慾和聖靈相爭，聖靈和情慾相爭，這兩個是彼此相敵，使你們不能做所願意做的。</a:t>
            </a: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For the flesh desires what is contrary to the Spirit, and the Spirit what is contrary to the flesh. They are in conflict with each other, so that you are not to do </a:t>
            </a:r>
            <a:r>
              <a:rPr lang="en-US" sz="2800" b="1" dirty="0" smtClean="0">
                <a:solidFill>
                  <a:srgbClr val="FFFFFF"/>
                </a:solidFill>
                <a:latin typeface="Century" panose="02040604050505020304" pitchFamily="18" charset="0"/>
              </a:rPr>
              <a:t>whatever you </a:t>
            </a:r>
            <a:r>
              <a:rPr lang="en-US" sz="2800" b="1" dirty="0">
                <a:solidFill>
                  <a:srgbClr val="FFFFFF"/>
                </a:solidFill>
                <a:latin typeface="Century" panose="02040604050505020304" pitchFamily="18" charset="0"/>
              </a:rPr>
              <a:t>want.</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7001832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7599" y="212305"/>
            <a:ext cx="9894958" cy="4385816"/>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馬太福音</a:t>
            </a:r>
            <a:r>
              <a:rPr lang="zh-TW" altLang="en-US" sz="4000" b="1" dirty="0">
                <a:solidFill>
                  <a:srgbClr val="FFFFFF"/>
                </a:solidFill>
                <a:latin typeface="DFKai-SB" panose="03000509000000000000" pitchFamily="65" charset="-120"/>
                <a:ea typeface="DFKai-SB" panose="03000509000000000000" pitchFamily="65" charset="-120"/>
              </a:rPr>
              <a:t> </a:t>
            </a:r>
            <a:r>
              <a:rPr lang="en-US" altLang="zh-TW" sz="3200" b="1" dirty="0">
                <a:solidFill>
                  <a:srgbClr val="FFFFFF"/>
                </a:solidFill>
                <a:latin typeface="Century" panose="02040604050505020304" pitchFamily="18" charset="0"/>
                <a:ea typeface="DFKai-SB" pitchFamily="65" charset="-120"/>
                <a:cs typeface="Arial" charset="0"/>
              </a:rPr>
              <a:t>Matthew </a:t>
            </a:r>
            <a:r>
              <a:rPr lang="en-US" altLang="zh-TW" sz="3200" b="1" dirty="0" smtClean="0">
                <a:solidFill>
                  <a:srgbClr val="FFFFFF"/>
                </a:solidFill>
                <a:latin typeface="Century" panose="02040604050505020304" pitchFamily="18" charset="0"/>
                <a:ea typeface="DFKai-SB" pitchFamily="65" charset="-120"/>
                <a:cs typeface="Arial" charset="0"/>
              </a:rPr>
              <a:t>26:39</a:t>
            </a:r>
          </a:p>
          <a:p>
            <a:pPr lvl="0" defTabSz="914400" fontAlgn="base">
              <a:spcBef>
                <a:spcPct val="0"/>
              </a:spcBef>
              <a:spcAft>
                <a:spcPct val="0"/>
              </a:spcAft>
              <a:defRPr/>
            </a:pPr>
            <a:endParaRPr lang="en-US" altLang="zh-TW" sz="20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smtClean="0">
                <a:solidFill>
                  <a:srgbClr val="FFFFFF"/>
                </a:solidFill>
                <a:latin typeface="DFKai-SB" panose="03000509000000000000" pitchFamily="65" charset="-120"/>
                <a:ea typeface="DFKai-SB" panose="03000509000000000000" pitchFamily="65" charset="-120"/>
              </a:rPr>
              <a:t>他</a:t>
            </a:r>
            <a:r>
              <a:rPr lang="zh-TW" altLang="en-US" sz="4000" b="1" dirty="0">
                <a:solidFill>
                  <a:srgbClr val="FFFFFF"/>
                </a:solidFill>
                <a:latin typeface="DFKai-SB" panose="03000509000000000000" pitchFamily="65" charset="-120"/>
                <a:ea typeface="DFKai-SB" panose="03000509000000000000" pitchFamily="65" charset="-120"/>
              </a:rPr>
              <a:t>就稍往前走，俯伏在地，禱告說：「我父啊，倘若可行，求你叫這杯離開我</a:t>
            </a:r>
            <a:r>
              <a:rPr lang="zh-TW" altLang="en-US" sz="4000" b="1" dirty="0" smtClean="0">
                <a:solidFill>
                  <a:srgbClr val="FFFFFF"/>
                </a:solidFill>
                <a:latin typeface="DFKai-SB" panose="03000509000000000000" pitchFamily="65" charset="-120"/>
                <a:ea typeface="DFKai-SB" panose="03000509000000000000" pitchFamily="65" charset="-120"/>
              </a:rPr>
              <a:t>。 然</a:t>
            </a:r>
            <a:r>
              <a:rPr lang="zh-TW" altLang="en-US" sz="4000" b="1" dirty="0">
                <a:solidFill>
                  <a:srgbClr val="FFFFFF"/>
                </a:solidFill>
                <a:latin typeface="DFKai-SB" panose="03000509000000000000" pitchFamily="65" charset="-120"/>
                <a:ea typeface="DFKai-SB" panose="03000509000000000000" pitchFamily="65" charset="-120"/>
              </a:rPr>
              <a:t>而，不要照我的意思，只要照你的意思。</a:t>
            </a:r>
            <a:r>
              <a:rPr lang="zh-TW" altLang="en-US" sz="4000" b="1" dirty="0" smtClean="0">
                <a:solidFill>
                  <a:srgbClr val="FFFFFF"/>
                </a:solidFill>
                <a:latin typeface="DFKai-SB" panose="03000509000000000000" pitchFamily="65" charset="-120"/>
                <a:ea typeface="DFKai-SB" panose="03000509000000000000" pitchFamily="65" charset="-120"/>
              </a:rPr>
              <a:t>」</a:t>
            </a:r>
            <a:r>
              <a:rPr lang="zh-TW" altLang="en-US" sz="1400" b="1" dirty="0" smtClean="0">
                <a:solidFill>
                  <a:srgbClr val="FFFFFF"/>
                </a:solidFill>
                <a:latin typeface="DFKai-SB" panose="03000509000000000000" pitchFamily="65" charset="-120"/>
                <a:ea typeface="DFKai-SB" panose="03000509000000000000" pitchFamily="65" charset="-120"/>
              </a:rPr>
              <a:t> </a:t>
            </a:r>
            <a:endParaRPr kumimoji="1" lang="en-US" altLang="zh-TW" sz="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Going a little farther, he fell with his face to the ground and prayed, “My Father, if it is possible, may this cup be taken from me. Yet not as I will, but as you will.”</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0053918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2835" y="454991"/>
            <a:ext cx="9616660" cy="489364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如何操練 捨</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己</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、天天背</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十字架</a:t>
            </a:r>
            <a:endParaRPr kumimoji="0" lang="en-US" altLang="zh-TW"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減少生活中的慾望</a:t>
            </a:r>
            <a:endParaRPr kumimoji="0" lang="en-US" altLang="zh-TW"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棄</a:t>
            </a:r>
            <a:r>
              <a:rPr kumimoji="0" lang="zh-TW" altLang="en-US"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絕舊造的性情 </a:t>
            </a:r>
            <a:r>
              <a:rPr kumimoji="0" lang="en-US" altLang="zh-TW"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「曠野的心態」</a:t>
            </a:r>
            <a:r>
              <a:rPr kumimoji="0" lang="en-US" altLang="zh-TW"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渴慕</a:t>
            </a:r>
            <a:r>
              <a:rPr kumimoji="0" lang="zh-TW" altLang="en-US"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讓</a:t>
            </a:r>
            <a:r>
              <a:rPr kumimoji="0" lang="zh-TW" altLang="en-US" sz="44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聖靈充</a:t>
            </a:r>
            <a:r>
              <a:rPr kumimoji="0" lang="zh-TW" altLang="en-US"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滿</a:t>
            </a:r>
            <a:endParaRPr kumimoji="0" lang="en-US" altLang="zh-TW" sz="44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心思</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被</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的</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話充</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滿</a:t>
            </a:r>
            <a:endPar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8839271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7599" y="212305"/>
            <a:ext cx="10080488" cy="4770537"/>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詩篇</a:t>
            </a:r>
            <a:r>
              <a:rPr lang="zh-TW" altLang="en-US" sz="4000" b="1" dirty="0" smtClean="0">
                <a:solidFill>
                  <a:srgbClr val="FFFFFF"/>
                </a:solidFill>
                <a:latin typeface="DFKai-SB" panose="03000509000000000000" pitchFamily="65" charset="-120"/>
                <a:ea typeface="DFKai-SB" panose="03000509000000000000" pitchFamily="65" charset="-120"/>
              </a:rPr>
              <a:t> </a:t>
            </a:r>
            <a:r>
              <a:rPr lang="en-US" altLang="zh-TW" sz="3600" b="1" dirty="0" smtClean="0">
                <a:solidFill>
                  <a:srgbClr val="FFFFFF"/>
                </a:solidFill>
                <a:latin typeface="Century" panose="02040604050505020304" pitchFamily="18" charset="0"/>
                <a:ea typeface="DFKai-SB" pitchFamily="65" charset="-120"/>
                <a:cs typeface="Arial" charset="0"/>
              </a:rPr>
              <a:t>Psalm 119:133-134</a:t>
            </a:r>
          </a:p>
          <a:p>
            <a:pPr lvl="0" defTabSz="914400" fontAlgn="base">
              <a:spcBef>
                <a:spcPct val="0"/>
              </a:spcBef>
              <a:spcAft>
                <a:spcPct val="0"/>
              </a:spcAft>
              <a:defRPr/>
            </a:pPr>
            <a:endParaRPr lang="en-US" altLang="zh-TW" sz="20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求你用你的話使我腳步穩當，不許甚麼罪孽轄制我</a:t>
            </a:r>
            <a:r>
              <a:rPr lang="zh-TW" altLang="en-US" sz="4000" b="1" dirty="0" smtClean="0">
                <a:solidFill>
                  <a:srgbClr val="FFFFFF"/>
                </a:solidFill>
                <a:latin typeface="DFKai-SB" panose="03000509000000000000" pitchFamily="65" charset="-120"/>
                <a:ea typeface="DFKai-SB" panose="03000509000000000000" pitchFamily="65" charset="-120"/>
              </a:rPr>
              <a:t>。求</a:t>
            </a:r>
            <a:r>
              <a:rPr lang="zh-TW" altLang="en-US" sz="4000" b="1" dirty="0">
                <a:solidFill>
                  <a:srgbClr val="FFFFFF"/>
                </a:solidFill>
                <a:latin typeface="DFKai-SB" panose="03000509000000000000" pitchFamily="65" charset="-120"/>
                <a:ea typeface="DFKai-SB" panose="03000509000000000000" pitchFamily="65" charset="-120"/>
              </a:rPr>
              <a:t>你救我脫離人的欺壓，我要遵守你的訓詞。</a:t>
            </a: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Direct my footsteps according to your word;</a:t>
            </a:r>
          </a:p>
          <a:p>
            <a:pPr lvl="0" defTabSz="914400" fontAlgn="base">
              <a:spcBef>
                <a:spcPct val="0"/>
              </a:spcBef>
              <a:spcAft>
                <a:spcPct val="0"/>
              </a:spcAft>
              <a:defRPr/>
            </a:pPr>
            <a:r>
              <a:rPr lang="en-US" sz="2800" b="1" dirty="0">
                <a:solidFill>
                  <a:srgbClr val="FFFFFF"/>
                </a:solidFill>
                <a:latin typeface="Century" panose="02040604050505020304" pitchFamily="18" charset="0"/>
              </a:rPr>
              <a:t>    let no sin rule over me.</a:t>
            </a: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Redeem </a:t>
            </a:r>
            <a:r>
              <a:rPr lang="en-US" sz="2800" b="1" dirty="0">
                <a:solidFill>
                  <a:srgbClr val="FFFFFF"/>
                </a:solidFill>
                <a:latin typeface="Century" panose="02040604050505020304" pitchFamily="18" charset="0"/>
              </a:rPr>
              <a:t>me from human oppression,</a:t>
            </a:r>
          </a:p>
          <a:p>
            <a:pPr lvl="0" defTabSz="914400" fontAlgn="base">
              <a:spcBef>
                <a:spcPct val="0"/>
              </a:spcBef>
              <a:spcAft>
                <a:spcPct val="0"/>
              </a:spcAft>
              <a:defRPr/>
            </a:pPr>
            <a:r>
              <a:rPr lang="en-US" sz="2800" b="1" dirty="0">
                <a:solidFill>
                  <a:srgbClr val="FFFFFF"/>
                </a:solidFill>
                <a:latin typeface="Century" panose="02040604050505020304" pitchFamily="18" charset="0"/>
              </a:rPr>
              <a:t>    that I may obey your precepts.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370347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2835" y="454991"/>
            <a:ext cx="9616660" cy="489364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如何操練 捨</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己</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、天天背</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十字架</a:t>
            </a:r>
            <a:endParaRPr kumimoji="0" lang="en-US" altLang="zh-TW"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減少生活中的慾望</a:t>
            </a:r>
            <a:endParaRPr kumimoji="0"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棄</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絕舊造的性情 </a:t>
            </a:r>
            <a:r>
              <a:rPr kumimoji="0"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「曠野的心態」</a:t>
            </a:r>
            <a:r>
              <a:rPr kumimoji="0"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渴慕</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讓</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聖靈充</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滿</a:t>
            </a:r>
            <a:endParaRPr kumimoji="0"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心思</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被</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的</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話充</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滿</a:t>
            </a:r>
            <a:endPar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7497706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861392" y="9525"/>
            <a:ext cx="10535478"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fontAlgn="base" hangingPunct="1">
              <a:spcBef>
                <a:spcPct val="0"/>
              </a:spcBef>
              <a:spcAft>
                <a:spcPct val="0"/>
              </a:spcAft>
              <a:buNone/>
              <a:defRPr/>
            </a:pPr>
            <a:r>
              <a:rPr lang="zh-TW" altLang="en-US" sz="6000" b="1" dirty="0">
                <a:solidFill>
                  <a:srgbClr val="002060"/>
                </a:solidFill>
                <a:latin typeface="DFKai-SB" panose="03000509000000000000" pitchFamily="65" charset="-120"/>
                <a:ea typeface="DFKai-SB" panose="03000509000000000000" pitchFamily="65" charset="-120"/>
                <a:cs typeface="Arial" charset="0"/>
              </a:rPr>
              <a:t>十種曠野的心態</a:t>
            </a:r>
            <a:endParaRPr kumimoji="0" lang="en-US" altLang="zh-TW" sz="5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lvl="0" algn="ctr" defTabSz="914400" eaLnBrk="1" fontAlgn="base" hangingPunct="1">
              <a:spcBef>
                <a:spcPct val="0"/>
              </a:spcBef>
              <a:spcAft>
                <a:spcPct val="0"/>
              </a:spcAft>
              <a:buNone/>
              <a:defRPr/>
            </a:pPr>
            <a:r>
              <a:rPr kumimoji="0" lang="en-US" altLang="zh-TW" sz="48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lang="en-US" altLang="zh-TW" sz="3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10 Wilderness Mentalities</a:t>
            </a: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lvl="0" algn="ctr" defTabSz="914400" eaLnBrk="1" hangingPunct="1">
              <a:lnSpc>
                <a:spcPts val="4200"/>
              </a:lnSpc>
              <a:buNone/>
              <a:defRPr/>
            </a:pPr>
            <a:r>
              <a:rPr lang="zh-TW" altLang="en-US" sz="4800" b="1"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Arial Unicode MS" panose="020B0604020202020204" pitchFamily="34" charset="-128"/>
              </a:rPr>
              <a:t>黃薛媖 </a:t>
            </a:r>
            <a:r>
              <a:rPr lang="zh-TW" altLang="en-US" sz="4400" b="1"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Arial Unicode MS" panose="020B0604020202020204" pitchFamily="34" charset="-128"/>
              </a:rPr>
              <a:t>師母</a:t>
            </a:r>
            <a:endParaRPr lang="zh-TW" altLang="en-US" sz="4800" b="1"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Arial Unicode MS" panose="020B0604020202020204" pitchFamily="34" charset="-128"/>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April 3,  2022</a:t>
            </a:r>
            <a:endParaRPr kumimoji="0" lang="en-US" altLang="zh-TW" sz="32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6471090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117782"/>
            <a:ext cx="9144000" cy="5638799"/>
          </a:xfrm>
        </p:spPr>
        <p:txBody>
          <a:bodyPr>
            <a:noAutofit/>
          </a:bodyPr>
          <a:lstStyle/>
          <a:p>
            <a:pPr algn="l">
              <a:lnSpc>
                <a:spcPts val="6000"/>
              </a:lnSpc>
              <a:defRPr/>
            </a:pPr>
            <a:r>
              <a:rPr lang="en-US" altLang="zh-TW" sz="4400" b="1" u="sng" dirty="0">
                <a:solidFill>
                  <a:schemeClr val="tx1"/>
                </a:solidFill>
                <a:latin typeface="DFKai-SB" panose="03000509000000000000" pitchFamily="65" charset="-120"/>
                <a:ea typeface="DFKai-SB" panose="03000509000000000000" pitchFamily="65" charset="-120"/>
              </a:rPr>
              <a:t>  </a:t>
            </a:r>
            <a:endParaRPr lang="en-US" sz="2800" dirty="0">
              <a:solidFill>
                <a:srgbClr val="7030A0"/>
              </a:solidFill>
            </a:endParaRPr>
          </a:p>
          <a:p>
            <a:pPr algn="l">
              <a:lnSpc>
                <a:spcPts val="6000"/>
              </a:lnSpc>
              <a:defRPr/>
            </a:pPr>
            <a:endParaRPr lang="en-US" altLang="en-US"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10058400" y="6400801"/>
            <a:ext cx="457200" cy="365125"/>
          </a:xfrm>
        </p:spPr>
        <p:txBody>
          <a:bodyPr/>
          <a:lstStyle/>
          <a:p>
            <a:pPr defTabSz="914400"/>
            <a:fld id="{69C4CFD8-F662-4A36-AA27-12DE1FA08638}" type="slidenum">
              <a:rPr lang="en-US">
                <a:solidFill>
                  <a:prstClr val="black">
                    <a:tint val="75000"/>
                  </a:prstClr>
                </a:solidFill>
                <a:latin typeface="Calibri"/>
              </a:rPr>
              <a:pPr defTabSz="914400"/>
              <a:t>18</a:t>
            </a:fld>
            <a:endParaRPr lang="en-US" dirty="0">
              <a:solidFill>
                <a:prstClr val="black">
                  <a:tint val="75000"/>
                </a:prstClr>
              </a:solidFill>
              <a:latin typeface="Calibri"/>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41198"/>
            <a:ext cx="8991600" cy="6716803"/>
          </a:xfrm>
          <a:prstGeom prst="rect">
            <a:avLst/>
          </a:prstGeom>
        </p:spPr>
      </p:pic>
    </p:spTree>
    <p:extLst>
      <p:ext uri="{BB962C8B-B14F-4D97-AF65-F5344CB8AC3E}">
        <p14:creationId xmlns:p14="http://schemas.microsoft.com/office/powerpoint/2010/main" val="12469308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91477" y="1109870"/>
            <a:ext cx="9515061" cy="5562602"/>
          </a:xfrm>
        </p:spPr>
        <p:txBody>
          <a:bodyPr>
            <a:noAutofit/>
          </a:bodyPr>
          <a:lstStyle/>
          <a:p>
            <a:pPr algn="l">
              <a:lnSpc>
                <a:spcPts val="5000"/>
              </a:lnSpc>
              <a:defRPr/>
            </a:pPr>
            <a:endParaRPr lang="en-US" altLang="zh-TW" sz="4000" dirty="0">
              <a:solidFill>
                <a:schemeClr val="tx1"/>
              </a:solidFill>
              <a:latin typeface="DFKai-SB" panose="03000509000000000000" pitchFamily="65" charset="-120"/>
              <a:ea typeface="DFKai-SB" panose="03000509000000000000" pitchFamily="65" charset="-120"/>
            </a:endParaRPr>
          </a:p>
          <a:p>
            <a:pPr algn="l">
              <a:lnSpc>
                <a:spcPts val="6000"/>
              </a:lnSpc>
              <a:defRPr/>
            </a:pPr>
            <a:r>
              <a:rPr lang="zh-TW" altLang="en-US" sz="5400" b="1" dirty="0">
                <a:solidFill>
                  <a:schemeClr val="tx1"/>
                </a:solidFill>
                <a:latin typeface="DFKai-SB" panose="03000509000000000000" pitchFamily="65" charset="-120"/>
                <a:ea typeface="DFKai-SB" panose="03000509000000000000" pitchFamily="65" charset="-120"/>
              </a:rPr>
              <a:t>曠野心態</a:t>
            </a:r>
            <a:r>
              <a:rPr lang="en-US" altLang="zh-TW" sz="5400" dirty="0">
                <a:solidFill>
                  <a:schemeClr val="tx1"/>
                </a:solidFill>
                <a:latin typeface="DFKai-SB" panose="03000509000000000000" pitchFamily="65" charset="-120"/>
                <a:ea typeface="DFKai-SB" panose="03000509000000000000" pitchFamily="65" charset="-120"/>
              </a:rPr>
              <a:t>:</a:t>
            </a:r>
            <a:r>
              <a:rPr lang="zh-TW" altLang="en-US" sz="5400" dirty="0">
                <a:solidFill>
                  <a:schemeClr val="tx1"/>
                </a:solidFill>
                <a:latin typeface="DFKai-SB" panose="03000509000000000000" pitchFamily="65" charset="-120"/>
                <a:ea typeface="DFKai-SB" panose="03000509000000000000" pitchFamily="65" charset="-120"/>
              </a:rPr>
              <a:t>不正確、錯誤的思想及態度，是阻礙我們生命成長、往前進入神所應許的豐盛恩典的一種心</a:t>
            </a:r>
            <a:r>
              <a:rPr lang="zh-TW" altLang="en-US" sz="5400" dirty="0" smtClean="0">
                <a:solidFill>
                  <a:schemeClr val="tx1"/>
                </a:solidFill>
                <a:latin typeface="DFKai-SB" panose="03000509000000000000" pitchFamily="65" charset="-120"/>
                <a:ea typeface="DFKai-SB" panose="03000509000000000000" pitchFamily="65" charset="-120"/>
              </a:rPr>
              <a:t>態 </a:t>
            </a:r>
            <a:r>
              <a:rPr lang="en-US" altLang="zh-TW" sz="5400" dirty="0" smtClean="0">
                <a:solidFill>
                  <a:schemeClr val="tx1"/>
                </a:solidFill>
                <a:latin typeface="DFKai-SB" panose="03000509000000000000" pitchFamily="65" charset="-120"/>
                <a:ea typeface="DFKai-SB" panose="03000509000000000000" pitchFamily="65" charset="-120"/>
              </a:rPr>
              <a:t>(</a:t>
            </a:r>
            <a:r>
              <a:rPr lang="zh-TW" altLang="en-US" sz="5400" b="1" dirty="0" smtClean="0">
                <a:solidFill>
                  <a:schemeClr val="tx1"/>
                </a:solidFill>
                <a:latin typeface="DFKai-SB" panose="03000509000000000000" pitchFamily="65" charset="-120"/>
                <a:ea typeface="DFKai-SB" panose="03000509000000000000" pitchFamily="65" charset="-120"/>
              </a:rPr>
              <a:t>申命記 </a:t>
            </a:r>
            <a:r>
              <a:rPr lang="en-US" altLang="zh-TW" sz="5400" b="1" dirty="0" smtClean="0">
                <a:solidFill>
                  <a:schemeClr val="tx1"/>
                </a:solidFill>
                <a:latin typeface="DFKai-SB" panose="03000509000000000000" pitchFamily="65" charset="-120"/>
                <a:ea typeface="DFKai-SB" panose="03000509000000000000" pitchFamily="65" charset="-120"/>
              </a:rPr>
              <a:t>1:2</a:t>
            </a:r>
            <a:r>
              <a:rPr lang="zh-TW" altLang="en-US" sz="5400" b="1" dirty="0" smtClean="0">
                <a:solidFill>
                  <a:schemeClr val="tx1"/>
                </a:solidFill>
                <a:latin typeface="DFKai-SB" panose="03000509000000000000" pitchFamily="65" charset="-120"/>
                <a:ea typeface="DFKai-SB" panose="03000509000000000000" pitchFamily="65" charset="-120"/>
              </a:rPr>
              <a:t> </a:t>
            </a:r>
            <a:r>
              <a:rPr lang="en-US" altLang="zh-TW" sz="5400" b="1" dirty="0">
                <a:solidFill>
                  <a:schemeClr val="tx1"/>
                </a:solidFill>
                <a:latin typeface="DFKai-SB" panose="03000509000000000000" pitchFamily="65" charset="-120"/>
                <a:ea typeface="DFKai-SB" panose="03000509000000000000" pitchFamily="65" charset="-120"/>
              </a:rPr>
              <a:t>)</a:t>
            </a:r>
            <a:endParaRPr lang="en-US" altLang="zh-TW" sz="5400" dirty="0">
              <a:solidFill>
                <a:schemeClr val="tx1"/>
              </a:solidFill>
              <a:latin typeface="DFKai-SB" panose="03000509000000000000" pitchFamily="65" charset="-120"/>
              <a:ea typeface="DFKai-SB" panose="03000509000000000000" pitchFamily="65" charset="-120"/>
            </a:endParaRPr>
          </a:p>
          <a:p>
            <a:pPr algn="l">
              <a:lnSpc>
                <a:spcPts val="6000"/>
              </a:lnSpc>
              <a:defRPr/>
            </a:pPr>
            <a:r>
              <a:rPr lang="en-US" altLang="zh-TW" sz="5400" b="1" u="sng" dirty="0">
                <a:solidFill>
                  <a:schemeClr val="tx1"/>
                </a:solidFill>
                <a:latin typeface="DFKai-SB" panose="03000509000000000000" pitchFamily="65" charset="-120"/>
                <a:ea typeface="DFKai-SB" panose="03000509000000000000" pitchFamily="65" charset="-120"/>
              </a:rPr>
              <a:t> </a:t>
            </a:r>
            <a:r>
              <a:rPr lang="zh-TW" altLang="en-US" sz="5400" dirty="0">
                <a:solidFill>
                  <a:schemeClr val="tx1"/>
                </a:solidFill>
                <a:latin typeface="DFKai-SB" panose="03000509000000000000" pitchFamily="65" charset="-120"/>
                <a:ea typeface="DFKai-SB" panose="03000509000000000000" pitchFamily="65" charset="-120"/>
              </a:rPr>
              <a:t>  </a:t>
            </a:r>
            <a:endParaRPr lang="en-US" altLang="zh-TW" sz="5400" b="1" u="sng" dirty="0">
              <a:solidFill>
                <a:srgbClr val="7030A0"/>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10058400" y="6400801"/>
            <a:ext cx="457200" cy="365125"/>
          </a:xfrm>
        </p:spPr>
        <p:txBody>
          <a:bodyPr/>
          <a:lstStyle/>
          <a:p>
            <a:pPr defTabSz="914400"/>
            <a:fld id="{69C4CFD8-F662-4A36-AA27-12DE1FA08638}" type="slidenum">
              <a:rPr lang="en-US">
                <a:solidFill>
                  <a:prstClr val="black">
                    <a:tint val="75000"/>
                  </a:prstClr>
                </a:solidFill>
                <a:latin typeface="Calibri"/>
              </a:rPr>
              <a:pPr defTabSz="914400"/>
              <a:t>19</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4908462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
            <a:ext cx="9144000" cy="2895601"/>
          </a:xfrm>
        </p:spPr>
        <p:txBody>
          <a:bodyPr>
            <a:noAutofit/>
          </a:bodyPr>
          <a:lstStyle/>
          <a:p>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曠野</a:t>
            </a:r>
            <a:r>
              <a:rPr lang="zh-TW" altLang="en-US" sz="5400" b="1" dirty="0">
                <a:effectLst>
                  <a:outerShdw blurRad="38100" dist="38100" dir="2700000" algn="tl">
                    <a:srgbClr val="000000">
                      <a:alpha val="43137"/>
                    </a:srgbClr>
                  </a:outerShdw>
                </a:effectLst>
                <a:latin typeface="標楷體" pitchFamily="65" charset="-120"/>
                <a:ea typeface="標楷體" pitchFamily="65" charset="-120"/>
              </a:rPr>
              <a:t>心態一</a:t>
            </a:r>
            <a:r>
              <a:rPr lang="en-US" altLang="zh-TW" sz="5400" b="1" dirty="0">
                <a:effectLst>
                  <a:outerShdw blurRad="38100" dist="38100" dir="2700000" algn="tl">
                    <a:srgbClr val="000000">
                      <a:alpha val="43137"/>
                    </a:srgbClr>
                  </a:outerShdw>
                </a:effectLst>
                <a:latin typeface="標楷體" pitchFamily="65" charset="-120"/>
                <a:ea typeface="標楷體" pitchFamily="65" charset="-120"/>
              </a:rPr>
              <a:t>:</a:t>
            </a:r>
            <a:br>
              <a:rPr lang="en-US" altLang="zh-TW" sz="5400" b="1" dirty="0">
                <a:effectLst>
                  <a:outerShdw blurRad="38100" dist="38100" dir="2700000" algn="tl">
                    <a:srgbClr val="000000">
                      <a:alpha val="43137"/>
                    </a:srgbClr>
                  </a:outerShdw>
                </a:effectLst>
                <a:latin typeface="標楷體" pitchFamily="65" charset="-120"/>
                <a:ea typeface="標楷體" pitchFamily="65" charset="-120"/>
              </a:rPr>
            </a:b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我的未來由</a:t>
            </a:r>
            <a: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我的過去和現在決定</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524000" y="3200400"/>
            <a:ext cx="9144000" cy="3657600"/>
          </a:xfrm>
        </p:spPr>
        <p:txBody>
          <a:bodyPr>
            <a:noAutofit/>
          </a:bodyPr>
          <a:lstStyle/>
          <a:p>
            <a:pPr marL="685800" indent="-685800" algn="l">
              <a:lnSpc>
                <a:spcPts val="5000"/>
              </a:lnSpc>
              <a:buFont typeface="Arial" panose="020B0604020202020204" pitchFamily="34" charset="0"/>
              <a:buChar char="•"/>
            </a:pPr>
            <a:r>
              <a:rPr lang="zh-TW" altLang="en-US" sz="4400" b="1" dirty="0">
                <a:solidFill>
                  <a:schemeClr val="tx1"/>
                </a:solidFill>
                <a:latin typeface="DFKai-SB" panose="03000509000000000000" pitchFamily="65" charset="-120"/>
                <a:ea typeface="DFKai-SB" panose="03000509000000000000" pitchFamily="65" charset="-120"/>
              </a:rPr>
              <a:t>消極、失敗的慣性思考</a:t>
            </a:r>
            <a:r>
              <a:rPr lang="en-US" altLang="zh-TW" sz="4400" b="1" dirty="0">
                <a:solidFill>
                  <a:schemeClr val="tx1"/>
                </a:solidFill>
                <a:latin typeface="DFKai-SB" panose="03000509000000000000" pitchFamily="65" charset="-120"/>
                <a:ea typeface="DFKai-SB" panose="03000509000000000000" pitchFamily="65" charset="-120"/>
              </a:rPr>
              <a:t>:</a:t>
            </a:r>
            <a:r>
              <a:rPr lang="zh-TW" altLang="en-US" sz="4400" b="1" dirty="0">
                <a:solidFill>
                  <a:schemeClr val="tx1"/>
                </a:solidFill>
                <a:latin typeface="DFKai-SB" panose="03000509000000000000" pitchFamily="65" charset="-120"/>
                <a:ea typeface="DFKai-SB" panose="03000509000000000000" pitchFamily="65" charset="-120"/>
              </a:rPr>
              <a:t>將注意力聚焦困難與失敗，總怕做錯，只求能符合別人的期望，不想成為卓越</a:t>
            </a:r>
            <a:endParaRPr lang="en-US" altLang="zh-TW" sz="4400" b="1" dirty="0">
              <a:solidFill>
                <a:schemeClr val="tx1"/>
              </a:solidFill>
              <a:latin typeface="DFKai-SB" panose="03000509000000000000" pitchFamily="65" charset="-120"/>
              <a:ea typeface="DFKai-SB" panose="03000509000000000000" pitchFamily="65" charset="-120"/>
            </a:endParaRPr>
          </a:p>
          <a:p>
            <a:pPr marL="0" lvl="1" algn="l">
              <a:lnSpc>
                <a:spcPts val="5000"/>
              </a:lnSpc>
              <a:defRPr/>
            </a:pPr>
            <a:r>
              <a:rPr lang="zh-TW" altLang="en-US" sz="4400" b="1" dirty="0">
                <a:solidFill>
                  <a:schemeClr val="tx1"/>
                </a:solidFill>
                <a:latin typeface="DFKai-SB" panose="03000509000000000000" pitchFamily="65" charset="-120"/>
                <a:ea typeface="DFKai-SB" panose="03000509000000000000" pitchFamily="65" charset="-120"/>
              </a:rPr>
              <a:t> </a:t>
            </a:r>
            <a:endParaRPr lang="en-US" altLang="zh-TW" sz="4400" b="1" dirty="0">
              <a:solidFill>
                <a:schemeClr val="tx1"/>
              </a:solidFill>
              <a:latin typeface="DFKai-SB" panose="03000509000000000000" pitchFamily="65" charset="-120"/>
              <a:ea typeface="DFKai-SB" panose="03000509000000000000" pitchFamily="65" charset="-120"/>
            </a:endParaRPr>
          </a:p>
          <a:p>
            <a:pPr marL="0" lvl="1" algn="l">
              <a:lnSpc>
                <a:spcPts val="5000"/>
              </a:lnSpc>
              <a:defRPr/>
            </a:pPr>
            <a:endParaRPr lang="en-US" altLang="zh-TW" sz="44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10287000" y="6477001"/>
            <a:ext cx="228600" cy="288925"/>
          </a:xfrm>
        </p:spPr>
        <p:txBody>
          <a:bodyPr/>
          <a:lstStyle/>
          <a:p>
            <a:pPr defTabSz="914400"/>
            <a:fld id="{69C4CFD8-F662-4A36-AA27-12DE1FA08638}" type="slidenum">
              <a:rPr lang="en-US">
                <a:solidFill>
                  <a:prstClr val="black">
                    <a:tint val="75000"/>
                  </a:prstClr>
                </a:solidFill>
                <a:latin typeface="Calibri"/>
              </a:rPr>
              <a:pPr defTabSz="914400"/>
              <a:t>20</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2357962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2229" y="0"/>
            <a:ext cx="9144000" cy="2819400"/>
          </a:xfrm>
        </p:spPr>
        <p:txBody>
          <a:bodyPr>
            <a:noAutofit/>
          </a:bodyPr>
          <a:lstStyle/>
          <a:p>
            <a:r>
              <a:rPr lang="zh-TW" alt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曠野心態二</a:t>
            </a:r>
            <a:r>
              <a:rPr lang="en-US" altLang="zh-TW"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br>
              <a:rPr lang="en-US" altLang="zh-TW"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有人替我做</a:t>
            </a:r>
            <a:r>
              <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我不想承擔這責任</a:t>
            </a:r>
            <a:endPar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524000" y="3048001"/>
            <a:ext cx="9144000" cy="3708581"/>
          </a:xfrm>
        </p:spPr>
        <p:txBody>
          <a:bodyPr>
            <a:noAutofit/>
          </a:bodyPr>
          <a:lstStyle/>
          <a:p>
            <a:pPr marL="571500" indent="-571500" algn="l">
              <a:lnSpc>
                <a:spcPts val="5500"/>
              </a:lnSpc>
              <a:buFont typeface="Arial" panose="020B0604020202020204" pitchFamily="34" charset="0"/>
              <a:buChar char="•"/>
            </a:pPr>
            <a:r>
              <a:rPr lang="zh-TW" altLang="en-US" sz="4400" b="1" dirty="0">
                <a:solidFill>
                  <a:schemeClr val="tx1"/>
                </a:solidFill>
                <a:latin typeface="DFKai-SB" panose="03000509000000000000" pitchFamily="65" charset="-120"/>
                <a:ea typeface="DFKai-SB" panose="03000509000000000000" pitchFamily="65" charset="-120"/>
              </a:rPr>
              <a:t>做任何事情，剛開始時總是抱著興奮與期待，但是不願意委身、承擔責任和勤奮工作 </a:t>
            </a:r>
            <a:endParaRPr lang="en-US" altLang="zh-TW" sz="4400" b="1" dirty="0">
              <a:solidFill>
                <a:schemeClr val="tx1"/>
              </a:solidFill>
              <a:latin typeface="DFKai-SB" panose="03000509000000000000" pitchFamily="65" charset="-120"/>
              <a:ea typeface="DFKai-SB" panose="03000509000000000000" pitchFamily="65" charset="-120"/>
            </a:endParaRPr>
          </a:p>
          <a:p>
            <a:pPr algn="l">
              <a:lnSpc>
                <a:spcPts val="5500"/>
              </a:lnSpc>
            </a:pPr>
            <a:r>
              <a:rPr lang="zh-TW" altLang="en-US" sz="4400" b="1" dirty="0">
                <a:solidFill>
                  <a:schemeClr val="tx1"/>
                </a:solidFill>
                <a:latin typeface="DFKai-SB" panose="03000509000000000000" pitchFamily="65" charset="-120"/>
                <a:ea typeface="DFKai-SB" panose="03000509000000000000" pitchFamily="65" charset="-120"/>
              </a:rPr>
              <a:t>  </a:t>
            </a:r>
            <a:endParaRPr lang="en-US" sz="4400" dirty="0">
              <a:solidFill>
                <a:srgbClr val="7030A0"/>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10210800" y="6492876"/>
            <a:ext cx="457200" cy="365125"/>
          </a:xfrm>
        </p:spPr>
        <p:txBody>
          <a:bodyPr/>
          <a:lstStyle/>
          <a:p>
            <a:pPr defTabSz="914400"/>
            <a:fld id="{69C4CFD8-F662-4A36-AA27-12DE1FA08638}" type="slidenum">
              <a:rPr lang="en-US">
                <a:solidFill>
                  <a:prstClr val="black">
                    <a:tint val="75000"/>
                  </a:prstClr>
                </a:solidFill>
                <a:latin typeface="Calibri"/>
              </a:rPr>
              <a:pPr defTabSz="914400"/>
              <a:t>21</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8708430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2229" y="0"/>
            <a:ext cx="9144000" cy="2819400"/>
          </a:xfrm>
        </p:spPr>
        <p:txBody>
          <a:bodyPr>
            <a:noAutofit/>
          </a:bodyPr>
          <a:lstStyle/>
          <a:p>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曠野心態三</a:t>
            </a:r>
            <a: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b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這太難了，我做不成</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524000" y="2819400"/>
            <a:ext cx="9144000" cy="4038600"/>
          </a:xfrm>
        </p:spPr>
        <p:txBody>
          <a:bodyPr>
            <a:noAutofit/>
          </a:bodyPr>
          <a:lstStyle/>
          <a:p>
            <a:pPr marL="457200" indent="-457200" algn="l">
              <a:lnSpc>
                <a:spcPts val="5000"/>
              </a:lnSpc>
              <a:buFont typeface="Arial" panose="020B0604020202020204" pitchFamily="34" charset="0"/>
              <a:buChar char="•"/>
            </a:pPr>
            <a:r>
              <a:rPr lang="zh-TW" altLang="en-US" sz="4400" b="1" dirty="0">
                <a:solidFill>
                  <a:schemeClr val="tx1"/>
                </a:solidFill>
                <a:latin typeface="DFKai-SB" panose="03000509000000000000" pitchFamily="65" charset="-120"/>
                <a:ea typeface="DFKai-SB" panose="03000509000000000000" pitchFamily="65" charset="-120"/>
              </a:rPr>
              <a:t>聚焦於問題而不是想辦法解決問題，以「這太難了」為藉口而放棄不做。</a:t>
            </a:r>
            <a:endParaRPr lang="en-US" sz="4400" b="1" dirty="0">
              <a:solidFill>
                <a:schemeClr val="tx1"/>
              </a:solidFill>
              <a:latin typeface="DFKai-SB" panose="03000509000000000000" pitchFamily="65" charset="-120"/>
              <a:ea typeface="DFKai-SB" panose="03000509000000000000" pitchFamily="65" charset="-120"/>
            </a:endParaRPr>
          </a:p>
          <a:p>
            <a:pPr algn="l">
              <a:lnSpc>
                <a:spcPts val="5000"/>
              </a:lnSpc>
            </a:pPr>
            <a:r>
              <a:rPr lang="en-US" altLang="zh-TW" sz="4400" b="1" dirty="0">
                <a:solidFill>
                  <a:schemeClr val="tx1"/>
                </a:solidFill>
                <a:latin typeface="DFKai-SB" panose="03000509000000000000" pitchFamily="65" charset="-120"/>
                <a:ea typeface="DFKai-SB" panose="03000509000000000000" pitchFamily="65" charset="-120"/>
              </a:rPr>
              <a:t> </a:t>
            </a:r>
            <a:endParaRPr lang="en-US" sz="4400" b="1" dirty="0"/>
          </a:p>
          <a:p>
            <a:pPr algn="l">
              <a:lnSpc>
                <a:spcPts val="3200"/>
              </a:lnSpc>
            </a:pPr>
            <a:endParaRPr lang="en-US" sz="2800"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10210800" y="6492876"/>
            <a:ext cx="457200" cy="365125"/>
          </a:xfrm>
        </p:spPr>
        <p:txBody>
          <a:bodyPr/>
          <a:lstStyle/>
          <a:p>
            <a:pPr defTabSz="914400"/>
            <a:fld id="{69C4CFD8-F662-4A36-AA27-12DE1FA08638}" type="slidenum">
              <a:rPr lang="en-US">
                <a:solidFill>
                  <a:prstClr val="black">
                    <a:tint val="75000"/>
                  </a:prstClr>
                </a:solidFill>
                <a:latin typeface="Calibri"/>
              </a:rPr>
              <a:pPr defTabSz="914400"/>
              <a:t>22</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249353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5376" y="0"/>
            <a:ext cx="9144000" cy="2590800"/>
          </a:xfrm>
        </p:spPr>
        <p:txBody>
          <a:bodyPr>
            <a:noAutofit/>
          </a:bodyPr>
          <a:lstStyle/>
          <a:p>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曠野心態四</a:t>
            </a:r>
            <a: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b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我沒辦法，我就是愛抱怨</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524000" y="2209800"/>
            <a:ext cx="9144000" cy="4648200"/>
          </a:xfrm>
        </p:spPr>
        <p:txBody>
          <a:bodyPr>
            <a:noAutofit/>
          </a:bodyPr>
          <a:lstStyle/>
          <a:p>
            <a:pPr algn="l">
              <a:lnSpc>
                <a:spcPts val="3000"/>
              </a:lnSpc>
            </a:pPr>
            <a:endParaRPr lang="en-US" sz="2800" dirty="0">
              <a:solidFill>
                <a:schemeClr val="tx1"/>
              </a:solidFill>
              <a:latin typeface="DFKai-SB" panose="03000509000000000000" pitchFamily="65" charset="-120"/>
              <a:ea typeface="DFKai-SB" panose="03000509000000000000" pitchFamily="65" charset="-120"/>
            </a:endParaRPr>
          </a:p>
          <a:p>
            <a:pPr marL="457200" indent="-457200" algn="l">
              <a:lnSpc>
                <a:spcPts val="5000"/>
              </a:lnSpc>
              <a:buFont typeface="Arial" panose="020B0604020202020204" pitchFamily="34" charset="0"/>
              <a:buChar char="•"/>
            </a:pPr>
            <a:r>
              <a:rPr lang="zh-TW" altLang="en-US" sz="4400" b="1" dirty="0">
                <a:solidFill>
                  <a:schemeClr val="tx1"/>
                </a:solidFill>
                <a:latin typeface="DFKai-SB" panose="03000509000000000000" pitchFamily="65" charset="-120"/>
                <a:ea typeface="DFKai-SB" panose="03000509000000000000" pitchFamily="65" charset="-120"/>
              </a:rPr>
              <a:t>面對困難時，習慣以抱怨面對而不是聚焦解決問題 </a:t>
            </a:r>
            <a:r>
              <a:rPr lang="zh-TW" altLang="en-US" sz="4400" b="1" dirty="0">
                <a:solidFill>
                  <a:srgbClr val="7030A0"/>
                </a:solidFill>
                <a:latin typeface="DFKai-SB" panose="03000509000000000000" pitchFamily="65" charset="-120"/>
                <a:ea typeface="DFKai-SB" panose="03000509000000000000" pitchFamily="65" charset="-120"/>
              </a:rPr>
              <a:t> </a:t>
            </a:r>
            <a:endParaRPr lang="en-US" altLang="zh-TW" sz="4400" b="1" dirty="0">
              <a:solidFill>
                <a:srgbClr val="7030A0"/>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10210800" y="6492876"/>
            <a:ext cx="457200" cy="365125"/>
          </a:xfrm>
        </p:spPr>
        <p:txBody>
          <a:bodyPr/>
          <a:lstStyle/>
          <a:p>
            <a:pPr defTabSz="914400"/>
            <a:fld id="{69C4CFD8-F662-4A36-AA27-12DE1FA08638}" type="slidenum">
              <a:rPr lang="en-US">
                <a:solidFill>
                  <a:prstClr val="black">
                    <a:tint val="75000"/>
                  </a:prstClr>
                </a:solidFill>
                <a:latin typeface="Calibri"/>
              </a:rPr>
              <a:pPr defTabSz="914400"/>
              <a:t>23</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9845483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5376" y="0"/>
            <a:ext cx="9144000" cy="2590800"/>
          </a:xfrm>
        </p:spPr>
        <p:txBody>
          <a:bodyPr>
            <a:noAutofit/>
          </a:bodyPr>
          <a:lstStyle/>
          <a:p>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曠野心態五</a:t>
            </a:r>
            <a: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b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不要叫我等候</a:t>
            </a:r>
            <a: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我應該立刻得到</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524000" y="2895600"/>
            <a:ext cx="9144000" cy="3962400"/>
          </a:xfrm>
        </p:spPr>
        <p:txBody>
          <a:bodyPr>
            <a:noAutofit/>
          </a:bodyPr>
          <a:lstStyle/>
          <a:p>
            <a:pPr marL="457200" indent="-457200" algn="l">
              <a:lnSpc>
                <a:spcPts val="5000"/>
              </a:lnSpc>
              <a:buFont typeface="Arial" panose="020B0604020202020204" pitchFamily="34" charset="0"/>
              <a:buChar char="•"/>
            </a:pPr>
            <a:r>
              <a:rPr lang="zh-TW" altLang="en-US" sz="4400" b="1" dirty="0">
                <a:solidFill>
                  <a:schemeClr val="tx1"/>
                </a:solidFill>
                <a:latin typeface="DFKai-SB" panose="03000509000000000000" pitchFamily="65" charset="-120"/>
                <a:ea typeface="DFKai-SB" panose="03000509000000000000" pitchFamily="65" charset="-120"/>
              </a:rPr>
              <a:t>驕傲的認為自己配得立刻得到任何東西，不耐煩的態度使自己和周圍的人痛苦不堪</a:t>
            </a:r>
            <a:endParaRPr lang="en-US" sz="4400" b="1" dirty="0">
              <a:solidFill>
                <a:schemeClr val="tx1"/>
              </a:solidFill>
              <a:latin typeface="DFKai-SB" panose="03000509000000000000" pitchFamily="65" charset="-120"/>
              <a:ea typeface="DFKai-SB" panose="03000509000000000000" pitchFamily="65" charset="-120"/>
            </a:endParaRPr>
          </a:p>
          <a:p>
            <a:pPr lvl="0" algn="l"/>
            <a:endParaRPr lang="en-US" sz="2800" dirty="0">
              <a:solidFill>
                <a:schemeClr val="tx1"/>
              </a:solidFill>
              <a:latin typeface="DFKai-SB" panose="03000509000000000000" pitchFamily="65" charset="-120"/>
              <a:ea typeface="DFKai-SB" panose="03000509000000000000" pitchFamily="65" charset="-120"/>
            </a:endParaRPr>
          </a:p>
          <a:p>
            <a:pPr algn="l"/>
            <a:endParaRPr lang="en-US" sz="2800"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10257866" y="6019801"/>
            <a:ext cx="410135" cy="277905"/>
          </a:xfrm>
        </p:spPr>
        <p:txBody>
          <a:bodyPr/>
          <a:lstStyle/>
          <a:p>
            <a:pPr defTabSz="914400"/>
            <a:fld id="{69C4CFD8-F662-4A36-AA27-12DE1FA08638}" type="slidenum">
              <a:rPr lang="en-US">
                <a:solidFill>
                  <a:prstClr val="black">
                    <a:tint val="75000"/>
                  </a:prstClr>
                </a:solidFill>
                <a:latin typeface="Calibri"/>
              </a:rPr>
              <a:pPr defTabSz="914400"/>
              <a:t>24</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4887105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5376" y="0"/>
            <a:ext cx="9144000" cy="2514600"/>
          </a:xfrm>
        </p:spPr>
        <p:txBody>
          <a:bodyPr>
            <a:noAutofit/>
          </a:bodyPr>
          <a:lstStyle/>
          <a:p>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曠野心態六</a:t>
            </a:r>
            <a: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b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我可能是錯的</a:t>
            </a:r>
            <a: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但那不是我的錯</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524000" y="2895600"/>
            <a:ext cx="9144000" cy="3962400"/>
          </a:xfrm>
        </p:spPr>
        <p:txBody>
          <a:bodyPr>
            <a:noAutofit/>
          </a:bodyPr>
          <a:lstStyle/>
          <a:p>
            <a:pPr marL="457200" indent="-457200" algn="l">
              <a:lnSpc>
                <a:spcPts val="5000"/>
              </a:lnSpc>
              <a:buFont typeface="Arial" panose="020B0604020202020204" pitchFamily="34" charset="0"/>
              <a:buChar char="•"/>
            </a:pPr>
            <a:r>
              <a:rPr lang="zh-TW" altLang="en-US" sz="4400" b="1" dirty="0">
                <a:solidFill>
                  <a:schemeClr val="tx1"/>
                </a:solidFill>
                <a:latin typeface="DFKai-SB" panose="03000509000000000000" pitchFamily="65" charset="-120"/>
                <a:ea typeface="DFKai-SB" panose="03000509000000000000" pitchFamily="65" charset="-120"/>
              </a:rPr>
              <a:t>受害者心態</a:t>
            </a:r>
            <a:r>
              <a:rPr lang="en-US" altLang="zh-TW" sz="4400" b="1" dirty="0">
                <a:solidFill>
                  <a:schemeClr val="tx1"/>
                </a:solidFill>
                <a:latin typeface="DFKai-SB" panose="03000509000000000000" pitchFamily="65" charset="-120"/>
                <a:ea typeface="DFKai-SB" panose="03000509000000000000" pitchFamily="65" charset="-120"/>
              </a:rPr>
              <a:t>:</a:t>
            </a:r>
            <a:r>
              <a:rPr lang="zh-TW" altLang="en-US" sz="4400" b="1" dirty="0">
                <a:solidFill>
                  <a:schemeClr val="tx1"/>
                </a:solidFill>
                <a:latin typeface="DFKai-SB" panose="03000509000000000000" pitchFamily="65" charset="-120"/>
                <a:ea typeface="DFKai-SB" panose="03000509000000000000" pitchFamily="65" charset="-120"/>
              </a:rPr>
              <a:t>喜歡將事情的錯誤歸咎於生活、他人或環境，來替自己辯護，逃避為自己的行為負責任</a:t>
            </a:r>
            <a:r>
              <a:rPr lang="zh-TW" altLang="en-US" sz="2800" b="1" dirty="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10253383" y="6172201"/>
            <a:ext cx="410135" cy="277905"/>
          </a:xfrm>
        </p:spPr>
        <p:txBody>
          <a:bodyPr/>
          <a:lstStyle/>
          <a:p>
            <a:pPr defTabSz="914400"/>
            <a:fld id="{69C4CFD8-F662-4A36-AA27-12DE1FA08638}" type="slidenum">
              <a:rPr lang="en-US">
                <a:solidFill>
                  <a:prstClr val="black">
                    <a:tint val="75000"/>
                  </a:prstClr>
                </a:solidFill>
                <a:latin typeface="Calibri"/>
              </a:rPr>
              <a:pPr defTabSz="914400"/>
              <a:t>25</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140470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5376" y="0"/>
            <a:ext cx="9144000" cy="2667000"/>
          </a:xfrm>
        </p:spPr>
        <p:txBody>
          <a:bodyPr>
            <a:noAutofit/>
          </a:bodyPr>
          <a:lstStyle/>
          <a:p>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曠野心態七</a:t>
            </a:r>
            <a: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我的生命好悲慘 </a:t>
            </a:r>
            <a:r>
              <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我為自己感到遺憾</a:t>
            </a:r>
            <a: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因我的生命如此不幸</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524000" y="2971800"/>
            <a:ext cx="9144000" cy="3886200"/>
          </a:xfrm>
        </p:spPr>
        <p:txBody>
          <a:bodyPr>
            <a:noAutofit/>
          </a:bodyPr>
          <a:lstStyle/>
          <a:p>
            <a:pPr marL="457200" indent="-457200" algn="l">
              <a:lnSpc>
                <a:spcPts val="5000"/>
              </a:lnSpc>
              <a:buFont typeface="Arial" panose="020B0604020202020204" pitchFamily="34" charset="0"/>
              <a:buChar char="•"/>
            </a:pPr>
            <a:r>
              <a:rPr lang="zh-TW" altLang="en-US" sz="4400" b="1" dirty="0">
                <a:solidFill>
                  <a:schemeClr val="tx1"/>
                </a:solidFill>
                <a:latin typeface="DFKai-SB" panose="03000509000000000000" pitchFamily="65" charset="-120"/>
                <a:ea typeface="DFKai-SB" panose="03000509000000000000" pitchFamily="65" charset="-120"/>
              </a:rPr>
              <a:t>自憐心態</a:t>
            </a:r>
            <a:r>
              <a:rPr lang="en-US" altLang="zh-TW" sz="4400" b="1" dirty="0">
                <a:solidFill>
                  <a:schemeClr val="tx1"/>
                </a:solidFill>
                <a:latin typeface="DFKai-SB" panose="03000509000000000000" pitchFamily="65" charset="-120"/>
                <a:ea typeface="DFKai-SB" panose="03000509000000000000" pitchFamily="65" charset="-120"/>
              </a:rPr>
              <a:t>:</a:t>
            </a:r>
            <a:r>
              <a:rPr lang="zh-TW" altLang="en-US" sz="4400" b="1" dirty="0">
                <a:solidFill>
                  <a:schemeClr val="tx1"/>
                </a:solidFill>
                <a:latin typeface="DFKai-SB" panose="03000509000000000000" pitchFamily="65" charset="-120"/>
                <a:ea typeface="DFKai-SB" panose="03000509000000000000" pitchFamily="65" charset="-120"/>
              </a:rPr>
              <a:t>全然專注於自己及自我的感覺，而完全漠視他人的感覺與需要</a:t>
            </a:r>
            <a:r>
              <a:rPr lang="zh-TW" altLang="en-US" sz="3600" b="1" dirty="0">
                <a:solidFill>
                  <a:srgbClr val="7030A0"/>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10253383" y="6172201"/>
            <a:ext cx="410135" cy="277905"/>
          </a:xfrm>
        </p:spPr>
        <p:txBody>
          <a:bodyPr/>
          <a:lstStyle/>
          <a:p>
            <a:pPr defTabSz="914400"/>
            <a:fld id="{69C4CFD8-F662-4A36-AA27-12DE1FA08638}" type="slidenum">
              <a:rPr lang="en-US">
                <a:solidFill>
                  <a:prstClr val="black">
                    <a:tint val="75000"/>
                  </a:prstClr>
                </a:solidFill>
                <a:latin typeface="Calibri"/>
              </a:rPr>
              <a:pPr defTabSz="914400"/>
              <a:t>26</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8645715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5376" y="0"/>
            <a:ext cx="9144000" cy="2667000"/>
          </a:xfrm>
        </p:spPr>
        <p:txBody>
          <a:bodyPr>
            <a:noAutofit/>
          </a:bodyPr>
          <a:lstStyle/>
          <a:p>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曠野心態八</a:t>
            </a:r>
            <a: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我不配得神的祝福</a:t>
            </a:r>
            <a: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因為我不值</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524000" y="2819400"/>
            <a:ext cx="9144000" cy="4038600"/>
          </a:xfrm>
        </p:spPr>
        <p:txBody>
          <a:bodyPr>
            <a:noAutofit/>
          </a:bodyPr>
          <a:lstStyle/>
          <a:p>
            <a:pPr marL="457200" indent="-457200" algn="l">
              <a:lnSpc>
                <a:spcPts val="5000"/>
              </a:lnSpc>
              <a:buFont typeface="Arial" panose="020B0604020202020204" pitchFamily="34" charset="0"/>
              <a:buChar char="•"/>
            </a:pPr>
            <a:r>
              <a:rPr lang="zh-TW" altLang="en-US" sz="4400" b="1" dirty="0">
                <a:solidFill>
                  <a:schemeClr val="tx1"/>
                </a:solidFill>
                <a:latin typeface="DFKai-SB" panose="03000509000000000000" pitchFamily="65" charset="-120"/>
                <a:ea typeface="DFKai-SB" panose="03000509000000000000" pitchFamily="65" charset="-120"/>
              </a:rPr>
              <a:t>自卑</a:t>
            </a:r>
            <a:r>
              <a:rPr lang="en-US" altLang="zh-TW" sz="4400" b="1" dirty="0">
                <a:solidFill>
                  <a:schemeClr val="tx1"/>
                </a:solidFill>
                <a:latin typeface="DFKai-SB" panose="03000509000000000000" pitchFamily="65" charset="-120"/>
                <a:ea typeface="DFKai-SB" panose="03000509000000000000" pitchFamily="65" charset="-120"/>
              </a:rPr>
              <a:t>:</a:t>
            </a:r>
            <a:r>
              <a:rPr lang="zh-TW" altLang="en-US" sz="4400" b="1" dirty="0">
                <a:solidFill>
                  <a:schemeClr val="tx1"/>
                </a:solidFill>
                <a:latin typeface="DFKai-SB" panose="03000509000000000000" pitchFamily="65" charset="-120"/>
                <a:ea typeface="DFKai-SB" panose="03000509000000000000" pitchFamily="65" charset="-120"/>
              </a:rPr>
              <a:t>自覺一無是處→我不配領受神的愛或恩典 </a:t>
            </a:r>
            <a:endParaRPr lang="en-US" altLang="zh-TW" sz="4400" b="1" dirty="0">
              <a:solidFill>
                <a:schemeClr val="tx1"/>
              </a:solidFill>
              <a:latin typeface="DFKai-SB" panose="03000509000000000000" pitchFamily="65" charset="-120"/>
              <a:ea typeface="DFKai-SB" panose="03000509000000000000" pitchFamily="65" charset="-120"/>
            </a:endParaRPr>
          </a:p>
          <a:p>
            <a:pPr marL="457200" indent="-457200" algn="l">
              <a:lnSpc>
                <a:spcPts val="5000"/>
              </a:lnSpc>
              <a:buFont typeface="Arial" panose="020B0604020202020204" pitchFamily="34" charset="0"/>
              <a:buChar char="•"/>
            </a:pPr>
            <a:r>
              <a:rPr lang="zh-TW" altLang="en-US" sz="4400" b="1" dirty="0">
                <a:solidFill>
                  <a:schemeClr val="tx1"/>
                </a:solidFill>
                <a:latin typeface="DFKai-SB" panose="03000509000000000000" pitchFamily="65" charset="-120"/>
                <a:ea typeface="DFKai-SB" panose="03000509000000000000" pitchFamily="65" charset="-120"/>
              </a:rPr>
              <a:t>自我拒絕</a:t>
            </a:r>
            <a:r>
              <a:rPr lang="en-US" altLang="zh-TW" sz="4400" b="1" dirty="0">
                <a:solidFill>
                  <a:schemeClr val="tx1"/>
                </a:solidFill>
                <a:latin typeface="DFKai-SB" panose="03000509000000000000" pitchFamily="65" charset="-120"/>
                <a:ea typeface="DFKai-SB" panose="03000509000000000000" pitchFamily="65" charset="-120"/>
              </a:rPr>
              <a:t>:</a:t>
            </a:r>
            <a:r>
              <a:rPr lang="zh-TW" altLang="en-US" sz="4400" b="1" dirty="0">
                <a:solidFill>
                  <a:schemeClr val="tx1"/>
                </a:solidFill>
                <a:latin typeface="DFKai-SB" panose="03000509000000000000" pitchFamily="65" charset="-120"/>
                <a:ea typeface="DFKai-SB" panose="03000509000000000000" pitchFamily="65" charset="-120"/>
              </a:rPr>
              <a:t>因心靈的創傷，對自己感到羞辱，不喜歡自己</a:t>
            </a:r>
            <a:r>
              <a:rPr lang="en-US" altLang="zh-TW" sz="4400" b="1" dirty="0">
                <a:solidFill>
                  <a:schemeClr val="tx1"/>
                </a:solidFill>
                <a:latin typeface="DFKai-SB" panose="03000509000000000000" pitchFamily="65" charset="-120"/>
                <a:ea typeface="DFKai-SB" panose="03000509000000000000" pitchFamily="65" charset="-120"/>
              </a:rPr>
              <a:t>.</a:t>
            </a:r>
          </a:p>
        </p:txBody>
      </p:sp>
      <p:sp>
        <p:nvSpPr>
          <p:cNvPr id="4" name="Slide Number Placeholder 3"/>
          <p:cNvSpPr>
            <a:spLocks noGrp="1"/>
          </p:cNvSpPr>
          <p:nvPr>
            <p:ph type="sldNum" sz="quarter" idx="12"/>
          </p:nvPr>
        </p:nvSpPr>
        <p:spPr>
          <a:xfrm>
            <a:off x="10222007" y="6580096"/>
            <a:ext cx="410135" cy="277905"/>
          </a:xfrm>
        </p:spPr>
        <p:txBody>
          <a:bodyPr/>
          <a:lstStyle/>
          <a:p>
            <a:pPr defTabSz="914400"/>
            <a:fld id="{69C4CFD8-F662-4A36-AA27-12DE1FA08638}" type="slidenum">
              <a:rPr lang="en-US">
                <a:solidFill>
                  <a:prstClr val="black">
                    <a:tint val="75000"/>
                  </a:prstClr>
                </a:solidFill>
                <a:latin typeface="Calibri"/>
              </a:rPr>
              <a:pPr defTabSz="914400"/>
              <a:t>27</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4695399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5376" y="0"/>
            <a:ext cx="9144000" cy="2362200"/>
          </a:xfrm>
        </p:spPr>
        <p:txBody>
          <a:bodyPr>
            <a:noAutofit/>
          </a:bodyPr>
          <a:lstStyle/>
          <a:p>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曠野心態九</a:t>
            </a:r>
            <a: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我嫉妒別人比我好</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524000" y="2286000"/>
            <a:ext cx="9144000" cy="4572000"/>
          </a:xfrm>
        </p:spPr>
        <p:txBody>
          <a:bodyPr>
            <a:noAutofit/>
          </a:bodyPr>
          <a:lstStyle/>
          <a:p>
            <a:pPr marL="457200" indent="-457200" algn="l">
              <a:lnSpc>
                <a:spcPts val="5000"/>
              </a:lnSpc>
              <a:buFont typeface="Arial" panose="020B0604020202020204" pitchFamily="34" charset="0"/>
              <a:buChar char="•"/>
            </a:pPr>
            <a:r>
              <a:rPr lang="zh-TW" altLang="en-US" sz="4400" b="1" dirty="0">
                <a:solidFill>
                  <a:schemeClr val="tx1"/>
                </a:solidFill>
                <a:latin typeface="DFKai-SB" panose="03000509000000000000" pitchFamily="65" charset="-120"/>
                <a:ea typeface="DFKai-SB" panose="03000509000000000000" pitchFamily="65" charset="-120"/>
              </a:rPr>
              <a:t>嫉妒是專注於別人的長處和別人擁有的一切，產生比較而感到痛苦 </a:t>
            </a:r>
            <a:endParaRPr lang="en-US" altLang="zh-TW" sz="4400" b="1" dirty="0">
              <a:solidFill>
                <a:schemeClr val="tx1"/>
              </a:solidFill>
              <a:latin typeface="DFKai-SB" panose="03000509000000000000" pitchFamily="65" charset="-120"/>
              <a:ea typeface="DFKai-SB" panose="03000509000000000000" pitchFamily="65" charset="-120"/>
            </a:endParaRPr>
          </a:p>
          <a:p>
            <a:pPr algn="l">
              <a:lnSpc>
                <a:spcPts val="4000"/>
              </a:lnSpc>
            </a:pPr>
            <a:r>
              <a:rPr lang="zh-TW" altLang="en-US" sz="4400" b="1" dirty="0">
                <a:solidFill>
                  <a:schemeClr val="tx1"/>
                </a:solidFill>
                <a:latin typeface="DFKai-SB" panose="03000509000000000000" pitchFamily="65" charset="-120"/>
                <a:ea typeface="DFKai-SB" panose="03000509000000000000" pitchFamily="65" charset="-120"/>
              </a:rPr>
              <a:t> </a:t>
            </a:r>
            <a:r>
              <a:rPr lang="zh-TW" altLang="en-US" sz="3600" b="1" dirty="0">
                <a:solidFill>
                  <a:schemeClr val="tx1"/>
                </a:solidFill>
                <a:latin typeface="DFKai-SB" panose="03000509000000000000" pitchFamily="65" charset="-120"/>
                <a:ea typeface="DFKai-SB" panose="03000509000000000000" pitchFamily="65" charset="-120"/>
              </a:rPr>
              <a:t> </a:t>
            </a:r>
            <a:endParaRPr lang="en-US" sz="3600" b="1" dirty="0">
              <a:solidFill>
                <a:schemeClr val="tx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8024933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5376" y="0"/>
            <a:ext cx="9144000" cy="1828800"/>
          </a:xfrm>
        </p:spPr>
        <p:txBody>
          <a:bodyPr>
            <a:noAutofit/>
          </a:bodyPr>
          <a:lstStyle/>
          <a:p>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曠野心態十  </a:t>
            </a:r>
            <a: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照我的方法做，否則就別做</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524000" y="1828800"/>
            <a:ext cx="9144000" cy="5029200"/>
          </a:xfrm>
        </p:spPr>
        <p:txBody>
          <a:bodyPr>
            <a:noAutofit/>
          </a:bodyPr>
          <a:lstStyle/>
          <a:p>
            <a:pPr marL="457200" indent="-457200" algn="l">
              <a:lnSpc>
                <a:spcPts val="5000"/>
              </a:lnSpc>
              <a:buFont typeface="Arial" panose="020B0604020202020204" pitchFamily="34" charset="0"/>
              <a:buChar char="•"/>
            </a:pPr>
            <a:r>
              <a:rPr lang="zh-TW" altLang="en-US" sz="4400" b="1" dirty="0">
                <a:solidFill>
                  <a:schemeClr val="tx1"/>
                </a:solidFill>
                <a:latin typeface="DFKai-SB" panose="03000509000000000000" pitchFamily="65" charset="-120"/>
                <a:ea typeface="DFKai-SB" panose="03000509000000000000" pitchFamily="65" charset="-120"/>
              </a:rPr>
              <a:t>頑梗</a:t>
            </a:r>
            <a:r>
              <a:rPr lang="en-US" altLang="zh-TW" sz="4400" b="1" dirty="0">
                <a:solidFill>
                  <a:schemeClr val="tx1"/>
                </a:solidFill>
                <a:latin typeface="DFKai-SB" panose="03000509000000000000" pitchFamily="65" charset="-120"/>
                <a:ea typeface="DFKai-SB" panose="03000509000000000000" pitchFamily="65" charset="-120"/>
              </a:rPr>
              <a:t>:</a:t>
            </a:r>
            <a:r>
              <a:rPr lang="zh-TW" altLang="en-US" sz="4400" b="1" dirty="0">
                <a:solidFill>
                  <a:schemeClr val="tx1"/>
                </a:solidFill>
                <a:latin typeface="DFKai-SB" panose="03000509000000000000" pitchFamily="65" charset="-120"/>
                <a:ea typeface="DFKai-SB" panose="03000509000000000000" pitchFamily="65" charset="-120"/>
              </a:rPr>
              <a:t>愚頑固執、不好相處、難以同工→「非要這樣，非要那樣，沒有任何彈性」地堅持己見</a:t>
            </a:r>
            <a:endParaRPr lang="en-US" altLang="zh-TW" sz="4400" b="1" dirty="0">
              <a:solidFill>
                <a:schemeClr val="tx1"/>
              </a:solidFill>
              <a:latin typeface="DFKai-SB" panose="03000509000000000000" pitchFamily="65" charset="-120"/>
              <a:ea typeface="DFKai-SB" panose="03000509000000000000" pitchFamily="65" charset="-120"/>
            </a:endParaRPr>
          </a:p>
          <a:p>
            <a:pPr marL="457200" indent="-457200" algn="l">
              <a:lnSpc>
                <a:spcPts val="5000"/>
              </a:lnSpc>
              <a:buFont typeface="Arial" panose="020B0604020202020204" pitchFamily="34" charset="0"/>
              <a:buChar char="•"/>
            </a:pPr>
            <a:r>
              <a:rPr lang="zh-TW" altLang="en-US" sz="4400" b="1" dirty="0">
                <a:solidFill>
                  <a:schemeClr val="tx1"/>
                </a:solidFill>
                <a:latin typeface="DFKai-SB" panose="03000509000000000000" pitchFamily="65" charset="-120"/>
                <a:ea typeface="DFKai-SB" panose="03000509000000000000" pitchFamily="65" charset="-120"/>
              </a:rPr>
              <a:t>悖逆</a:t>
            </a:r>
            <a:r>
              <a:rPr lang="en-US" altLang="zh-TW" sz="4400" b="1" dirty="0">
                <a:solidFill>
                  <a:schemeClr val="tx1"/>
                </a:solidFill>
                <a:latin typeface="DFKai-SB" panose="03000509000000000000" pitchFamily="65" charset="-120"/>
                <a:ea typeface="DFKai-SB" panose="03000509000000000000" pitchFamily="65" charset="-120"/>
              </a:rPr>
              <a:t>:</a:t>
            </a:r>
            <a:r>
              <a:rPr lang="zh-TW" altLang="en-US" sz="4400" b="1" dirty="0">
                <a:solidFill>
                  <a:schemeClr val="tx1"/>
                </a:solidFill>
                <a:latin typeface="DFKai-SB" panose="03000509000000000000" pitchFamily="65" charset="-120"/>
                <a:ea typeface="DFKai-SB" panose="03000509000000000000" pitchFamily="65" charset="-120"/>
              </a:rPr>
              <a:t>已經清楚明白神的道理了，可是仍然驕傲的硬著心不聽從，表現出來是驕傲拒絕糾正、不受管教，拒絕一般的規範  </a:t>
            </a:r>
            <a:endParaRPr lang="en-US" altLang="zh-TW" sz="4400" b="1" dirty="0">
              <a:solidFill>
                <a:schemeClr val="tx1"/>
              </a:solidFill>
              <a:latin typeface="DFKai-SB" panose="03000509000000000000" pitchFamily="65" charset="-120"/>
              <a:ea typeface="DFKai-SB" panose="03000509000000000000" pitchFamily="65" charset="-120"/>
            </a:endParaRPr>
          </a:p>
          <a:p>
            <a:pPr lvl="1" algn="l">
              <a:lnSpc>
                <a:spcPts val="3300"/>
              </a:lnSpc>
            </a:pPr>
            <a:r>
              <a:rPr lang="zh-TW" altLang="en-US" dirty="0" smtClean="0">
                <a:solidFill>
                  <a:schemeClr val="tx1"/>
                </a:solidFill>
                <a:latin typeface="DFKai-SB" panose="03000509000000000000" pitchFamily="65" charset="-120"/>
                <a:ea typeface="DFKai-SB" panose="03000509000000000000" pitchFamily="65" charset="-120"/>
              </a:rPr>
              <a:t> </a:t>
            </a:r>
            <a:endParaRPr lang="en-US" altLang="zh-TW" dirty="0">
              <a:solidFill>
                <a:srgbClr val="7030A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4649514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861392" y="9525"/>
            <a:ext cx="10535478"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「曠野的心態」見證分享</a:t>
            </a:r>
            <a:endParaRPr kumimoji="0" lang="en-US" altLang="zh-TW"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5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lang="en-US" altLang="zh-TW" sz="36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Testimony Sharing on “Wilderness Mentality”</a:t>
            </a: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zh-TW" altLang="en-US" sz="4400" b="1" kern="0" dirty="0">
                <a:solidFill>
                  <a:srgbClr val="002060"/>
                </a:solidFill>
                <a:latin typeface="DFKai-SB" panose="03000509000000000000" pitchFamily="65" charset="-120"/>
                <a:ea typeface="DFKai-SB" panose="03000509000000000000" pitchFamily="65" charset="-120"/>
                <a:cs typeface="Arial" charset="0"/>
              </a:rPr>
              <a:t>林蓉姿</a:t>
            </a:r>
            <a:r>
              <a:rPr lang="zh-TW" altLang="en-US" sz="2800" b="1" kern="0" dirty="0">
                <a:solidFill>
                  <a:srgbClr val="002060"/>
                </a:solidFill>
                <a:latin typeface="DFKai-SB" panose="03000509000000000000" pitchFamily="65" charset="-120"/>
                <a:ea typeface="DFKai-SB" panose="03000509000000000000" pitchFamily="65" charset="-120"/>
                <a:cs typeface="Arial" charset="0"/>
              </a:rPr>
              <a:t> </a:t>
            </a:r>
            <a:r>
              <a:rPr lang="zh-TW" altLang="en-US" sz="4000" b="1" kern="0" dirty="0">
                <a:solidFill>
                  <a:srgbClr val="002060"/>
                </a:solidFill>
                <a:latin typeface="DFKai-SB" panose="03000509000000000000" pitchFamily="65" charset="-120"/>
                <a:ea typeface="DFKai-SB" panose="03000509000000000000" pitchFamily="65" charset="-120"/>
                <a:cs typeface="Arial" charset="0"/>
              </a:rPr>
              <a:t>姐妹</a:t>
            </a:r>
            <a:endParaRPr kumimoji="0" lang="en-US" altLang="zh-TW"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April 3,  2022</a:t>
            </a:r>
            <a:endParaRPr kumimoji="0" lang="en-US" altLang="zh-TW" sz="32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2092740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7598" y="212305"/>
            <a:ext cx="9992141" cy="4385816"/>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約翰</a:t>
            </a:r>
            <a:r>
              <a:rPr lang="zh-TW" altLang="en-US" sz="4000" b="1" dirty="0" smtClean="0">
                <a:solidFill>
                  <a:srgbClr val="FFFFFF"/>
                </a:solidFill>
                <a:latin typeface="DFKai-SB" pitchFamily="65" charset="-120"/>
                <a:ea typeface="DFKai-SB" pitchFamily="65" charset="-120"/>
                <a:cs typeface="Arial" charset="0"/>
              </a:rPr>
              <a:t>福</a:t>
            </a:r>
            <a:r>
              <a:rPr lang="zh-TW" altLang="en-US" sz="4000" b="1" dirty="0">
                <a:solidFill>
                  <a:srgbClr val="FFFFFF"/>
                </a:solidFill>
                <a:latin typeface="DFKai-SB" pitchFamily="65" charset="-120"/>
                <a:ea typeface="DFKai-SB" pitchFamily="65" charset="-120"/>
                <a:cs typeface="Arial" charset="0"/>
              </a:rPr>
              <a:t>音</a:t>
            </a:r>
            <a:r>
              <a:rPr lang="zh-TW" altLang="en-US" sz="4000" b="1" dirty="0">
                <a:solidFill>
                  <a:srgbClr val="FFFFFF"/>
                </a:solidFill>
                <a:latin typeface="DFKai-SB" panose="03000509000000000000" pitchFamily="65" charset="-120"/>
                <a:ea typeface="DFKai-SB" panose="03000509000000000000" pitchFamily="65" charset="-120"/>
              </a:rPr>
              <a:t> </a:t>
            </a:r>
            <a:r>
              <a:rPr lang="en-US" altLang="zh-TW" sz="3600" b="1" dirty="0" smtClean="0">
                <a:solidFill>
                  <a:srgbClr val="FFFFFF"/>
                </a:solidFill>
                <a:latin typeface="Century" panose="02040604050505020304" pitchFamily="18" charset="0"/>
                <a:ea typeface="DFKai-SB" pitchFamily="65" charset="-120"/>
                <a:cs typeface="Arial" charset="0"/>
              </a:rPr>
              <a:t>John</a:t>
            </a:r>
            <a:r>
              <a:rPr lang="en-US" altLang="zh-TW" sz="3200" b="1" dirty="0" smtClean="0">
                <a:solidFill>
                  <a:srgbClr val="FFFFFF"/>
                </a:solidFill>
                <a:latin typeface="Century" panose="02040604050505020304" pitchFamily="18" charset="0"/>
                <a:ea typeface="DFKai-SB" pitchFamily="65" charset="-120"/>
                <a:cs typeface="Arial" charset="0"/>
              </a:rPr>
              <a:t> </a:t>
            </a:r>
            <a:r>
              <a:rPr lang="en-US" altLang="zh-TW" sz="3600" b="1" dirty="0" smtClean="0">
                <a:solidFill>
                  <a:srgbClr val="FFFFFF"/>
                </a:solidFill>
                <a:latin typeface="Century" panose="02040604050505020304" pitchFamily="18" charset="0"/>
                <a:ea typeface="DFKai-SB" pitchFamily="65" charset="-120"/>
                <a:cs typeface="Arial" charset="0"/>
              </a:rPr>
              <a:t>15:5</a:t>
            </a:r>
          </a:p>
          <a:p>
            <a:pPr lvl="0" defTabSz="914400" fontAlgn="base">
              <a:spcBef>
                <a:spcPct val="0"/>
              </a:spcBef>
              <a:spcAft>
                <a:spcPct val="0"/>
              </a:spcAft>
              <a:defRPr/>
            </a:pPr>
            <a:endParaRPr lang="en-US" altLang="zh-TW" sz="20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我是葡萄樹，你們是枝子</a:t>
            </a:r>
            <a:r>
              <a:rPr lang="zh-TW" altLang="en-US" sz="4000" b="1" dirty="0" smtClean="0">
                <a:solidFill>
                  <a:srgbClr val="FFFFFF"/>
                </a:solidFill>
                <a:latin typeface="DFKai-SB" panose="03000509000000000000" pitchFamily="65" charset="-120"/>
                <a:ea typeface="DFKai-SB" panose="03000509000000000000" pitchFamily="65" charset="-120"/>
              </a:rPr>
              <a:t>。</a:t>
            </a:r>
            <a:r>
              <a:rPr lang="zh-TW" altLang="en-US" sz="2800" b="1" dirty="0" smtClean="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常</a:t>
            </a:r>
            <a:r>
              <a:rPr lang="zh-TW" altLang="en-US" sz="4000" b="1" dirty="0">
                <a:solidFill>
                  <a:srgbClr val="FFFFFF"/>
                </a:solidFill>
                <a:latin typeface="DFKai-SB" panose="03000509000000000000" pitchFamily="65" charset="-120"/>
                <a:ea typeface="DFKai-SB" panose="03000509000000000000" pitchFamily="65" charset="-120"/>
              </a:rPr>
              <a:t>在我裡面的，我也常在他裡面，這人就多結果子；因為離了我，你們就不能做甚麼。</a:t>
            </a: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I am the vine; you are the branches. </a:t>
            </a:r>
            <a:r>
              <a:rPr lang="en-US" sz="2800" b="1" dirty="0" smtClean="0">
                <a:solidFill>
                  <a:srgbClr val="FFFFFF"/>
                </a:solidFill>
                <a:latin typeface="Century" panose="02040604050505020304" pitchFamily="18" charset="0"/>
              </a:rPr>
              <a:t> If </a:t>
            </a:r>
            <a:r>
              <a:rPr lang="en-US" sz="2800" b="1" dirty="0">
                <a:solidFill>
                  <a:srgbClr val="FFFFFF"/>
                </a:solidFill>
                <a:latin typeface="Century" panose="02040604050505020304" pitchFamily="18" charset="0"/>
              </a:rPr>
              <a:t>you remain in me and I in you, you will bear much fruit; apart from me you can do nothing.</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3277939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1299720"/>
            <a:ext cx="9144000" cy="2677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回應詩歌</a:t>
            </a:r>
            <a:endParaRPr lang="en-US" altLang="zh-TW" sz="6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3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lvl="0" algn="ctr" defTabSz="914400" eaLnBrk="1" fontAlgn="base" hangingPunct="1">
              <a:spcBef>
                <a:spcPct val="0"/>
              </a:spcBef>
              <a:spcAft>
                <a:spcPct val="0"/>
              </a:spcAft>
              <a:buNone/>
              <a:defRPr/>
            </a:pPr>
            <a:r>
              <a:rPr lang="zh-TW" altLang="en-US" sz="72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zh-TW" altLang="en-US" sz="6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a:t>
            </a:r>
            <a:r>
              <a:rPr lang="zh-TW" altLang="en-US" sz="6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永遠不分離</a:t>
            </a:r>
            <a:r>
              <a:rPr lang="zh-TW" altLang="en-US" sz="6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a:t>
            </a:r>
            <a:endParaRPr kumimoji="0" lang="en-US" altLang="zh-TW"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3111467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06825" y="2394105"/>
            <a:ext cx="9144000" cy="144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a:t>
            </a:r>
            <a:r>
              <a:rPr kumimoji="0" lang="zh-TW" altLang="en-US" sz="88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禱告</a:t>
            </a:r>
            <a:endParaRPr kumimoji="0" lang="en-US" altLang="zh-TW" sz="24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73458991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65887</TotalTime>
  <Words>1601</Words>
  <Application>Microsoft Office PowerPoint</Application>
  <PresentationFormat>Widescreen</PresentationFormat>
  <Paragraphs>303</Paragraphs>
  <Slides>33</Slides>
  <Notes>14</Notes>
  <HiddenSlides>0</HiddenSlides>
  <MMClips>0</MMClips>
  <ScaleCrop>false</ScaleCrop>
  <HeadingPairs>
    <vt:vector size="6" baseType="variant">
      <vt:variant>
        <vt:lpstr>Fonts Used</vt:lpstr>
      </vt:variant>
      <vt:variant>
        <vt:i4>17</vt:i4>
      </vt:variant>
      <vt:variant>
        <vt:lpstr>Theme</vt:lpstr>
      </vt:variant>
      <vt:variant>
        <vt:i4>11</vt:i4>
      </vt:variant>
      <vt:variant>
        <vt:lpstr>Slide Titles</vt:lpstr>
      </vt:variant>
      <vt:variant>
        <vt:i4>33</vt:i4>
      </vt:variant>
    </vt:vector>
  </HeadingPairs>
  <TitlesOfParts>
    <vt:vector size="61" baseType="lpstr">
      <vt:lpstr>Arial Unicode MS</vt:lpstr>
      <vt:lpstr>標楷體</vt:lpstr>
      <vt:lpstr>標楷體</vt:lpstr>
      <vt:lpstr>Microsoft YaHei</vt:lpstr>
      <vt:lpstr>新細明體</vt:lpstr>
      <vt:lpstr>宋体</vt:lpstr>
      <vt:lpstr>Yu Gothic UI Semibold</vt:lpstr>
      <vt:lpstr>Arial</vt:lpstr>
      <vt:lpstr>Arial Narrow</vt:lpstr>
      <vt:lpstr>Calibri</vt:lpstr>
      <vt:lpstr>Cambria</vt:lpstr>
      <vt:lpstr>Century</vt:lpstr>
      <vt:lpstr>Charis SIL</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曠野心態一: 我的未來由 我的過去和現在決定</vt:lpstr>
      <vt:lpstr>曠野心態二: 有人替我做 我不想承擔這責任</vt:lpstr>
      <vt:lpstr>曠野心態三: 這太難了，我做不成</vt:lpstr>
      <vt:lpstr>曠野心態四: 我沒辦法，我就是愛抱怨</vt:lpstr>
      <vt:lpstr>曠野心態五: 不要叫我等候 我應該立刻得到</vt:lpstr>
      <vt:lpstr>曠野心態六: 我可能是錯的 但那不是我的錯</vt:lpstr>
      <vt:lpstr>曠野心態七:我的生命好悲慘  我為自己感到遺憾 因我的生命如此不幸</vt:lpstr>
      <vt:lpstr>曠野心態八 我不配得神的祝福 因為我不值</vt:lpstr>
      <vt:lpstr>曠野心態九 我嫉妒別人比我好</vt:lpstr>
      <vt:lpstr>曠野心態十   照我的方法做，否則就別做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5543</cp:revision>
  <dcterms:created xsi:type="dcterms:W3CDTF">2014-11-02T05:55:36Z</dcterms:created>
  <dcterms:modified xsi:type="dcterms:W3CDTF">2022-04-04T07:33:21Z</dcterms:modified>
</cp:coreProperties>
</file>