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6" r:id="rId10"/>
    <p:sldId id="267" r:id="rId11"/>
    <p:sldId id="268" r:id="rId12"/>
    <p:sldId id="10367" r:id="rId13"/>
    <p:sldId id="10448" r:id="rId14"/>
    <p:sldId id="10447" r:id="rId15"/>
    <p:sldId id="10441" r:id="rId16"/>
    <p:sldId id="10442" r:id="rId17"/>
    <p:sldId id="10446" r:id="rId18"/>
    <p:sldId id="10424" r:id="rId19"/>
    <p:sldId id="1042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sorterViewPr>
    <p:cViewPr>
      <p:scale>
        <a:sx n="100" d="100"/>
        <a:sy n="100" d="100"/>
      </p:scale>
      <p:origin x="0" y="-77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5E958-B7C6-47E0-9209-5049F0CAE8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554A59-CEC7-4B67-9EDA-2F49E57EC6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0E7AE9-AEED-40C7-8AFA-BE0EE48DEE29}"/>
              </a:ext>
            </a:extLst>
          </p:cNvPr>
          <p:cNvSpPr>
            <a:spLocks noGrp="1"/>
          </p:cNvSpPr>
          <p:nvPr>
            <p:ph type="dt" sz="half" idx="10"/>
          </p:nvPr>
        </p:nvSpPr>
        <p:spPr/>
        <p:txBody>
          <a:bodyPr/>
          <a:lstStyle/>
          <a:p>
            <a:fld id="{C5DE502E-35CA-45F0-81E2-3E2CA603A015}" type="datetimeFigureOut">
              <a:rPr lang="en-US" smtClean="0"/>
              <a:t>4/9/2022</a:t>
            </a:fld>
            <a:endParaRPr lang="en-US"/>
          </a:p>
        </p:txBody>
      </p:sp>
      <p:sp>
        <p:nvSpPr>
          <p:cNvPr id="5" name="Footer Placeholder 4">
            <a:extLst>
              <a:ext uri="{FF2B5EF4-FFF2-40B4-BE49-F238E27FC236}">
                <a16:creationId xmlns:a16="http://schemas.microsoft.com/office/drawing/2014/main" id="{DB7B1E01-9E69-4D9A-A6A2-A330671F9E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1E3736-D12C-40EB-9045-FDA1EB759485}"/>
              </a:ext>
            </a:extLst>
          </p:cNvPr>
          <p:cNvSpPr>
            <a:spLocks noGrp="1"/>
          </p:cNvSpPr>
          <p:nvPr>
            <p:ph type="sldNum" sz="quarter" idx="12"/>
          </p:nvPr>
        </p:nvSpPr>
        <p:spPr/>
        <p:txBody>
          <a:bodyPr/>
          <a:lstStyle/>
          <a:p>
            <a:fld id="{6DD7FBA0-3E25-4DBC-97B3-AF1DDB2A7A4E}" type="slidenum">
              <a:rPr lang="en-US" smtClean="0"/>
              <a:t>‹#›</a:t>
            </a:fld>
            <a:endParaRPr lang="en-US"/>
          </a:p>
        </p:txBody>
      </p:sp>
    </p:spTree>
    <p:extLst>
      <p:ext uri="{BB962C8B-B14F-4D97-AF65-F5344CB8AC3E}">
        <p14:creationId xmlns:p14="http://schemas.microsoft.com/office/powerpoint/2010/main" val="3928684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4CA97-35D1-46F6-8A92-6BCF192E66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08318F-8DF5-40FC-9C7C-24C71E4351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BC698A-772C-4AB2-9011-A1BF22E62A3C}"/>
              </a:ext>
            </a:extLst>
          </p:cNvPr>
          <p:cNvSpPr>
            <a:spLocks noGrp="1"/>
          </p:cNvSpPr>
          <p:nvPr>
            <p:ph type="dt" sz="half" idx="10"/>
          </p:nvPr>
        </p:nvSpPr>
        <p:spPr/>
        <p:txBody>
          <a:bodyPr/>
          <a:lstStyle/>
          <a:p>
            <a:fld id="{C5DE502E-35CA-45F0-81E2-3E2CA603A015}" type="datetimeFigureOut">
              <a:rPr lang="en-US" smtClean="0"/>
              <a:t>4/9/2022</a:t>
            </a:fld>
            <a:endParaRPr lang="en-US"/>
          </a:p>
        </p:txBody>
      </p:sp>
      <p:sp>
        <p:nvSpPr>
          <p:cNvPr id="5" name="Footer Placeholder 4">
            <a:extLst>
              <a:ext uri="{FF2B5EF4-FFF2-40B4-BE49-F238E27FC236}">
                <a16:creationId xmlns:a16="http://schemas.microsoft.com/office/drawing/2014/main" id="{A739C8E6-1B94-4F2D-B193-FD91AC99B6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BDC782-E3CB-49F4-A4A9-2976E30401D5}"/>
              </a:ext>
            </a:extLst>
          </p:cNvPr>
          <p:cNvSpPr>
            <a:spLocks noGrp="1"/>
          </p:cNvSpPr>
          <p:nvPr>
            <p:ph type="sldNum" sz="quarter" idx="12"/>
          </p:nvPr>
        </p:nvSpPr>
        <p:spPr/>
        <p:txBody>
          <a:bodyPr/>
          <a:lstStyle/>
          <a:p>
            <a:fld id="{6DD7FBA0-3E25-4DBC-97B3-AF1DDB2A7A4E}" type="slidenum">
              <a:rPr lang="en-US" smtClean="0"/>
              <a:t>‹#›</a:t>
            </a:fld>
            <a:endParaRPr lang="en-US"/>
          </a:p>
        </p:txBody>
      </p:sp>
    </p:spTree>
    <p:extLst>
      <p:ext uri="{BB962C8B-B14F-4D97-AF65-F5344CB8AC3E}">
        <p14:creationId xmlns:p14="http://schemas.microsoft.com/office/powerpoint/2010/main" val="4089140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2A17F-037E-4EBF-9B69-0319517757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8C3FE79-74F5-4377-ABB2-1654AAA68B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612779-F548-4A7C-B79E-F14B23D9406B}"/>
              </a:ext>
            </a:extLst>
          </p:cNvPr>
          <p:cNvSpPr>
            <a:spLocks noGrp="1"/>
          </p:cNvSpPr>
          <p:nvPr>
            <p:ph type="dt" sz="half" idx="10"/>
          </p:nvPr>
        </p:nvSpPr>
        <p:spPr/>
        <p:txBody>
          <a:bodyPr/>
          <a:lstStyle/>
          <a:p>
            <a:fld id="{C5DE502E-35CA-45F0-81E2-3E2CA603A015}" type="datetimeFigureOut">
              <a:rPr lang="en-US" smtClean="0"/>
              <a:t>4/9/2022</a:t>
            </a:fld>
            <a:endParaRPr lang="en-US"/>
          </a:p>
        </p:txBody>
      </p:sp>
      <p:sp>
        <p:nvSpPr>
          <p:cNvPr id="5" name="Footer Placeholder 4">
            <a:extLst>
              <a:ext uri="{FF2B5EF4-FFF2-40B4-BE49-F238E27FC236}">
                <a16:creationId xmlns:a16="http://schemas.microsoft.com/office/drawing/2014/main" id="{0EAFDCD4-84D2-498F-9CEC-EACC6028C7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65D942-8E49-4BAA-B4C4-EF8BF15D2EEE}"/>
              </a:ext>
            </a:extLst>
          </p:cNvPr>
          <p:cNvSpPr>
            <a:spLocks noGrp="1"/>
          </p:cNvSpPr>
          <p:nvPr>
            <p:ph type="sldNum" sz="quarter" idx="12"/>
          </p:nvPr>
        </p:nvSpPr>
        <p:spPr/>
        <p:txBody>
          <a:bodyPr/>
          <a:lstStyle/>
          <a:p>
            <a:fld id="{6DD7FBA0-3E25-4DBC-97B3-AF1DDB2A7A4E}" type="slidenum">
              <a:rPr lang="en-US" smtClean="0"/>
              <a:t>‹#›</a:t>
            </a:fld>
            <a:endParaRPr lang="en-US"/>
          </a:p>
        </p:txBody>
      </p:sp>
    </p:spTree>
    <p:extLst>
      <p:ext uri="{BB962C8B-B14F-4D97-AF65-F5344CB8AC3E}">
        <p14:creationId xmlns:p14="http://schemas.microsoft.com/office/powerpoint/2010/main" val="3938194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A6628-2CAB-43C9-BD5A-4957689A80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723B3A-EF7F-4C1E-BF8F-BEB4AA581E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3CDF50-C913-4835-AD46-F0D657F857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0D38CFE-7B7E-4EC2-846D-7E60F155D368}"/>
              </a:ext>
            </a:extLst>
          </p:cNvPr>
          <p:cNvSpPr>
            <a:spLocks noGrp="1"/>
          </p:cNvSpPr>
          <p:nvPr>
            <p:ph type="dt" sz="half" idx="10"/>
          </p:nvPr>
        </p:nvSpPr>
        <p:spPr/>
        <p:txBody>
          <a:bodyPr/>
          <a:lstStyle/>
          <a:p>
            <a:fld id="{C5DE502E-35CA-45F0-81E2-3E2CA603A015}" type="datetimeFigureOut">
              <a:rPr lang="en-US" smtClean="0"/>
              <a:t>4/9/2022</a:t>
            </a:fld>
            <a:endParaRPr lang="en-US"/>
          </a:p>
        </p:txBody>
      </p:sp>
      <p:sp>
        <p:nvSpPr>
          <p:cNvPr id="6" name="Footer Placeholder 5">
            <a:extLst>
              <a:ext uri="{FF2B5EF4-FFF2-40B4-BE49-F238E27FC236}">
                <a16:creationId xmlns:a16="http://schemas.microsoft.com/office/drawing/2014/main" id="{8C6F1BEB-16DE-46DC-A5CE-E65B44C796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68ED22-0A49-4DA3-B533-4AA2D00CF241}"/>
              </a:ext>
            </a:extLst>
          </p:cNvPr>
          <p:cNvSpPr>
            <a:spLocks noGrp="1"/>
          </p:cNvSpPr>
          <p:nvPr>
            <p:ph type="sldNum" sz="quarter" idx="12"/>
          </p:nvPr>
        </p:nvSpPr>
        <p:spPr/>
        <p:txBody>
          <a:bodyPr/>
          <a:lstStyle/>
          <a:p>
            <a:fld id="{6DD7FBA0-3E25-4DBC-97B3-AF1DDB2A7A4E}" type="slidenum">
              <a:rPr lang="en-US" smtClean="0"/>
              <a:t>‹#›</a:t>
            </a:fld>
            <a:endParaRPr lang="en-US"/>
          </a:p>
        </p:txBody>
      </p:sp>
    </p:spTree>
    <p:extLst>
      <p:ext uri="{BB962C8B-B14F-4D97-AF65-F5344CB8AC3E}">
        <p14:creationId xmlns:p14="http://schemas.microsoft.com/office/powerpoint/2010/main" val="466188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24FDF-C30A-451F-A428-4A9BFDE2C2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EEC88C-DBC6-4DE5-881C-33DFA98865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AED61C-0997-4A01-959E-03B8A4DB52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56A04E-9B69-4E32-966C-BBE0CAB4F9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D26643-BD7C-4E84-A531-46D5DDF77A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15069E-F883-4AD7-8EB3-D5B8E9B91EC7}"/>
              </a:ext>
            </a:extLst>
          </p:cNvPr>
          <p:cNvSpPr>
            <a:spLocks noGrp="1"/>
          </p:cNvSpPr>
          <p:nvPr>
            <p:ph type="dt" sz="half" idx="10"/>
          </p:nvPr>
        </p:nvSpPr>
        <p:spPr/>
        <p:txBody>
          <a:bodyPr/>
          <a:lstStyle/>
          <a:p>
            <a:fld id="{C5DE502E-35CA-45F0-81E2-3E2CA603A015}" type="datetimeFigureOut">
              <a:rPr lang="en-US" smtClean="0"/>
              <a:t>4/9/2022</a:t>
            </a:fld>
            <a:endParaRPr lang="en-US"/>
          </a:p>
        </p:txBody>
      </p:sp>
      <p:sp>
        <p:nvSpPr>
          <p:cNvPr id="8" name="Footer Placeholder 7">
            <a:extLst>
              <a:ext uri="{FF2B5EF4-FFF2-40B4-BE49-F238E27FC236}">
                <a16:creationId xmlns:a16="http://schemas.microsoft.com/office/drawing/2014/main" id="{83FFC739-F396-4308-8A16-B4A75EC52CD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0DFBA8-93D3-4DFF-A90E-D6AECDBA0C73}"/>
              </a:ext>
            </a:extLst>
          </p:cNvPr>
          <p:cNvSpPr>
            <a:spLocks noGrp="1"/>
          </p:cNvSpPr>
          <p:nvPr>
            <p:ph type="sldNum" sz="quarter" idx="12"/>
          </p:nvPr>
        </p:nvSpPr>
        <p:spPr/>
        <p:txBody>
          <a:bodyPr/>
          <a:lstStyle/>
          <a:p>
            <a:fld id="{6DD7FBA0-3E25-4DBC-97B3-AF1DDB2A7A4E}" type="slidenum">
              <a:rPr lang="en-US" smtClean="0"/>
              <a:t>‹#›</a:t>
            </a:fld>
            <a:endParaRPr lang="en-US"/>
          </a:p>
        </p:txBody>
      </p:sp>
    </p:spTree>
    <p:extLst>
      <p:ext uri="{BB962C8B-B14F-4D97-AF65-F5344CB8AC3E}">
        <p14:creationId xmlns:p14="http://schemas.microsoft.com/office/powerpoint/2010/main" val="1609654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04D4B-021F-4573-88EF-AF49CB6949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0F72B2-F5FB-4E9A-915C-979E3581E5FC}"/>
              </a:ext>
            </a:extLst>
          </p:cNvPr>
          <p:cNvSpPr>
            <a:spLocks noGrp="1"/>
          </p:cNvSpPr>
          <p:nvPr>
            <p:ph type="dt" sz="half" idx="10"/>
          </p:nvPr>
        </p:nvSpPr>
        <p:spPr/>
        <p:txBody>
          <a:bodyPr/>
          <a:lstStyle/>
          <a:p>
            <a:fld id="{C5DE502E-35CA-45F0-81E2-3E2CA603A015}" type="datetimeFigureOut">
              <a:rPr lang="en-US" smtClean="0"/>
              <a:t>4/9/2022</a:t>
            </a:fld>
            <a:endParaRPr lang="en-US"/>
          </a:p>
        </p:txBody>
      </p:sp>
      <p:sp>
        <p:nvSpPr>
          <p:cNvPr id="4" name="Footer Placeholder 3">
            <a:extLst>
              <a:ext uri="{FF2B5EF4-FFF2-40B4-BE49-F238E27FC236}">
                <a16:creationId xmlns:a16="http://schemas.microsoft.com/office/drawing/2014/main" id="{5D18FB9E-A071-4B35-A37C-D41EFC754F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7302B1-D435-40E6-8AD5-498AE9D87229}"/>
              </a:ext>
            </a:extLst>
          </p:cNvPr>
          <p:cNvSpPr>
            <a:spLocks noGrp="1"/>
          </p:cNvSpPr>
          <p:nvPr>
            <p:ph type="sldNum" sz="quarter" idx="12"/>
          </p:nvPr>
        </p:nvSpPr>
        <p:spPr/>
        <p:txBody>
          <a:bodyPr/>
          <a:lstStyle/>
          <a:p>
            <a:fld id="{6DD7FBA0-3E25-4DBC-97B3-AF1DDB2A7A4E}" type="slidenum">
              <a:rPr lang="en-US" smtClean="0"/>
              <a:t>‹#›</a:t>
            </a:fld>
            <a:endParaRPr lang="en-US"/>
          </a:p>
        </p:txBody>
      </p:sp>
    </p:spTree>
    <p:extLst>
      <p:ext uri="{BB962C8B-B14F-4D97-AF65-F5344CB8AC3E}">
        <p14:creationId xmlns:p14="http://schemas.microsoft.com/office/powerpoint/2010/main" val="2435907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38A85B-8E5A-474E-8805-2C3B14D720DE}"/>
              </a:ext>
            </a:extLst>
          </p:cNvPr>
          <p:cNvSpPr>
            <a:spLocks noGrp="1"/>
          </p:cNvSpPr>
          <p:nvPr>
            <p:ph type="dt" sz="half" idx="10"/>
          </p:nvPr>
        </p:nvSpPr>
        <p:spPr/>
        <p:txBody>
          <a:bodyPr/>
          <a:lstStyle/>
          <a:p>
            <a:fld id="{C5DE502E-35CA-45F0-81E2-3E2CA603A015}" type="datetimeFigureOut">
              <a:rPr lang="en-US" smtClean="0"/>
              <a:t>4/9/2022</a:t>
            </a:fld>
            <a:endParaRPr lang="en-US"/>
          </a:p>
        </p:txBody>
      </p:sp>
      <p:sp>
        <p:nvSpPr>
          <p:cNvPr id="3" name="Footer Placeholder 2">
            <a:extLst>
              <a:ext uri="{FF2B5EF4-FFF2-40B4-BE49-F238E27FC236}">
                <a16:creationId xmlns:a16="http://schemas.microsoft.com/office/drawing/2014/main" id="{E3884500-4D1B-4FF5-A456-B273C7F157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DB8660-DACB-429A-BAC5-7B46200BE0A6}"/>
              </a:ext>
            </a:extLst>
          </p:cNvPr>
          <p:cNvSpPr>
            <a:spLocks noGrp="1"/>
          </p:cNvSpPr>
          <p:nvPr>
            <p:ph type="sldNum" sz="quarter" idx="12"/>
          </p:nvPr>
        </p:nvSpPr>
        <p:spPr/>
        <p:txBody>
          <a:bodyPr/>
          <a:lstStyle/>
          <a:p>
            <a:fld id="{6DD7FBA0-3E25-4DBC-97B3-AF1DDB2A7A4E}" type="slidenum">
              <a:rPr lang="en-US" smtClean="0"/>
              <a:t>‹#›</a:t>
            </a:fld>
            <a:endParaRPr lang="en-US"/>
          </a:p>
        </p:txBody>
      </p:sp>
    </p:spTree>
    <p:extLst>
      <p:ext uri="{BB962C8B-B14F-4D97-AF65-F5344CB8AC3E}">
        <p14:creationId xmlns:p14="http://schemas.microsoft.com/office/powerpoint/2010/main" val="3946006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88834-64AC-4B27-9DE9-724A5073F2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B7E95A-6E4D-4E20-B5EA-27148F414A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6A56C2-4D7F-4892-A8EC-C2CCE9B4F2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7ABF20-D946-4672-A5F3-331F8FAD52C5}"/>
              </a:ext>
            </a:extLst>
          </p:cNvPr>
          <p:cNvSpPr>
            <a:spLocks noGrp="1"/>
          </p:cNvSpPr>
          <p:nvPr>
            <p:ph type="dt" sz="half" idx="10"/>
          </p:nvPr>
        </p:nvSpPr>
        <p:spPr/>
        <p:txBody>
          <a:bodyPr/>
          <a:lstStyle/>
          <a:p>
            <a:fld id="{C5DE502E-35CA-45F0-81E2-3E2CA603A015}" type="datetimeFigureOut">
              <a:rPr lang="en-US" smtClean="0"/>
              <a:t>4/9/2022</a:t>
            </a:fld>
            <a:endParaRPr lang="en-US"/>
          </a:p>
        </p:txBody>
      </p:sp>
      <p:sp>
        <p:nvSpPr>
          <p:cNvPr id="6" name="Footer Placeholder 5">
            <a:extLst>
              <a:ext uri="{FF2B5EF4-FFF2-40B4-BE49-F238E27FC236}">
                <a16:creationId xmlns:a16="http://schemas.microsoft.com/office/drawing/2014/main" id="{F5C8351C-18C6-4753-9B0D-E5A744A8BE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081794-5445-48D7-89DC-608A8290C4E7}"/>
              </a:ext>
            </a:extLst>
          </p:cNvPr>
          <p:cNvSpPr>
            <a:spLocks noGrp="1"/>
          </p:cNvSpPr>
          <p:nvPr>
            <p:ph type="sldNum" sz="quarter" idx="12"/>
          </p:nvPr>
        </p:nvSpPr>
        <p:spPr/>
        <p:txBody>
          <a:bodyPr/>
          <a:lstStyle/>
          <a:p>
            <a:fld id="{6DD7FBA0-3E25-4DBC-97B3-AF1DDB2A7A4E}" type="slidenum">
              <a:rPr lang="en-US" smtClean="0"/>
              <a:t>‹#›</a:t>
            </a:fld>
            <a:endParaRPr lang="en-US"/>
          </a:p>
        </p:txBody>
      </p:sp>
    </p:spTree>
    <p:extLst>
      <p:ext uri="{BB962C8B-B14F-4D97-AF65-F5344CB8AC3E}">
        <p14:creationId xmlns:p14="http://schemas.microsoft.com/office/powerpoint/2010/main" val="1710531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D0136-C9DA-4EF1-B137-398A4BDD29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2492AA-E8AA-4768-B212-A5E74E0F11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453F6A-BE92-4FB2-9DA4-C0D251976C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839B1A-C4E6-4DD7-8D5D-C732D9A156A4}"/>
              </a:ext>
            </a:extLst>
          </p:cNvPr>
          <p:cNvSpPr>
            <a:spLocks noGrp="1"/>
          </p:cNvSpPr>
          <p:nvPr>
            <p:ph type="dt" sz="half" idx="10"/>
          </p:nvPr>
        </p:nvSpPr>
        <p:spPr/>
        <p:txBody>
          <a:bodyPr/>
          <a:lstStyle/>
          <a:p>
            <a:fld id="{C5DE502E-35CA-45F0-81E2-3E2CA603A015}" type="datetimeFigureOut">
              <a:rPr lang="en-US" smtClean="0"/>
              <a:t>4/9/2022</a:t>
            </a:fld>
            <a:endParaRPr lang="en-US"/>
          </a:p>
        </p:txBody>
      </p:sp>
      <p:sp>
        <p:nvSpPr>
          <p:cNvPr id="6" name="Footer Placeholder 5">
            <a:extLst>
              <a:ext uri="{FF2B5EF4-FFF2-40B4-BE49-F238E27FC236}">
                <a16:creationId xmlns:a16="http://schemas.microsoft.com/office/drawing/2014/main" id="{EB3192BF-A011-4749-97D6-E499AC1170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1281DF-BC58-460E-A27C-8C1C97C94D96}"/>
              </a:ext>
            </a:extLst>
          </p:cNvPr>
          <p:cNvSpPr>
            <a:spLocks noGrp="1"/>
          </p:cNvSpPr>
          <p:nvPr>
            <p:ph type="sldNum" sz="quarter" idx="12"/>
          </p:nvPr>
        </p:nvSpPr>
        <p:spPr/>
        <p:txBody>
          <a:bodyPr/>
          <a:lstStyle/>
          <a:p>
            <a:fld id="{6DD7FBA0-3E25-4DBC-97B3-AF1DDB2A7A4E}" type="slidenum">
              <a:rPr lang="en-US" smtClean="0"/>
              <a:t>‹#›</a:t>
            </a:fld>
            <a:endParaRPr lang="en-US"/>
          </a:p>
        </p:txBody>
      </p:sp>
    </p:spTree>
    <p:extLst>
      <p:ext uri="{BB962C8B-B14F-4D97-AF65-F5344CB8AC3E}">
        <p14:creationId xmlns:p14="http://schemas.microsoft.com/office/powerpoint/2010/main" val="1982709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E2B87-1B90-4EBF-AE4F-B1F1D8517C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8397A4-33B4-43EC-A4E9-8FA30386E4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723D6D-FF92-47C5-8733-F3B569D44350}"/>
              </a:ext>
            </a:extLst>
          </p:cNvPr>
          <p:cNvSpPr>
            <a:spLocks noGrp="1"/>
          </p:cNvSpPr>
          <p:nvPr>
            <p:ph type="dt" sz="half" idx="10"/>
          </p:nvPr>
        </p:nvSpPr>
        <p:spPr/>
        <p:txBody>
          <a:bodyPr/>
          <a:lstStyle/>
          <a:p>
            <a:fld id="{C5DE502E-35CA-45F0-81E2-3E2CA603A015}" type="datetimeFigureOut">
              <a:rPr lang="en-US" smtClean="0"/>
              <a:t>4/9/2022</a:t>
            </a:fld>
            <a:endParaRPr lang="en-US"/>
          </a:p>
        </p:txBody>
      </p:sp>
      <p:sp>
        <p:nvSpPr>
          <p:cNvPr id="5" name="Footer Placeholder 4">
            <a:extLst>
              <a:ext uri="{FF2B5EF4-FFF2-40B4-BE49-F238E27FC236}">
                <a16:creationId xmlns:a16="http://schemas.microsoft.com/office/drawing/2014/main" id="{E5177BF5-C8C3-4F36-8963-C4DAE3D3EE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50ABD3-A9C9-4230-A3FA-2E59CF4C86EA}"/>
              </a:ext>
            </a:extLst>
          </p:cNvPr>
          <p:cNvSpPr>
            <a:spLocks noGrp="1"/>
          </p:cNvSpPr>
          <p:nvPr>
            <p:ph type="sldNum" sz="quarter" idx="12"/>
          </p:nvPr>
        </p:nvSpPr>
        <p:spPr/>
        <p:txBody>
          <a:bodyPr/>
          <a:lstStyle/>
          <a:p>
            <a:fld id="{6DD7FBA0-3E25-4DBC-97B3-AF1DDB2A7A4E}" type="slidenum">
              <a:rPr lang="en-US" smtClean="0"/>
              <a:t>‹#›</a:t>
            </a:fld>
            <a:endParaRPr lang="en-US"/>
          </a:p>
        </p:txBody>
      </p:sp>
    </p:spTree>
    <p:extLst>
      <p:ext uri="{BB962C8B-B14F-4D97-AF65-F5344CB8AC3E}">
        <p14:creationId xmlns:p14="http://schemas.microsoft.com/office/powerpoint/2010/main" val="2242774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1CABF6-A2AD-43A4-B96F-C669BD7E301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E226D5-CED1-4F02-9366-17EB49C4D1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228A12-83C4-479B-BBC0-F8B1FC64084C}"/>
              </a:ext>
            </a:extLst>
          </p:cNvPr>
          <p:cNvSpPr>
            <a:spLocks noGrp="1"/>
          </p:cNvSpPr>
          <p:nvPr>
            <p:ph type="dt" sz="half" idx="10"/>
          </p:nvPr>
        </p:nvSpPr>
        <p:spPr/>
        <p:txBody>
          <a:bodyPr/>
          <a:lstStyle/>
          <a:p>
            <a:fld id="{C5DE502E-35CA-45F0-81E2-3E2CA603A015}" type="datetimeFigureOut">
              <a:rPr lang="en-US" smtClean="0"/>
              <a:t>4/9/2022</a:t>
            </a:fld>
            <a:endParaRPr lang="en-US"/>
          </a:p>
        </p:txBody>
      </p:sp>
      <p:sp>
        <p:nvSpPr>
          <p:cNvPr id="5" name="Footer Placeholder 4">
            <a:extLst>
              <a:ext uri="{FF2B5EF4-FFF2-40B4-BE49-F238E27FC236}">
                <a16:creationId xmlns:a16="http://schemas.microsoft.com/office/drawing/2014/main" id="{934D000F-D4C3-4E0F-AD59-375869CC8D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EE253C-D3F0-4C96-8858-83021D9EF01A}"/>
              </a:ext>
            </a:extLst>
          </p:cNvPr>
          <p:cNvSpPr>
            <a:spLocks noGrp="1"/>
          </p:cNvSpPr>
          <p:nvPr>
            <p:ph type="sldNum" sz="quarter" idx="12"/>
          </p:nvPr>
        </p:nvSpPr>
        <p:spPr/>
        <p:txBody>
          <a:bodyPr/>
          <a:lstStyle/>
          <a:p>
            <a:fld id="{6DD7FBA0-3E25-4DBC-97B3-AF1DDB2A7A4E}" type="slidenum">
              <a:rPr lang="en-US" smtClean="0"/>
              <a:t>‹#›</a:t>
            </a:fld>
            <a:endParaRPr lang="en-US"/>
          </a:p>
        </p:txBody>
      </p:sp>
    </p:spTree>
    <p:extLst>
      <p:ext uri="{BB962C8B-B14F-4D97-AF65-F5344CB8AC3E}">
        <p14:creationId xmlns:p14="http://schemas.microsoft.com/office/powerpoint/2010/main" val="832089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5C9508-D354-4F0C-8394-6BB07606F2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A4B405-58C5-4051-A4C4-0A4C854AF8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096DF-B3FB-4D1A-B244-7FF82AAFDD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DE502E-35CA-45F0-81E2-3E2CA603A015}" type="datetimeFigureOut">
              <a:rPr lang="en-US" smtClean="0"/>
              <a:t>4/9/2022</a:t>
            </a:fld>
            <a:endParaRPr lang="en-US"/>
          </a:p>
        </p:txBody>
      </p:sp>
      <p:sp>
        <p:nvSpPr>
          <p:cNvPr id="5" name="Footer Placeholder 4">
            <a:extLst>
              <a:ext uri="{FF2B5EF4-FFF2-40B4-BE49-F238E27FC236}">
                <a16:creationId xmlns:a16="http://schemas.microsoft.com/office/drawing/2014/main" id="{09E03A71-2415-440A-B514-9332B61319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E867D99-579B-4390-AD15-5D6CF2B3F6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D7FBA0-3E25-4DBC-97B3-AF1DDB2A7A4E}" type="slidenum">
              <a:rPr lang="en-US" smtClean="0"/>
              <a:t>‹#›</a:t>
            </a:fld>
            <a:endParaRPr lang="en-US"/>
          </a:p>
        </p:txBody>
      </p:sp>
    </p:spTree>
    <p:extLst>
      <p:ext uri="{BB962C8B-B14F-4D97-AF65-F5344CB8AC3E}">
        <p14:creationId xmlns:p14="http://schemas.microsoft.com/office/powerpoint/2010/main" val="2004250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nbible.com/john/3-7.htm" TargetMode="External"/><Relationship Id="rId2" Type="http://schemas.openxmlformats.org/officeDocument/2006/relationships/hyperlink" Target="https://cnbible.com/john/3-6.ht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cnbible.com/ezekiel/36-27.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cnbible.com/ephesians/2-9.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nbible.com/ephesians/2-13.htm" TargetMode="External"/><Relationship Id="rId2" Type="http://schemas.openxmlformats.org/officeDocument/2006/relationships/hyperlink" Target="https://cnbible.com/ephesians/2-12.htm" TargetMode="External"/><Relationship Id="rId1" Type="http://schemas.openxmlformats.org/officeDocument/2006/relationships/slideLayout" Target="../slideLayouts/slideLayout2.xml"/><Relationship Id="rId4" Type="http://schemas.openxmlformats.org/officeDocument/2006/relationships/hyperlink" Target="https://cnbible.com/ephesians/2-19.ht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cnbible.com/john/6-51.htm" TargetMode="External"/><Relationship Id="rId2" Type="http://schemas.openxmlformats.org/officeDocument/2006/relationships/hyperlink" Target="https://cnbible.com/john/6-33.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cnbible.com/ephesians/2-22.ht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cnbible.com/titus/3-6.ht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CEB54-A5E5-4820-A54D-DE10514B5054}"/>
              </a:ext>
            </a:extLst>
          </p:cNvPr>
          <p:cNvSpPr>
            <a:spLocks noGrp="1"/>
          </p:cNvSpPr>
          <p:nvPr>
            <p:ph type="ctrTitle"/>
          </p:nvPr>
        </p:nvSpPr>
        <p:spPr>
          <a:xfrm>
            <a:off x="1524000" y="612475"/>
            <a:ext cx="9144000" cy="1457865"/>
          </a:xfrm>
        </p:spPr>
        <p:txBody>
          <a:bodyPr>
            <a:normAutofit fontScale="90000"/>
          </a:bodyPr>
          <a:lstStyle/>
          <a:p>
            <a:pPr marL="0" marR="0">
              <a:lnSpc>
                <a:spcPct val="107000"/>
              </a:lnSpc>
              <a:spcBef>
                <a:spcPts val="0"/>
              </a:spcBef>
              <a:spcAft>
                <a:spcPts val="0"/>
              </a:spcAft>
            </a:pPr>
            <a:r>
              <a:rPr lang="zh-TW" sz="5400" b="1" dirty="0">
                <a:effectLst/>
                <a:latin typeface="Calibri" panose="020F0502020204030204" pitchFamily="34" charset="0"/>
                <a:ea typeface="DengXian" panose="02010600030101010101" pitchFamily="2" charset="-122"/>
                <a:cs typeface="Times New Roman" panose="02020603050405020304" pitchFamily="18" charset="0"/>
              </a:rPr>
              <a:t>屬靈生</a:t>
            </a:r>
            <a:r>
              <a:rPr lang="zh-CN" altLang="en-US" sz="5400" b="1" dirty="0">
                <a:latin typeface="Calibri" panose="020F0502020204030204" pitchFamily="34" charset="0"/>
                <a:ea typeface="DengXian" panose="02010600030101010101" pitchFamily="2" charset="-122"/>
                <a:cs typeface="Times New Roman" panose="02020603050405020304" pitchFamily="18" charset="0"/>
              </a:rPr>
              <a:t>命的成長</a:t>
            </a:r>
            <a:br>
              <a:rPr lang="en-US" sz="5400" b="1" dirty="0">
                <a:effectLst/>
                <a:latin typeface="Calibri" panose="020F0502020204030204" pitchFamily="34" charset="0"/>
                <a:ea typeface="DengXian" panose="02010600030101010101" pitchFamily="2" charset="-122"/>
                <a:cs typeface="Times New Roman" panose="02020603050405020304" pitchFamily="18" charset="0"/>
              </a:rPr>
            </a:br>
            <a:r>
              <a:rPr lang="en-US" sz="4900" b="1" dirty="0">
                <a:effectLst/>
                <a:latin typeface="Calibri" panose="020F0502020204030204" pitchFamily="34" charset="0"/>
                <a:ea typeface="DengXian" panose="02010600030101010101" pitchFamily="2" charset="-122"/>
                <a:cs typeface="Times New Roman" panose="02020603050405020304" pitchFamily="18" charset="0"/>
              </a:rPr>
              <a:t>Spiritual Growth and Maturity</a:t>
            </a:r>
            <a:endParaRPr lang="en-US" sz="4900" b="1" dirty="0"/>
          </a:p>
        </p:txBody>
      </p:sp>
      <p:pic>
        <p:nvPicPr>
          <p:cNvPr id="5" name="Picture 4">
            <a:extLst>
              <a:ext uri="{FF2B5EF4-FFF2-40B4-BE49-F238E27FC236}">
                <a16:creationId xmlns:a16="http://schemas.microsoft.com/office/drawing/2014/main" id="{306FB067-7686-4CE9-A05C-5D78463B3A1C}"/>
              </a:ext>
            </a:extLst>
          </p:cNvPr>
          <p:cNvPicPr>
            <a:picLocks noChangeAspect="1"/>
          </p:cNvPicPr>
          <p:nvPr/>
        </p:nvPicPr>
        <p:blipFill>
          <a:blip r:embed="rId2"/>
          <a:stretch>
            <a:fillRect/>
          </a:stretch>
        </p:blipFill>
        <p:spPr>
          <a:xfrm>
            <a:off x="2380891" y="2253673"/>
            <a:ext cx="6866626" cy="4431798"/>
          </a:xfrm>
          <a:prstGeom prst="rect">
            <a:avLst/>
          </a:prstGeom>
        </p:spPr>
      </p:pic>
      <p:sp>
        <p:nvSpPr>
          <p:cNvPr id="3" name="Subtitle 2">
            <a:extLst>
              <a:ext uri="{FF2B5EF4-FFF2-40B4-BE49-F238E27FC236}">
                <a16:creationId xmlns:a16="http://schemas.microsoft.com/office/drawing/2014/main" id="{AF06FD15-333D-477A-BC2A-C50011CE0616}"/>
              </a:ext>
            </a:extLst>
          </p:cNvPr>
          <p:cNvSpPr>
            <a:spLocks noGrp="1"/>
          </p:cNvSpPr>
          <p:nvPr>
            <p:ph type="subTitle" idx="1"/>
          </p:nvPr>
        </p:nvSpPr>
        <p:spPr>
          <a:xfrm>
            <a:off x="1524000" y="2253673"/>
            <a:ext cx="9144000" cy="4431799"/>
          </a:xfrm>
        </p:spPr>
        <p:txBody>
          <a:bodyPr/>
          <a:lstStyle/>
          <a:p>
            <a:endParaRPr lang="en-US" dirty="0"/>
          </a:p>
        </p:txBody>
      </p:sp>
    </p:spTree>
    <p:extLst>
      <p:ext uri="{BB962C8B-B14F-4D97-AF65-F5344CB8AC3E}">
        <p14:creationId xmlns:p14="http://schemas.microsoft.com/office/powerpoint/2010/main" val="965368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5BC1AF0F-F061-4714-A105-71D9423A7F80}"/>
              </a:ext>
            </a:extLst>
          </p:cNvPr>
          <p:cNvSpPr>
            <a:spLocks noGrp="1"/>
          </p:cNvSpPr>
          <p:nvPr>
            <p:ph idx="1"/>
          </p:nvPr>
        </p:nvSpPr>
        <p:spPr>
          <a:xfrm>
            <a:off x="733245" y="483079"/>
            <a:ext cx="10679502" cy="6314536"/>
          </a:xfrm>
        </p:spPr>
        <p:txBody>
          <a:bodyPr>
            <a:normAutofit fontScale="92500" lnSpcReduction="10000"/>
          </a:bodyPr>
          <a:lstStyle/>
          <a:p>
            <a:pPr marL="0" indent="0">
              <a:buNone/>
            </a:pPr>
            <a:r>
              <a:rPr lang="zh-CN" sz="4000" dirty="0">
                <a:effectLst/>
                <a:latin typeface="Calibri" panose="020F0502020204030204" pitchFamily="34" charset="0"/>
                <a:ea typeface="DengXian" panose="02010600030101010101" pitchFamily="2" charset="-122"/>
                <a:cs typeface="Times New Roman" panose="02020603050405020304" pitchFamily="18" charset="0"/>
              </a:rPr>
              <a:t>主題經文：</a:t>
            </a:r>
            <a:r>
              <a:rPr lang="zh-CN" altLang="en-US" sz="4000" dirty="0">
                <a:latin typeface="Calibri" panose="020F0502020204030204" pitchFamily="34" charset="0"/>
                <a:ea typeface="DengXian" panose="02010600030101010101" pitchFamily="2" charset="-122"/>
                <a:cs typeface="Times New Roman" panose="02020603050405020304" pitchFamily="18" charset="0"/>
              </a:rPr>
              <a:t>約翰福音</a:t>
            </a:r>
            <a:r>
              <a:rPr lang="en-US" altLang="zh-CN" sz="4000" dirty="0">
                <a:latin typeface="Calibri" panose="020F0502020204030204" pitchFamily="34" charset="0"/>
                <a:ea typeface="DengXian" panose="02010600030101010101" pitchFamily="2" charset="-122"/>
                <a:cs typeface="Times New Roman" panose="02020603050405020304" pitchFamily="18" charset="0"/>
              </a:rPr>
              <a:t>/JOHN 3:5-7</a:t>
            </a:r>
            <a:endParaRPr lang="en-US" sz="4000"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耶</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穌</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說</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我</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實</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實</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在</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在</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告</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訴</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人</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若</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不</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是</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從</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水</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和</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聖</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靈</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生</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就</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不</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能</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進</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神</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國</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en-US" sz="4300" b="1"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rPr>
              <a:t> </a:t>
            </a:r>
            <a:r>
              <a:rPr lang="en-US" sz="4300" b="1" u="none" strike="noStrike"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hlinkClick r:id="rId2">
                  <a:extLst>
                    <a:ext uri="{A12FA001-AC4F-418D-AE19-62706E023703}">
                      <ahyp:hlinkClr xmlns:ahyp="http://schemas.microsoft.com/office/drawing/2018/hyperlinkcolor" val="tx"/>
                    </a:ext>
                  </a:extLst>
                </a:hlinkClick>
              </a:rPr>
              <a:t>6</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從</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肉</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身</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生</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就</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是</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肉</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身</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從</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靈</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生</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就</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是</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靈</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en-US" sz="4300" b="1"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rPr>
              <a:t> </a:t>
            </a:r>
            <a:r>
              <a:rPr lang="en-US" sz="4300" b="1" u="none" strike="noStrike"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hlinkClick r:id="rId3">
                  <a:extLst>
                    <a:ext uri="{A12FA001-AC4F-418D-AE19-62706E023703}">
                      <ahyp:hlinkClr xmlns:ahyp="http://schemas.microsoft.com/office/drawing/2018/hyperlinkcolor" val="tx"/>
                    </a:ext>
                  </a:extLst>
                </a:hlinkClick>
              </a:rPr>
              <a:t>7</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我</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說</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必</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須</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重</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生</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不</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要</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以</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為</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希</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奇</a:t>
            </a:r>
            <a:r>
              <a:rPr lang="zh-TW" sz="43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43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a:t>
            </a:r>
            <a:endParaRPr lang="en-US" sz="43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r>
              <a:rPr lang="en-US" altLang="zh-CN" sz="3200" b="1" i="0" dirty="0">
                <a:solidFill>
                  <a:schemeClr val="accent4">
                    <a:lumMod val="50000"/>
                  </a:schemeClr>
                </a:solidFill>
                <a:effectLst/>
                <a:latin typeface="verdana" panose="020B0604030504040204" pitchFamily="34" charset="0"/>
              </a:rPr>
              <a:t>J</a:t>
            </a:r>
            <a:r>
              <a:rPr lang="en-US" sz="3200" b="1" i="0" dirty="0">
                <a:solidFill>
                  <a:schemeClr val="accent4">
                    <a:lumMod val="50000"/>
                  </a:schemeClr>
                </a:solidFill>
                <a:effectLst/>
                <a:latin typeface="verdana" panose="020B0604030504040204" pitchFamily="34" charset="0"/>
              </a:rPr>
              <a:t>esus said in answer, Truly, I say to you, If a man's birth is not from water and from the Spirit, it is not possible for him to go into the kingdom of God. That which has birth from the flesh is flesh, and that which has birth from the Spirit is spirit. Do not be surprised that I say to you, It is necessary for you to have a second birth.</a:t>
            </a:r>
            <a:endParaRPr lang="en-US" sz="3200" b="1" dirty="0">
              <a:solidFill>
                <a:schemeClr val="accent4">
                  <a:lumMod val="50000"/>
                </a:schemeClr>
              </a:solidFill>
            </a:endParaRPr>
          </a:p>
        </p:txBody>
      </p:sp>
    </p:spTree>
    <p:extLst>
      <p:ext uri="{BB962C8B-B14F-4D97-AF65-F5344CB8AC3E}">
        <p14:creationId xmlns:p14="http://schemas.microsoft.com/office/powerpoint/2010/main" val="2716005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5BBBE-DEB5-4C48-BBC6-35506175592F}"/>
              </a:ext>
            </a:extLst>
          </p:cNvPr>
          <p:cNvSpPr>
            <a:spLocks noGrp="1"/>
          </p:cNvSpPr>
          <p:nvPr>
            <p:ph type="title"/>
          </p:nvPr>
        </p:nvSpPr>
        <p:spPr>
          <a:xfrm>
            <a:off x="838200" y="365125"/>
            <a:ext cx="10515600" cy="549275"/>
          </a:xfrm>
        </p:spPr>
        <p:txBody>
          <a:bodyPr>
            <a:normAutofit fontScale="90000"/>
          </a:bodyPr>
          <a:lstStyle/>
          <a:p>
            <a:pPr algn="ctr"/>
            <a:r>
              <a:rPr lang="zh-CN" altLang="en-US" sz="4000" b="1" dirty="0">
                <a:latin typeface="Calibri" panose="020F0502020204030204" pitchFamily="34" charset="0"/>
                <a:ea typeface="DengXian" panose="02010600030101010101" pitchFamily="2" charset="-122"/>
                <a:cs typeface="Times New Roman" panose="02020603050405020304" pitchFamily="18" charset="0"/>
              </a:rPr>
              <a:t>一</a:t>
            </a:r>
            <a:r>
              <a:rPr lang="en-US" altLang="zh-CN" sz="4000" b="1">
                <a:latin typeface="Calibri" panose="020F0502020204030204" pitchFamily="34" charset="0"/>
                <a:ea typeface="DengXian" panose="02010600030101010101" pitchFamily="2" charset="-122"/>
                <a:cs typeface="Times New Roman" panose="02020603050405020304" pitchFamily="18" charset="0"/>
              </a:rPr>
              <a:t>. </a:t>
            </a:r>
            <a:r>
              <a:rPr lang="zh-TW" sz="4000" b="1">
                <a:effectLst/>
                <a:latin typeface="Calibri" panose="020F0502020204030204" pitchFamily="34" charset="0"/>
                <a:ea typeface="DengXian" panose="02010600030101010101" pitchFamily="2" charset="-122"/>
                <a:cs typeface="Times New Roman" panose="02020603050405020304" pitchFamily="18" charset="0"/>
              </a:rPr>
              <a:t>生</a:t>
            </a:r>
            <a:r>
              <a:rPr lang="zh-TW" sz="4000" b="1" dirty="0">
                <a:effectLst/>
                <a:latin typeface="Calibri" panose="020F0502020204030204" pitchFamily="34" charset="0"/>
                <a:ea typeface="DengXian" panose="02010600030101010101" pitchFamily="2" charset="-122"/>
                <a:cs typeface="Times New Roman" panose="02020603050405020304" pitchFamily="18" charset="0"/>
              </a:rPr>
              <a:t>命如何開始？</a:t>
            </a:r>
            <a:endParaRPr lang="en-US" sz="4000" b="1" dirty="0"/>
          </a:p>
        </p:txBody>
      </p:sp>
      <p:sp>
        <p:nvSpPr>
          <p:cNvPr id="3" name="Content Placeholder 2">
            <a:extLst>
              <a:ext uri="{FF2B5EF4-FFF2-40B4-BE49-F238E27FC236}">
                <a16:creationId xmlns:a16="http://schemas.microsoft.com/office/drawing/2014/main" id="{B61B5A77-AC56-4777-A82E-B8CF3BF1E937}"/>
              </a:ext>
            </a:extLst>
          </p:cNvPr>
          <p:cNvSpPr>
            <a:spLocks noGrp="1"/>
          </p:cNvSpPr>
          <p:nvPr>
            <p:ph idx="1"/>
          </p:nvPr>
        </p:nvSpPr>
        <p:spPr>
          <a:xfrm>
            <a:off x="838200" y="1224950"/>
            <a:ext cx="10515600" cy="5633049"/>
          </a:xfrm>
        </p:spPr>
        <p:txBody>
          <a:bodyPr>
            <a:normAutofit/>
          </a:bodyPr>
          <a:lstStyle/>
          <a:p>
            <a:pPr marL="342900" indent="-342900">
              <a:buAutoNum type="arabicPeriod"/>
            </a:pPr>
            <a:r>
              <a:rPr lang="zh-TW" sz="3600" b="1" dirty="0">
                <a:effectLst/>
                <a:ea typeface="DengXian" panose="02010600030101010101" pitchFamily="2" charset="-122"/>
                <a:cs typeface="Times New Roman" panose="02020603050405020304" pitchFamily="18" charset="0"/>
              </a:rPr>
              <a:t>聖靈給人生命</a:t>
            </a:r>
            <a:endParaRPr lang="en-US" altLang="zh-TW" sz="3600" b="1" dirty="0">
              <a:effectLst/>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zh-TW" sz="3600" b="1" dirty="0">
                <a:solidFill>
                  <a:schemeClr val="accent4">
                    <a:lumMod val="50000"/>
                  </a:schemeClr>
                </a:solidFill>
                <a:effectLst/>
                <a:latin typeface="Calibri" panose="020F0502020204030204" pitchFamily="34" charset="0"/>
                <a:ea typeface="DengXian" panose="02010600030101010101" pitchFamily="2" charset="-122"/>
                <a:cs typeface="PMingLiU" panose="02020500000000000000" pitchFamily="18" charset="-120"/>
              </a:rPr>
              <a:t>申</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30</a:t>
            </a:r>
            <a:r>
              <a:rPr lang="zh-TW"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6-</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耶</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和</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華</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　</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神</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必</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將</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心</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裡</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和</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後</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裔</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心</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裡</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污</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穢</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除</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掉</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好</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叫</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盡</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心</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盡</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性</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愛</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耶</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和</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華</a:t>
            </a:r>
            <a:r>
              <a:rPr lang="en-US" sz="3600" b="1"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rPr>
              <a:t> ─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　</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神</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使</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可</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以</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存</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活</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結</a:t>
            </a:r>
            <a:r>
              <a:rPr lang="en-US" sz="3600" b="1"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rPr>
              <a:t>36</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en-US" sz="3600" b="1"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rPr>
              <a:t>26-27-</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也</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要</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賜</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給</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一</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個</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新心</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將</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新</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靈</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放</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在</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裡</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面</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又</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從</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肉</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體</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中</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除</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掉</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石</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心</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賜</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給</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肉</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心</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en-US" sz="3600" b="1"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rPr>
              <a:t> </a:t>
            </a:r>
            <a:r>
              <a:rPr lang="en-US" sz="3600" b="1" u="none" strike="noStrike"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hlinkClick r:id="rId2">
                  <a:extLst>
                    <a:ext uri="{A12FA001-AC4F-418D-AE19-62706E023703}">
                      <ahyp:hlinkClr xmlns:ahyp="http://schemas.microsoft.com/office/drawing/2018/hyperlinkcolor" val="tx"/>
                    </a:ext>
                  </a:extLst>
                </a:hlinkClick>
              </a:rPr>
              <a:t>27</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必</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將</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靈</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放</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在</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裡</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面</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使</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順</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從</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律</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例</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謹</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守</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遵</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行</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典</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939937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0DC947E-585D-4C1E-91D0-5CB07FE6CCC7}"/>
              </a:ext>
            </a:extLst>
          </p:cNvPr>
          <p:cNvSpPr>
            <a:spLocks noGrp="1"/>
          </p:cNvSpPr>
          <p:nvPr>
            <p:ph idx="1"/>
          </p:nvPr>
        </p:nvSpPr>
        <p:spPr>
          <a:xfrm>
            <a:off x="838200" y="612775"/>
            <a:ext cx="10515600" cy="5564188"/>
          </a:xfrm>
        </p:spPr>
        <p:txBody>
          <a:bodyPr/>
          <a:lstStyle/>
          <a:p>
            <a:pPr marL="0" marR="0" lvl="0" indent="0">
              <a:lnSpc>
                <a:spcPct val="107000"/>
              </a:lnSpc>
              <a:spcBef>
                <a:spcPts val="0"/>
              </a:spcBef>
              <a:spcAft>
                <a:spcPts val="800"/>
              </a:spcAft>
              <a:buNone/>
            </a:pPr>
            <a:r>
              <a:rPr lang="zh-TW" sz="3600" b="1" dirty="0">
                <a:solidFill>
                  <a:srgbClr val="FF0000"/>
                </a:solidFill>
                <a:effectLst/>
                <a:latin typeface="Calibri" panose="020F0502020204030204" pitchFamily="34" charset="0"/>
                <a:ea typeface="DengXian" panose="02010600030101010101" pitchFamily="2" charset="-122"/>
                <a:cs typeface="Arial" panose="020B0604020202020204" pitchFamily="34" charset="0"/>
              </a:rPr>
              <a:t>重生</a:t>
            </a:r>
            <a:r>
              <a:rPr lang="en-US" altLang="zh-TW" sz="3600" b="1" dirty="0">
                <a:solidFill>
                  <a:srgbClr val="000000"/>
                </a:solidFill>
                <a:latin typeface="Calibri" panose="020F0502020204030204" pitchFamily="34" charset="0"/>
                <a:ea typeface="DengXian" panose="02010600030101010101" pitchFamily="2" charset="-122"/>
                <a:cs typeface="Arial" panose="020B0604020202020204" pitchFamily="34" charset="0"/>
              </a:rPr>
              <a:t>, </a:t>
            </a:r>
            <a:r>
              <a:rPr lang="zh-TW" sz="3600" b="1" dirty="0">
                <a:solidFill>
                  <a:srgbClr val="000000"/>
                </a:solidFill>
                <a:effectLst/>
                <a:latin typeface="Calibri" panose="020F0502020204030204" pitchFamily="34" charset="0"/>
                <a:ea typeface="DengXian" panose="02010600030101010101" pitchFamily="2" charset="-122"/>
                <a:cs typeface="Arial" panose="020B0604020202020204" pitchFamily="34" charset="0"/>
              </a:rPr>
              <a:t>原文意思：</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0" indent="0">
              <a:lnSpc>
                <a:spcPct val="107000"/>
              </a:lnSpc>
              <a:spcBef>
                <a:spcPts val="0"/>
              </a:spcBef>
              <a:spcAft>
                <a:spcPts val="0"/>
              </a:spcAft>
              <a:buNone/>
            </a:pPr>
            <a:r>
              <a:rPr lang="en-US" altLang="zh-CN"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a. </a:t>
            </a:r>
            <a:r>
              <a:rPr lang="zh-CN"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從上頭生的</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0" indent="0">
              <a:lnSpc>
                <a:spcPct val="107000"/>
              </a:lnSpc>
              <a:spcBef>
                <a:spcPts val="0"/>
              </a:spcBef>
              <a:spcAft>
                <a:spcPts val="800"/>
              </a:spcAft>
              <a:buNone/>
            </a:pPr>
            <a:r>
              <a:rPr lang="en-US" altLang="zh-CN"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b. </a:t>
            </a:r>
            <a:r>
              <a:rPr lang="zh-CN"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從起初再生一次</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p>
            <a:pPr marL="342900" indent="-342900">
              <a:lnSpc>
                <a:spcPct val="107000"/>
              </a:lnSpc>
              <a:spcBef>
                <a:spcPts val="0"/>
              </a:spcBef>
              <a:spcAft>
                <a:spcPts val="800"/>
              </a:spcAft>
              <a:buFont typeface="Symbol" panose="05050102010706020507" pitchFamily="18" charset="2"/>
              <a:buChar char=""/>
            </a:pP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弗</a:t>
            </a:r>
            <a:r>
              <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2</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8-9-</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得</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是</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本</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乎</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恩</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也</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著</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信</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這</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並</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不</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是</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出</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於</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自</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己</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乃</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是</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神</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所</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賜</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en-US" sz="3600" b="1"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rPr>
              <a:t> </a:t>
            </a:r>
            <a:r>
              <a:rPr lang="en-US" sz="3600" b="1" u="none" strike="noStrike"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hlinkClick r:id="rId2">
                  <a:extLst>
                    <a:ext uri="{A12FA001-AC4F-418D-AE19-62706E023703}">
                      <ahyp:hlinkClr xmlns:ahyp="http://schemas.microsoft.com/office/drawing/2018/hyperlinkcolor" val="tx"/>
                    </a:ext>
                  </a:extLst>
                </a:hlinkClick>
              </a:rPr>
              <a:t>9</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也</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不</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是</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出</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於</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行</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為</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免</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得</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有</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人</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自</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誇</a:t>
            </a:r>
            <a:r>
              <a:rPr lang="en-US" sz="3600" b="1"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800" b="1"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Tree>
    <p:extLst>
      <p:ext uri="{BB962C8B-B14F-4D97-AF65-F5344CB8AC3E}">
        <p14:creationId xmlns:p14="http://schemas.microsoft.com/office/powerpoint/2010/main" val="406706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754D8B5-D709-49BE-B6B4-6FF4307DC34B}"/>
              </a:ext>
            </a:extLst>
          </p:cNvPr>
          <p:cNvSpPr>
            <a:spLocks noGrp="1"/>
          </p:cNvSpPr>
          <p:nvPr>
            <p:ph idx="1"/>
          </p:nvPr>
        </p:nvSpPr>
        <p:spPr>
          <a:xfrm>
            <a:off x="785005" y="491707"/>
            <a:ext cx="10670874" cy="6305908"/>
          </a:xfrm>
        </p:spPr>
        <p:txBody>
          <a:bodyPr>
            <a:normAutofit/>
          </a:bodyPr>
          <a:lstStyle/>
          <a:p>
            <a:pPr marL="0" indent="0">
              <a:buNone/>
            </a:pPr>
            <a:r>
              <a:rPr lang="en-US" altLang="zh-TW" sz="3600" b="1" dirty="0">
                <a:solidFill>
                  <a:srgbClr val="000000"/>
                </a:solidFill>
                <a:effectLst/>
                <a:ea typeface="DengXian" panose="02010600030101010101" pitchFamily="2" charset="-122"/>
                <a:cs typeface="Microsoft JhengHei" panose="020B0604030504040204" pitchFamily="34" charset="-120"/>
              </a:rPr>
              <a:t>2. </a:t>
            </a:r>
            <a:r>
              <a:rPr lang="zh-TW" sz="3600" b="1" dirty="0">
                <a:solidFill>
                  <a:srgbClr val="000000"/>
                </a:solidFill>
                <a:effectLst/>
                <a:ea typeface="DengXian" panose="02010600030101010101" pitchFamily="2" charset="-122"/>
                <a:cs typeface="Microsoft JhengHei" panose="020B0604030504040204" pitchFamily="34" charset="-120"/>
              </a:rPr>
              <a:t>靈命成長的過程：</a:t>
            </a:r>
            <a:endParaRPr lang="en-US" altLang="zh-TW" sz="3600" b="1" dirty="0">
              <a:solidFill>
                <a:srgbClr val="000000"/>
              </a:solidFill>
              <a:effectLst/>
              <a:ea typeface="DengXian" panose="02010600030101010101" pitchFamily="2" charset="-122"/>
              <a:cs typeface="Microsoft JhengHei" panose="020B0604030504040204" pitchFamily="34" charset="-120"/>
            </a:endParaRPr>
          </a:p>
          <a:p>
            <a:pPr marL="342900" indent="-342900">
              <a:buAutoNum type="alphaUcPeriod"/>
            </a:pPr>
            <a:r>
              <a:rPr lang="zh-TW" sz="3600" b="1" dirty="0">
                <a:solidFill>
                  <a:srgbClr val="000000"/>
                </a:solidFill>
                <a:effectLst/>
                <a:ea typeface="DengXian" panose="02010600030101010101" pitchFamily="2" charset="-122"/>
                <a:cs typeface="Microsoft JhengHei" panose="020B0604030504040204" pitchFamily="34" charset="-120"/>
              </a:rPr>
              <a:t>靈命的黑暗期</a:t>
            </a:r>
            <a:endParaRPr lang="en-US" altLang="zh-TW" sz="3600" b="1" dirty="0">
              <a:solidFill>
                <a:srgbClr val="000000"/>
              </a:solidFill>
              <a:effectLst/>
              <a:ea typeface="DengXian" panose="02010600030101010101" pitchFamily="2" charset="-122"/>
              <a:cs typeface="Microsoft JhengHei" panose="020B0604030504040204" pitchFamily="34" charset="-120"/>
            </a:endParaRPr>
          </a:p>
          <a:p>
            <a:r>
              <a:rPr lang="zh-TW" sz="3600" b="1" dirty="0">
                <a:solidFill>
                  <a:schemeClr val="accent4">
                    <a:lumMod val="50000"/>
                  </a:schemeClr>
                </a:solidFill>
                <a:effectLst/>
                <a:latin typeface="Calibri" panose="020F0502020204030204" pitchFamily="34" charset="0"/>
                <a:ea typeface="DengXian" panose="02010600030101010101" pitchFamily="2" charset="-122"/>
                <a:cs typeface="Microsoft JhengHei" panose="020B0604030504040204" pitchFamily="34" charset="-120"/>
              </a:rPr>
              <a:t>弗</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Microsoft JhengHei" panose="020B0604030504040204" pitchFamily="34" charset="-120"/>
              </a:rPr>
              <a:t>2</a:t>
            </a:r>
            <a:r>
              <a:rPr lang="zh-TW" sz="3600" b="1" dirty="0">
                <a:solidFill>
                  <a:schemeClr val="accent4">
                    <a:lumMod val="50000"/>
                  </a:schemeClr>
                </a:solidFill>
                <a:effectLst/>
                <a:latin typeface="DengXian" panose="02010600030101010101" pitchFamily="2" charset="-122"/>
                <a:ea typeface="DengXian" panose="02010600030101010101" pitchFamily="2" charset="-122"/>
                <a:cs typeface="Microsoft JhengHei" panose="020B0604030504040204" pitchFamily="34" charset="-120"/>
              </a:rPr>
              <a:t>：</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Microsoft JhengHei" panose="020B0604030504040204" pitchFamily="34" charset="-120"/>
              </a:rPr>
              <a:t>12-13</a:t>
            </a:r>
            <a:r>
              <a:rPr lang="zh-TW" sz="3600" b="1" dirty="0">
                <a:solidFill>
                  <a:schemeClr val="accent4">
                    <a:lumMod val="50000"/>
                  </a:schemeClr>
                </a:solidFill>
                <a:effectLst/>
                <a:latin typeface="DengXian" panose="02010600030101010101" pitchFamily="2" charset="-122"/>
                <a:ea typeface="DengXian" panose="02010600030101010101" pitchFamily="2" charset="-122"/>
                <a:cs typeface="Microsoft JhengHei" panose="020B0604030504040204" pitchFamily="34" charset="-120"/>
              </a:rPr>
              <a:t>，</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Microsoft JhengHei" panose="020B0604030504040204" pitchFamily="34" charset="-120"/>
              </a:rPr>
              <a:t>19-</a:t>
            </a:r>
            <a:r>
              <a:rPr lang="en-US" altLang="zh-TW" sz="3600" b="1" i="0" u="none" strike="noStrike" dirty="0">
                <a:solidFill>
                  <a:schemeClr val="accent4">
                    <a:lumMod val="50000"/>
                  </a:schemeClr>
                </a:solidFill>
                <a:effectLst/>
                <a:latin typeface="Arial" panose="020B0604020202020204" pitchFamily="34" charset="0"/>
                <a:hlinkClick r:id="rId2">
                  <a:extLst>
                    <a:ext uri="{A12FA001-AC4F-418D-AE19-62706E023703}">
                      <ahyp:hlinkClr xmlns:ahyp="http://schemas.microsoft.com/office/drawing/2018/hyperlinkcolor" val="tx"/>
                    </a:ext>
                  </a:extLst>
                </a:hlinkClick>
              </a:rPr>
              <a:t>12</a:t>
            </a:r>
            <a:r>
              <a:rPr lang="zh-TW" altLang="en-US" sz="3600" b="1" i="0" dirty="0">
                <a:solidFill>
                  <a:schemeClr val="accent4">
                    <a:lumMod val="50000"/>
                  </a:schemeClr>
                </a:solidFill>
                <a:effectLst/>
                <a:latin typeface="Trebuchet"/>
              </a:rPr>
              <a:t>那 時 ， 你 們 與 基 督 無 關 ， 在 以 色 列 國 民 以 外 ， 在 所 應 許 的 諸 約 上 是 </a:t>
            </a:r>
            <a:r>
              <a:rPr lang="zh-TW" altLang="en-US" sz="3600" b="1" i="0" dirty="0">
                <a:solidFill>
                  <a:srgbClr val="FF0000"/>
                </a:solidFill>
                <a:effectLst/>
                <a:latin typeface="Trebuchet"/>
              </a:rPr>
              <a:t>局 外 人 </a:t>
            </a:r>
            <a:r>
              <a:rPr lang="zh-TW" altLang="en-US" sz="3600" b="1" i="0" dirty="0">
                <a:solidFill>
                  <a:schemeClr val="accent4">
                    <a:lumMod val="50000"/>
                  </a:schemeClr>
                </a:solidFill>
                <a:effectLst/>
                <a:latin typeface="Trebuchet"/>
              </a:rPr>
              <a:t>， 並 且 活 在 世 上 沒 有 指 望 ， 沒 有 神 。 </a:t>
            </a:r>
            <a:r>
              <a:rPr lang="en-US" altLang="zh-TW" sz="3600" b="1" i="0" u="none" strike="noStrike" dirty="0">
                <a:solidFill>
                  <a:schemeClr val="accent4">
                    <a:lumMod val="50000"/>
                  </a:schemeClr>
                </a:solidFill>
                <a:effectLst/>
                <a:latin typeface="Arial" panose="020B0604020202020204" pitchFamily="34" charset="0"/>
                <a:hlinkClick r:id="rId3">
                  <a:extLst>
                    <a:ext uri="{A12FA001-AC4F-418D-AE19-62706E023703}">
                      <ahyp:hlinkClr xmlns:ahyp="http://schemas.microsoft.com/office/drawing/2018/hyperlinkcolor" val="tx"/>
                    </a:ext>
                  </a:extLst>
                </a:hlinkClick>
              </a:rPr>
              <a:t>13</a:t>
            </a:r>
            <a:r>
              <a:rPr lang="zh-TW" altLang="en-US" sz="3600" b="1" i="0" dirty="0">
                <a:solidFill>
                  <a:schemeClr val="accent4">
                    <a:lumMod val="50000"/>
                  </a:schemeClr>
                </a:solidFill>
                <a:effectLst/>
                <a:latin typeface="Trebuchet"/>
              </a:rPr>
              <a:t>你 們 從 前 遠 離 神 的 人 ， 如 今 卻 在 基 督 耶 穌 裡 ， 靠 著 他 的 血 ， 已 經 得 </a:t>
            </a:r>
            <a:r>
              <a:rPr lang="zh-TW" altLang="en-US" sz="3600" b="1" i="0" dirty="0">
                <a:solidFill>
                  <a:srgbClr val="FF0000"/>
                </a:solidFill>
                <a:effectLst/>
                <a:latin typeface="Trebuchet"/>
              </a:rPr>
              <a:t>親 </a:t>
            </a:r>
            <a:r>
              <a:rPr lang="zh-CN" altLang="en-US" sz="3600" b="1" i="0" dirty="0">
                <a:solidFill>
                  <a:srgbClr val="FF0000"/>
                </a:solidFill>
                <a:effectLst/>
                <a:latin typeface="Trebuchet"/>
              </a:rPr>
              <a:t>近</a:t>
            </a:r>
            <a:r>
              <a:rPr lang="zh-TW" altLang="en-US" sz="3600" b="1" i="0" dirty="0">
                <a:solidFill>
                  <a:srgbClr val="FF0000"/>
                </a:solidFill>
                <a:effectLst/>
                <a:latin typeface="Trebuchet"/>
              </a:rPr>
              <a:t>了</a:t>
            </a:r>
            <a:r>
              <a:rPr lang="zh-TW" altLang="en-US" sz="3600" b="1" i="0" dirty="0">
                <a:solidFill>
                  <a:schemeClr val="accent4">
                    <a:lumMod val="50000"/>
                  </a:schemeClr>
                </a:solidFill>
                <a:effectLst/>
                <a:latin typeface="Trebuchet"/>
              </a:rPr>
              <a:t> </a:t>
            </a:r>
            <a:r>
              <a:rPr lang="zh-CN" altLang="en-US" sz="3600" b="1" i="0" dirty="0">
                <a:solidFill>
                  <a:schemeClr val="accent4">
                    <a:lumMod val="50000"/>
                  </a:schemeClr>
                </a:solidFill>
                <a:effectLst/>
                <a:latin typeface="Trebuchet"/>
              </a:rPr>
              <a:t>。。。</a:t>
            </a:r>
            <a:r>
              <a:rPr lang="en-US" altLang="zh-TW" sz="3600" b="1" i="0" u="none" strike="noStrike" dirty="0">
                <a:solidFill>
                  <a:schemeClr val="accent4">
                    <a:lumMod val="50000"/>
                  </a:schemeClr>
                </a:solidFill>
                <a:effectLst/>
                <a:latin typeface="Arial" panose="020B0604020202020204" pitchFamily="34" charset="0"/>
                <a:hlinkClick r:id="rId4">
                  <a:extLst>
                    <a:ext uri="{A12FA001-AC4F-418D-AE19-62706E023703}">
                      <ahyp:hlinkClr xmlns:ahyp="http://schemas.microsoft.com/office/drawing/2018/hyperlinkcolor" val="tx"/>
                    </a:ext>
                  </a:extLst>
                </a:hlinkClick>
              </a:rPr>
              <a:t>19</a:t>
            </a:r>
            <a:r>
              <a:rPr lang="zh-TW" altLang="en-US" sz="3600" b="1" i="0" dirty="0">
                <a:solidFill>
                  <a:schemeClr val="accent4">
                    <a:lumMod val="50000"/>
                  </a:schemeClr>
                </a:solidFill>
                <a:effectLst/>
                <a:latin typeface="Trebuchet"/>
              </a:rPr>
              <a:t>這 樣 ， 你 們 不 再 作 </a:t>
            </a:r>
            <a:r>
              <a:rPr lang="zh-TW" altLang="en-US" sz="3600" b="1" i="0" dirty="0">
                <a:solidFill>
                  <a:srgbClr val="FF0000"/>
                </a:solidFill>
                <a:effectLst/>
                <a:latin typeface="Trebuchet"/>
              </a:rPr>
              <a:t>外 人 和 客 旅 </a:t>
            </a:r>
            <a:r>
              <a:rPr lang="zh-TW" altLang="en-US" sz="3600" b="1" i="0" dirty="0">
                <a:solidFill>
                  <a:schemeClr val="accent4">
                    <a:lumMod val="50000"/>
                  </a:schemeClr>
                </a:solidFill>
                <a:effectLst/>
                <a:latin typeface="Trebuchet"/>
              </a:rPr>
              <a:t>， 是 與 聖 徒 同 國 ， 是 </a:t>
            </a:r>
            <a:r>
              <a:rPr lang="zh-TW" altLang="en-US" sz="3600" b="1" i="0" dirty="0">
                <a:solidFill>
                  <a:srgbClr val="FF0000"/>
                </a:solidFill>
                <a:effectLst/>
                <a:latin typeface="Trebuchet"/>
              </a:rPr>
              <a:t>神 家 裡 的 人 </a:t>
            </a:r>
            <a:r>
              <a:rPr lang="zh-TW" altLang="en-US" sz="3600" b="1" i="0" dirty="0">
                <a:solidFill>
                  <a:schemeClr val="accent4">
                    <a:lumMod val="50000"/>
                  </a:schemeClr>
                </a:solidFill>
                <a:effectLst/>
                <a:latin typeface="Trebuchet"/>
              </a:rPr>
              <a:t>了</a:t>
            </a:r>
            <a:r>
              <a:rPr lang="zh-CN" altLang="en-US" sz="3600" b="1" i="0" dirty="0">
                <a:solidFill>
                  <a:schemeClr val="accent4">
                    <a:lumMod val="50000"/>
                  </a:schemeClr>
                </a:solidFill>
                <a:effectLst/>
                <a:latin typeface="Trebuchet"/>
              </a:rPr>
              <a:t>。</a:t>
            </a:r>
            <a:endParaRPr lang="en-US" altLang="zh-CN" sz="3600" b="1" i="0" dirty="0">
              <a:solidFill>
                <a:schemeClr val="accent4">
                  <a:lumMod val="50000"/>
                </a:schemeClr>
              </a:solidFill>
              <a:effectLst/>
              <a:latin typeface="Trebuchet"/>
            </a:endParaRPr>
          </a:p>
          <a:p>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帖前</a:t>
            </a:r>
            <a:r>
              <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5</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5-</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你 們 都 是 </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光 明 之 子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，都 是 白 晝 之 子 ， 我 們 </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不 是 屬 黑 夜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 ， 也 不 是 屬 幽 暗 的 </a:t>
            </a:r>
            <a:r>
              <a:rPr lang="zh-CN" alt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endParaRPr lang="en-US" sz="3600" b="1" dirty="0">
              <a:solidFill>
                <a:schemeClr val="accent4">
                  <a:lumMod val="50000"/>
                </a:schemeClr>
              </a:solidFill>
            </a:endParaRPr>
          </a:p>
        </p:txBody>
      </p:sp>
    </p:spTree>
    <p:extLst>
      <p:ext uri="{BB962C8B-B14F-4D97-AF65-F5344CB8AC3E}">
        <p14:creationId xmlns:p14="http://schemas.microsoft.com/office/powerpoint/2010/main" val="3163650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CB31B1CA-B51B-4FF9-86E2-A92A5B72E940}"/>
              </a:ext>
            </a:extLst>
          </p:cNvPr>
          <p:cNvGraphicFramePr>
            <a:graphicFrameLocks noGrp="1"/>
          </p:cNvGraphicFramePr>
          <p:nvPr>
            <p:ph idx="1"/>
            <p:extLst>
              <p:ext uri="{D42A27DB-BD31-4B8C-83A1-F6EECF244321}">
                <p14:modId xmlns:p14="http://schemas.microsoft.com/office/powerpoint/2010/main" val="3230421551"/>
              </p:ext>
            </p:extLst>
          </p:nvPr>
        </p:nvGraphicFramePr>
        <p:xfrm>
          <a:off x="1820173" y="327806"/>
          <a:ext cx="8583284" cy="5745799"/>
        </p:xfrm>
        <a:graphic>
          <a:graphicData uri="http://schemas.openxmlformats.org/drawingml/2006/table">
            <a:tbl>
              <a:tblPr firstRow="1" firstCol="1" bandRow="1"/>
              <a:tblGrid>
                <a:gridCol w="3961112">
                  <a:extLst>
                    <a:ext uri="{9D8B030D-6E8A-4147-A177-3AD203B41FA5}">
                      <a16:colId xmlns:a16="http://schemas.microsoft.com/office/drawing/2014/main" val="1686482241"/>
                    </a:ext>
                  </a:extLst>
                </a:gridCol>
                <a:gridCol w="1227682">
                  <a:extLst>
                    <a:ext uri="{9D8B030D-6E8A-4147-A177-3AD203B41FA5}">
                      <a16:colId xmlns:a16="http://schemas.microsoft.com/office/drawing/2014/main" val="4131072840"/>
                    </a:ext>
                  </a:extLst>
                </a:gridCol>
                <a:gridCol w="3394490">
                  <a:extLst>
                    <a:ext uri="{9D8B030D-6E8A-4147-A177-3AD203B41FA5}">
                      <a16:colId xmlns:a16="http://schemas.microsoft.com/office/drawing/2014/main" val="4148846179"/>
                    </a:ext>
                  </a:extLst>
                </a:gridCol>
              </a:tblGrid>
              <a:tr h="511408">
                <a:tc>
                  <a:txBody>
                    <a:bodyPr/>
                    <a:lstStyle/>
                    <a:p>
                      <a:pPr marL="0" marR="0">
                        <a:lnSpc>
                          <a:spcPct val="107000"/>
                        </a:lnSpc>
                        <a:spcBef>
                          <a:spcPts val="0"/>
                        </a:spcBef>
                        <a:spcAft>
                          <a:spcPts val="0"/>
                        </a:spcAft>
                      </a:pPr>
                      <a:r>
                        <a:rPr 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過去：</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07000"/>
                        </a:lnSpc>
                        <a:spcBef>
                          <a:spcPts val="0"/>
                        </a:spcBef>
                        <a:spcAft>
                          <a:spcPts val="0"/>
                        </a:spcAft>
                      </a:pP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靠</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gn="ctr">
                        <a:lnSpc>
                          <a:spcPct val="107000"/>
                        </a:lnSpc>
                        <a:spcBef>
                          <a:spcPts val="0"/>
                        </a:spcBef>
                        <a:spcAft>
                          <a:spcPts val="0"/>
                        </a:spcAft>
                      </a:pP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著</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gn="ctr">
                        <a:lnSpc>
                          <a:spcPct val="107000"/>
                        </a:lnSpc>
                        <a:spcBef>
                          <a:spcPts val="0"/>
                        </a:spcBef>
                        <a:spcAft>
                          <a:spcPts val="0"/>
                        </a:spcAft>
                      </a:pP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耶</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gn="ctr">
                        <a:lnSpc>
                          <a:spcPct val="107000"/>
                        </a:lnSpc>
                        <a:spcBef>
                          <a:spcPts val="0"/>
                        </a:spcBef>
                        <a:spcAft>
                          <a:spcPts val="0"/>
                        </a:spcAft>
                      </a:pP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穌</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gn="ctr">
                        <a:lnSpc>
                          <a:spcPct val="107000"/>
                        </a:lnSpc>
                        <a:spcBef>
                          <a:spcPts val="0"/>
                        </a:spcBef>
                        <a:spcAft>
                          <a:spcPts val="0"/>
                        </a:spcAft>
                      </a:pP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的</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gn="ctr">
                        <a:lnSpc>
                          <a:spcPct val="107000"/>
                        </a:lnSpc>
                        <a:spcBef>
                          <a:spcPts val="0"/>
                        </a:spcBef>
                        <a:spcAft>
                          <a:spcPts val="0"/>
                        </a:spcAft>
                      </a:pP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血</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gn="ctr">
                        <a:lnSpc>
                          <a:spcPct val="107000"/>
                        </a:lnSpc>
                        <a:spcBef>
                          <a:spcPts val="0"/>
                        </a:spcBef>
                        <a:spcAft>
                          <a:spcPts val="0"/>
                        </a:spcAft>
                      </a:pPr>
                      <a:r>
                        <a:rPr lang="zh-CN"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現在：</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447365"/>
                  </a:ext>
                </a:extLst>
              </a:tr>
              <a:tr h="511408">
                <a:tc>
                  <a:txBody>
                    <a:bodyPr/>
                    <a:lstStyle/>
                    <a:p>
                      <a:pPr marL="0" marR="0">
                        <a:lnSpc>
                          <a:spcPct val="107000"/>
                        </a:lnSpc>
                        <a:spcBef>
                          <a:spcPts val="0"/>
                        </a:spcBef>
                        <a:spcAft>
                          <a:spcPts val="0"/>
                        </a:spcAft>
                      </a:pPr>
                      <a:r>
                        <a:rPr lang="en-US" alt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1. </a:t>
                      </a:r>
                      <a:r>
                        <a:rPr 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與基督耶穌無關</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nSpc>
                          <a:spcPct val="107000"/>
                        </a:lnSpc>
                        <a:spcBef>
                          <a:spcPts val="0"/>
                        </a:spcBef>
                        <a:spcAft>
                          <a:spcPts val="0"/>
                        </a:spcAft>
                      </a:pPr>
                      <a:r>
                        <a:rPr lang="en-US" alt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1. </a:t>
                      </a:r>
                      <a:r>
                        <a:rPr 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在基督裏</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1855429"/>
                  </a:ext>
                </a:extLst>
              </a:tr>
              <a:tr h="1045521">
                <a:tc>
                  <a:txBody>
                    <a:bodyPr/>
                    <a:lstStyle/>
                    <a:p>
                      <a:pPr marL="0" marR="0">
                        <a:lnSpc>
                          <a:spcPct val="107000"/>
                        </a:lnSpc>
                        <a:spcBef>
                          <a:spcPts val="0"/>
                        </a:spcBef>
                        <a:spcAft>
                          <a:spcPts val="0"/>
                        </a:spcAft>
                      </a:pPr>
                      <a:r>
                        <a:rPr lang="en-US" alt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2. </a:t>
                      </a:r>
                      <a:r>
                        <a:rPr 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在以色列國民以外</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a:txBody>
                    <a:bodyPr/>
                    <a:lstStyle/>
                    <a:p>
                      <a:pPr marL="0" marR="0">
                        <a:lnSpc>
                          <a:spcPct val="107000"/>
                        </a:lnSpc>
                        <a:spcBef>
                          <a:spcPts val="0"/>
                        </a:spcBef>
                        <a:spcAft>
                          <a:spcPts val="0"/>
                        </a:spcAft>
                      </a:pPr>
                      <a:r>
                        <a:rPr lang="en-US" alt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2. </a:t>
                      </a:r>
                      <a:r>
                        <a:rPr 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與聖徒同國</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2473722"/>
                  </a:ext>
                </a:extLst>
              </a:tr>
              <a:tr h="2113747">
                <a:tc>
                  <a:txBody>
                    <a:bodyPr/>
                    <a:lstStyle/>
                    <a:p>
                      <a:pPr marL="0" marR="0">
                        <a:lnSpc>
                          <a:spcPct val="107000"/>
                        </a:lnSpc>
                        <a:spcBef>
                          <a:spcPts val="0"/>
                        </a:spcBef>
                        <a:spcAft>
                          <a:spcPts val="0"/>
                        </a:spcAft>
                      </a:pPr>
                      <a:r>
                        <a:rPr lang="en-US" alt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3. </a:t>
                      </a:r>
                      <a:r>
                        <a:rPr 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與神的應許諸 約 上 是 局 外 人</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0"/>
                        </a:spcAft>
                      </a:pPr>
                      <a:r>
                        <a:rPr 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沒 有 指 望 、 沒 有 　 神</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nSpc>
                          <a:spcPct val="107000"/>
                        </a:lnSpc>
                        <a:spcBef>
                          <a:spcPts val="0"/>
                        </a:spcBef>
                        <a:spcAft>
                          <a:spcPts val="0"/>
                        </a:spcAft>
                      </a:pPr>
                      <a:r>
                        <a:rPr lang="en-US" alt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3.</a:t>
                      </a:r>
                      <a:r>
                        <a:rPr lang="zh-CN" altLang="en-US"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是神家裏的人</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0266421"/>
                  </a:ext>
                </a:extLst>
              </a:tr>
              <a:tr h="1045521">
                <a:tc>
                  <a:txBody>
                    <a:bodyPr/>
                    <a:lstStyle/>
                    <a:p>
                      <a:pPr marL="0" marR="0">
                        <a:lnSpc>
                          <a:spcPct val="107000"/>
                        </a:lnSpc>
                        <a:spcBef>
                          <a:spcPts val="0"/>
                        </a:spcBef>
                        <a:spcAft>
                          <a:spcPts val="0"/>
                        </a:spcAft>
                      </a:pPr>
                      <a:r>
                        <a:rPr lang="en-US" alt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4. </a:t>
                      </a:r>
                      <a:r>
                        <a:rPr 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活在黑暗中</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nSpc>
                          <a:spcPct val="107000"/>
                        </a:lnSpc>
                        <a:spcBef>
                          <a:spcPts val="0"/>
                        </a:spcBef>
                        <a:spcAft>
                          <a:spcPts val="0"/>
                        </a:spcAft>
                      </a:pPr>
                      <a:r>
                        <a:rPr lang="en-US" alt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4. </a:t>
                      </a:r>
                      <a:r>
                        <a:rPr lang="zh-TW" sz="36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光明之子；白晝之子</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4982120"/>
                  </a:ext>
                </a:extLst>
              </a:tr>
            </a:tbl>
          </a:graphicData>
        </a:graphic>
      </p:graphicFrame>
    </p:spTree>
    <p:extLst>
      <p:ext uri="{BB962C8B-B14F-4D97-AF65-F5344CB8AC3E}">
        <p14:creationId xmlns:p14="http://schemas.microsoft.com/office/powerpoint/2010/main" val="2556100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1AC5846-A2E3-4E9E-82C2-0147E5CC03CF}"/>
              </a:ext>
            </a:extLst>
          </p:cNvPr>
          <p:cNvSpPr>
            <a:spLocks noGrp="1"/>
          </p:cNvSpPr>
          <p:nvPr>
            <p:ph idx="1"/>
          </p:nvPr>
        </p:nvSpPr>
        <p:spPr>
          <a:xfrm>
            <a:off x="838200" y="534838"/>
            <a:ext cx="10515600" cy="6262777"/>
          </a:xfrm>
        </p:spPr>
        <p:txBody>
          <a:bodyPr>
            <a:normAutofit/>
          </a:bodyPr>
          <a:lstStyle/>
          <a:p>
            <a:pPr marL="0" indent="0">
              <a:buNone/>
            </a:pPr>
            <a:r>
              <a:rPr lang="en-US" altLang="zh-TW" sz="3600" b="1" dirty="0">
                <a:solidFill>
                  <a:srgbClr val="000000"/>
                </a:solidFill>
                <a:effectLst/>
                <a:ea typeface="DengXian" panose="02010600030101010101" pitchFamily="2" charset="-122"/>
                <a:cs typeface="PMingLiU" panose="02020500000000000000" pitchFamily="18" charset="-120"/>
              </a:rPr>
              <a:t>B. </a:t>
            </a:r>
            <a:r>
              <a:rPr lang="zh-TW" sz="3600" b="1" dirty="0">
                <a:solidFill>
                  <a:srgbClr val="000000"/>
                </a:solidFill>
                <a:effectLst/>
                <a:ea typeface="DengXian" panose="02010600030101010101" pitchFamily="2" charset="-122"/>
                <a:cs typeface="PMingLiU" panose="02020500000000000000" pitchFamily="18" charset="-120"/>
              </a:rPr>
              <a:t>啓蒙期 </a:t>
            </a:r>
            <a:endParaRPr lang="en-US" altLang="zh-TW" sz="3600" b="1" dirty="0">
              <a:solidFill>
                <a:srgbClr val="000000"/>
              </a:solidFill>
              <a:effectLst/>
              <a:ea typeface="DengXian" panose="02010600030101010101" pitchFamily="2" charset="-122"/>
              <a:cs typeface="PMingLiU" panose="02020500000000000000" pitchFamily="18" charset="-120"/>
            </a:endParaRPr>
          </a:p>
          <a:p>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約</a:t>
            </a:r>
            <a:r>
              <a:rPr lang="en-US" sz="3600" b="1"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rPr>
              <a:t>6</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en-US" sz="3600" b="1"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rPr>
              <a:t>33</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en-US" sz="3600" b="1"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rPr>
              <a:t>51- </a:t>
            </a:r>
            <a:r>
              <a:rPr lang="en-US" sz="3600" b="1" u="sng"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hlinkClick r:id="rId2">
                  <a:extLst>
                    <a:ext uri="{A12FA001-AC4F-418D-AE19-62706E023703}">
                      <ahyp:hlinkClr xmlns:ahyp="http://schemas.microsoft.com/office/drawing/2018/hyperlinkcolor" val="tx"/>
                    </a:ext>
                  </a:extLst>
                </a:hlinkClick>
              </a:rPr>
              <a:t>33</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為</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神</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糧</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就</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是</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那</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從</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天</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上</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降</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下</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來</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賜</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生</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命</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給</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世</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界</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CN" altLang="en-US" sz="3600" b="1" dirty="0">
                <a:solidFill>
                  <a:schemeClr val="accent4">
                    <a:lumMod val="50000"/>
                  </a:schemeClr>
                </a:solidFill>
                <a:latin typeface="Calibri" panose="020F0502020204030204" pitchFamily="34" charset="0"/>
                <a:ea typeface="Microsoft JhengHei" panose="020B0604030504040204" pitchFamily="34" charset="-120"/>
                <a:cs typeface="Times New Roman" panose="02020603050405020304" pitchFamily="18" charset="0"/>
              </a:rPr>
              <a:t>。。。</a:t>
            </a:r>
            <a:r>
              <a:rPr lang="en-US" sz="3600" b="1"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rPr>
              <a:t> </a:t>
            </a:r>
            <a:r>
              <a:rPr lang="en-US" sz="3600" b="1" u="sng"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hlinkClick r:id="rId3">
                  <a:extLst>
                    <a:ext uri="{A12FA001-AC4F-418D-AE19-62706E023703}">
                      <ahyp:hlinkClr xmlns:ahyp="http://schemas.microsoft.com/office/drawing/2018/hyperlinkcolor" val="tx"/>
                    </a:ext>
                  </a:extLst>
                </a:hlinkClick>
              </a:rPr>
              <a:t>51</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是</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從</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天</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上</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降</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下</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來</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生</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命</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糧</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人</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若</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吃</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這</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糧</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就</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必</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永</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活</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著</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r>
              <a:rPr lang="zh-TW" sz="3600" b="1" dirty="0">
                <a:solidFill>
                  <a:schemeClr val="accent4">
                    <a:lumMod val="50000"/>
                  </a:schemeClr>
                </a:solidFill>
                <a:effectLst/>
                <a:latin typeface="Calibri" panose="020F0502020204030204" pitchFamily="34" charset="0"/>
                <a:ea typeface="DengXian" panose="02010600030101010101" pitchFamily="2" charset="-122"/>
                <a:cs typeface="Microsoft JhengHei" panose="020B0604030504040204" pitchFamily="34" charset="-120"/>
              </a:rPr>
              <a:t>約</a:t>
            </a:r>
            <a:r>
              <a:rPr lang="en-US" sz="3600" b="1" dirty="0">
                <a:solidFill>
                  <a:schemeClr val="accent4">
                    <a:lumMod val="50000"/>
                  </a:schemeClr>
                </a:solidFill>
                <a:effectLst/>
                <a:latin typeface="Microsoft JhengHei" panose="020B0604030504040204" pitchFamily="34" charset="-120"/>
                <a:ea typeface="DengXian" panose="02010600030101010101" pitchFamily="2" charset="-122"/>
                <a:cs typeface="Microsoft JhengHei" panose="020B0604030504040204" pitchFamily="34" charset="-120"/>
              </a:rPr>
              <a:t>6</a:t>
            </a:r>
            <a:r>
              <a:rPr lang="zh-TW" sz="3600" b="1" dirty="0">
                <a:solidFill>
                  <a:schemeClr val="accent4">
                    <a:lumMod val="50000"/>
                  </a:schemeClr>
                </a:solidFill>
                <a:effectLst/>
                <a:latin typeface="Microsoft JhengHei" panose="020B0604030504040204" pitchFamily="34" charset="-120"/>
                <a:ea typeface="DengXian" panose="02010600030101010101" pitchFamily="2" charset="-122"/>
                <a:cs typeface="Microsoft JhengHei" panose="020B0604030504040204" pitchFamily="34" charset="-120"/>
              </a:rPr>
              <a:t>：</a:t>
            </a:r>
            <a:r>
              <a:rPr lang="en-US" sz="3600" b="1" dirty="0">
                <a:solidFill>
                  <a:schemeClr val="accent4">
                    <a:lumMod val="50000"/>
                  </a:schemeClr>
                </a:solidFill>
                <a:effectLst/>
                <a:latin typeface="Microsoft JhengHei" panose="020B0604030504040204" pitchFamily="34" charset="-120"/>
                <a:ea typeface="DengXian" panose="02010600030101010101" pitchFamily="2" charset="-122"/>
                <a:cs typeface="Microsoft JhengHei" panose="020B0604030504040204" pitchFamily="34" charset="-120"/>
              </a:rPr>
              <a:t>63</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叫人活著的乃是靈，肉體是無益的。我對你們所說的話就是</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靈</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，就是</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生命</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r>
              <a:rPr lang="en-US" altLang="zh-TW" sz="3600" b="1" dirty="0">
                <a:solidFill>
                  <a:srgbClr val="000000"/>
                </a:solidFill>
                <a:effectLst/>
                <a:ea typeface="DengXian" panose="02010600030101010101" pitchFamily="2" charset="-122"/>
                <a:cs typeface="PMingLiU" panose="02020500000000000000" pitchFamily="18" charset="-120"/>
              </a:rPr>
              <a:t>C. </a:t>
            </a:r>
            <a:r>
              <a:rPr lang="zh-TW" sz="3600" b="1" dirty="0">
                <a:solidFill>
                  <a:srgbClr val="000000"/>
                </a:solidFill>
                <a:effectLst/>
                <a:ea typeface="DengXian" panose="02010600030101010101" pitchFamily="2" charset="-122"/>
                <a:cs typeface="PMingLiU" panose="02020500000000000000" pitchFamily="18" charset="-120"/>
              </a:rPr>
              <a:t>建造期</a:t>
            </a:r>
            <a:endParaRPr lang="en-US" altLang="zh-TW" sz="3600" b="1" dirty="0">
              <a:solidFill>
                <a:srgbClr val="000000"/>
              </a:solidFill>
              <a:effectLst/>
              <a:ea typeface="DengXian" panose="02010600030101010101" pitchFamily="2" charset="-122"/>
              <a:cs typeface="PMingLiU" panose="02020500000000000000" pitchFamily="18" charset="-120"/>
            </a:endParaRPr>
          </a:p>
          <a:p>
            <a:r>
              <a:rPr lang="zh-TW" sz="3600" b="1" dirty="0">
                <a:solidFill>
                  <a:schemeClr val="accent4">
                    <a:lumMod val="50000"/>
                  </a:schemeClr>
                </a:solidFill>
                <a:effectLst/>
                <a:latin typeface="Calibri" panose="020F0502020204030204" pitchFamily="34" charset="0"/>
                <a:ea typeface="DengXian" panose="02010600030101010101" pitchFamily="2" charset="-122"/>
                <a:cs typeface="PMingLiU" panose="02020500000000000000" pitchFamily="18" charset="-120"/>
              </a:rPr>
              <a:t>徒</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4</a:t>
            </a:r>
            <a:r>
              <a:rPr lang="zh-TW"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13-</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他</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見</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彼</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得</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約</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翰</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膽</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量</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又</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看</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出</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他</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原</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是</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沒</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有</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學</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問</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小</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就</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希</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奇</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認</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明</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他</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是</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跟</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過</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耶</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穌</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的</a:t>
            </a:r>
            <a:r>
              <a:rPr lang="en-US" sz="3600" b="1" dirty="0">
                <a:solidFill>
                  <a:srgbClr val="FF0000"/>
                </a:solidFill>
                <a:effectLst/>
                <a:latin typeface="Arial" panose="020B060402020202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481036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4345EC-1A61-464F-A3AF-6E84B091590B}"/>
              </a:ext>
            </a:extLst>
          </p:cNvPr>
          <p:cNvSpPr>
            <a:spLocks noGrp="1"/>
          </p:cNvSpPr>
          <p:nvPr>
            <p:ph idx="1"/>
          </p:nvPr>
        </p:nvSpPr>
        <p:spPr>
          <a:xfrm>
            <a:off x="838200" y="672860"/>
            <a:ext cx="10515600" cy="6072997"/>
          </a:xfrm>
        </p:spPr>
        <p:txBody>
          <a:bodyPr/>
          <a:lstStyle/>
          <a:p>
            <a:pPr marL="0" indent="0">
              <a:buNone/>
            </a:pPr>
            <a:r>
              <a:rPr lang="en-US" altLang="zh-TW" sz="3600" dirty="0">
                <a:solidFill>
                  <a:srgbClr val="000000"/>
                </a:solidFill>
                <a:effectLst/>
                <a:latin typeface="Calibri" panose="020F0502020204030204" pitchFamily="34" charset="0"/>
                <a:ea typeface="DengXian" panose="02010600030101010101" pitchFamily="2" charset="-122"/>
                <a:cs typeface="Microsoft JhengHei" panose="020B0604030504040204" pitchFamily="34" charset="-120"/>
              </a:rPr>
              <a:t>D. </a:t>
            </a:r>
            <a:r>
              <a:rPr lang="zh-TW" sz="3600" b="1" dirty="0">
                <a:solidFill>
                  <a:srgbClr val="000000"/>
                </a:solidFill>
                <a:effectLst/>
                <a:latin typeface="Calibri" panose="020F0502020204030204" pitchFamily="34" charset="0"/>
                <a:ea typeface="DengXian" panose="02010600030101010101" pitchFamily="2" charset="-122"/>
                <a:cs typeface="Microsoft JhengHei" panose="020B0604030504040204" pitchFamily="34" charset="-120"/>
              </a:rPr>
              <a:t>與主合一</a:t>
            </a:r>
            <a:endParaRPr lang="en-US" altLang="zh-TW" sz="3600" b="1" dirty="0">
              <a:solidFill>
                <a:srgbClr val="000000"/>
              </a:solidFill>
              <a:effectLst/>
              <a:latin typeface="Calibri" panose="020F0502020204030204" pitchFamily="34" charset="0"/>
              <a:ea typeface="DengXian" panose="02010600030101010101" pitchFamily="2" charset="-122"/>
              <a:cs typeface="Microsoft JhengHei" panose="020B0604030504040204" pitchFamily="34" charset="-120"/>
            </a:endParaRPr>
          </a:p>
          <a:p>
            <a:pPr marL="0" indent="0">
              <a:buNone/>
            </a:pPr>
            <a:r>
              <a:rPr lang="zh-TW" sz="3600" b="1" dirty="0">
                <a:solidFill>
                  <a:schemeClr val="accent4">
                    <a:lumMod val="50000"/>
                  </a:schemeClr>
                </a:solidFill>
                <a:effectLst/>
                <a:ea typeface="DengXian" panose="02010600030101010101" pitchFamily="2" charset="-122"/>
                <a:cs typeface="Microsoft JhengHei" panose="020B0604030504040204" pitchFamily="34" charset="-120"/>
              </a:rPr>
              <a:t>弗</a:t>
            </a:r>
            <a:r>
              <a:rPr lang="en-US" sz="3600" b="1" dirty="0">
                <a:solidFill>
                  <a:schemeClr val="accent4">
                    <a:lumMod val="50000"/>
                  </a:schemeClr>
                </a:solidFill>
                <a:effectLst/>
                <a:latin typeface="DengXian" panose="02010600030101010101" pitchFamily="2" charset="-122"/>
                <a:cs typeface="Microsoft JhengHei" panose="020B0604030504040204" pitchFamily="34" charset="-120"/>
              </a:rPr>
              <a:t>2</a:t>
            </a:r>
            <a:r>
              <a:rPr lang="zh-TW" sz="3600" b="1" dirty="0">
                <a:solidFill>
                  <a:schemeClr val="accent4">
                    <a:lumMod val="50000"/>
                  </a:schemeClr>
                </a:solidFill>
                <a:effectLst/>
                <a:latin typeface="DengXian" panose="02010600030101010101" pitchFamily="2" charset="-122"/>
                <a:cs typeface="Microsoft JhengHei" panose="020B0604030504040204" pitchFamily="34" charset="-120"/>
              </a:rPr>
              <a:t>：</a:t>
            </a:r>
            <a:r>
              <a:rPr lang="en-US" sz="3600" b="1" dirty="0">
                <a:solidFill>
                  <a:schemeClr val="accent4">
                    <a:lumMod val="50000"/>
                  </a:schemeClr>
                </a:solidFill>
                <a:effectLst/>
                <a:latin typeface="DengXian" panose="02010600030101010101" pitchFamily="2" charset="-122"/>
                <a:cs typeface="Microsoft JhengHei" panose="020B0604030504040204" pitchFamily="34" charset="-120"/>
              </a:rPr>
              <a:t>21-22-</a:t>
            </a:r>
            <a:r>
              <a:rPr lang="zh-TW" sz="3600" b="1">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各房</a:t>
            </a:r>
            <a:r>
              <a:rPr lang="zh-TW" sz="3600" b="1">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靠</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他</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聯</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絡</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得</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合</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式</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漸</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漸</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成</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為</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主</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聖</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殿</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en-US" sz="3600" b="1" dirty="0">
                <a:solidFill>
                  <a:schemeClr val="accent4">
                    <a:lumMod val="50000"/>
                  </a:schemeClr>
                </a:solidFill>
                <a:effectLst/>
                <a:latin typeface="Arial" panose="020B0604020202020204" pitchFamily="34" charset="0"/>
                <a:ea typeface="DengXian" panose="02010600030101010101" pitchFamily="2" charset="-122"/>
              </a:rPr>
              <a:t> </a:t>
            </a:r>
            <a:r>
              <a:rPr lang="en-US" sz="3600" b="1" u="sng"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hlinkClick r:id="rId2">
                  <a:extLst>
                    <a:ext uri="{A12FA001-AC4F-418D-AE19-62706E023703}">
                      <ahyp:hlinkClr xmlns:ahyp="http://schemas.microsoft.com/office/drawing/2018/hyperlinkcolor" val="tx"/>
                    </a:ext>
                  </a:extLst>
                </a:hlinkClick>
              </a:rPr>
              <a:t>22</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你</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也</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靠</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他</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同</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被</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建</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造</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成</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為</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神</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藉</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著</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聖</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靈</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居</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住</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所</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在</a:t>
            </a:r>
            <a:r>
              <a:rPr lang="zh-TW" sz="3600" b="1" dirty="0">
                <a:solidFill>
                  <a:schemeClr val="accent4">
                    <a:lumMod val="50000"/>
                  </a:schemeClr>
                </a:solidFill>
                <a:effectLst/>
                <a:ea typeface="Arial" panose="020B0604020202020204" pitchFamily="34" charset="0"/>
              </a:rPr>
              <a:t> </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a:t>
            </a:r>
            <a:endParaRPr lang="en-US" altLang="zh-TW" sz="3600" b="1" dirty="0">
              <a:solidFill>
                <a:schemeClr val="accent4">
                  <a:lumMod val="50000"/>
                </a:schemeClr>
              </a:solidFill>
              <a:latin typeface="Calibri" panose="020F0502020204030204" pitchFamily="34" charset="0"/>
              <a:ea typeface="DengXian" panose="02010600030101010101" pitchFamily="2" charset="-122"/>
              <a:cs typeface="Microsoft JhengHei" panose="020B0604030504040204" pitchFamily="34" charset="-120"/>
            </a:endParaRPr>
          </a:p>
          <a:p>
            <a:pPr marL="0" indent="0">
              <a:buNone/>
            </a:pPr>
            <a:r>
              <a:rPr lang="zh-TW" sz="3600" b="1" dirty="0">
                <a:solidFill>
                  <a:schemeClr val="accent4">
                    <a:lumMod val="50000"/>
                  </a:schemeClr>
                </a:solidFill>
                <a:effectLst/>
                <a:latin typeface="Calibri" panose="020F0502020204030204" pitchFamily="34" charset="0"/>
                <a:ea typeface="DengXian" panose="02010600030101010101" pitchFamily="2" charset="-122"/>
                <a:cs typeface="PMingLiU" panose="02020500000000000000" pitchFamily="18" charset="-120"/>
              </a:rPr>
              <a:t>彼</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2</a:t>
            </a:r>
            <a:r>
              <a:rPr lang="zh-TW"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5-</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你 們 來 到 主 面 前 、 也 就 像 </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活 石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被 建 造 成 為 </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靈 宮</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 作 聖 潔 的 祭 司 、 藉 著 耶 穌 基 督 奉 獻 　 神 所 悅 納 的 靈 祭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774412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A066240-E8C7-4CC8-8D5B-F86229EDB73E}"/>
              </a:ext>
            </a:extLst>
          </p:cNvPr>
          <p:cNvPicPr>
            <a:picLocks noGrp="1" noChangeAspect="1"/>
          </p:cNvPicPr>
          <p:nvPr>
            <p:ph sz="half" idx="2"/>
          </p:nvPr>
        </p:nvPicPr>
        <p:blipFill>
          <a:blip r:embed="rId2"/>
          <a:stretch>
            <a:fillRect/>
          </a:stretch>
        </p:blipFill>
        <p:spPr>
          <a:xfrm>
            <a:off x="6456218" y="1328469"/>
            <a:ext cx="4897582" cy="5164406"/>
          </a:xfrm>
          <a:prstGeom prst="rect">
            <a:avLst/>
          </a:prstGeom>
        </p:spPr>
      </p:pic>
      <p:pic>
        <p:nvPicPr>
          <p:cNvPr id="12" name="Content Placeholder 11">
            <a:extLst>
              <a:ext uri="{FF2B5EF4-FFF2-40B4-BE49-F238E27FC236}">
                <a16:creationId xmlns:a16="http://schemas.microsoft.com/office/drawing/2014/main" id="{8E9A38C6-7F29-45D1-9E79-024409DE9B53}"/>
              </a:ext>
            </a:extLst>
          </p:cNvPr>
          <p:cNvPicPr>
            <a:picLocks noGrp="1" noChangeAspect="1"/>
          </p:cNvPicPr>
          <p:nvPr>
            <p:ph sz="half" idx="1"/>
          </p:nvPr>
        </p:nvPicPr>
        <p:blipFill>
          <a:blip r:embed="rId3"/>
          <a:stretch>
            <a:fillRect/>
          </a:stretch>
        </p:blipFill>
        <p:spPr>
          <a:xfrm>
            <a:off x="838199" y="2777706"/>
            <a:ext cx="5493589" cy="2510286"/>
          </a:xfrm>
          <a:prstGeom prst="rect">
            <a:avLst/>
          </a:prstGeom>
        </p:spPr>
      </p:pic>
    </p:spTree>
    <p:extLst>
      <p:ext uri="{BB962C8B-B14F-4D97-AF65-F5344CB8AC3E}">
        <p14:creationId xmlns:p14="http://schemas.microsoft.com/office/powerpoint/2010/main" val="2950397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F3B6-8E6D-4850-BBD6-CB043CE06530}"/>
              </a:ext>
            </a:extLst>
          </p:cNvPr>
          <p:cNvSpPr>
            <a:spLocks noGrp="1"/>
          </p:cNvSpPr>
          <p:nvPr>
            <p:ph type="title"/>
          </p:nvPr>
        </p:nvSpPr>
        <p:spPr>
          <a:xfrm>
            <a:off x="838200" y="365126"/>
            <a:ext cx="10515600" cy="583780"/>
          </a:xfrm>
        </p:spPr>
        <p:txBody>
          <a:bodyPr>
            <a:normAutofit fontScale="90000"/>
          </a:bodyPr>
          <a:lstStyle/>
          <a:p>
            <a:pPr algn="ctr"/>
            <a:r>
              <a:rPr lang="zh-TW" sz="40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二．靈命成長的關鍵因素</a:t>
            </a:r>
            <a:endParaRPr lang="en-US" sz="4000" b="1" dirty="0"/>
          </a:p>
        </p:txBody>
      </p:sp>
      <p:sp>
        <p:nvSpPr>
          <p:cNvPr id="3" name="Content Placeholder 2">
            <a:extLst>
              <a:ext uri="{FF2B5EF4-FFF2-40B4-BE49-F238E27FC236}">
                <a16:creationId xmlns:a16="http://schemas.microsoft.com/office/drawing/2014/main" id="{BDDA6D97-1764-40F4-B730-21F9950385EA}"/>
              </a:ext>
            </a:extLst>
          </p:cNvPr>
          <p:cNvSpPr>
            <a:spLocks noGrp="1"/>
          </p:cNvSpPr>
          <p:nvPr>
            <p:ph idx="1"/>
          </p:nvPr>
        </p:nvSpPr>
        <p:spPr>
          <a:xfrm>
            <a:off x="838200" y="1086928"/>
            <a:ext cx="10515600" cy="5633049"/>
          </a:xfrm>
        </p:spPr>
        <p:txBody>
          <a:bodyPr>
            <a:normAutofit/>
          </a:bodyPr>
          <a:lstStyle/>
          <a:p>
            <a:pPr marL="0" indent="0">
              <a:buNone/>
            </a:pPr>
            <a:r>
              <a:rPr lang="zh-TW" sz="36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屬靈生命成長三個重要的因素：聖經，聖靈</a:t>
            </a:r>
            <a:r>
              <a:rPr lang="zh-CN" altLang="en-US" sz="36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a:t>
            </a:r>
            <a:r>
              <a:rPr lang="zh-TW" sz="36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聖潔</a:t>
            </a:r>
            <a:endParaRPr lang="en-US" altLang="zh-TW" sz="36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endParaRPr>
          </a:p>
          <a:p>
            <a:pPr marL="0" indent="0">
              <a:buNone/>
            </a:pPr>
            <a:r>
              <a:rPr lang="en-US" altLang="zh-TW" sz="36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1. </a:t>
            </a:r>
            <a:r>
              <a:rPr lang="zh-TW" sz="36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聖經</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p>
            <a:r>
              <a:rPr lang="zh-TW" sz="3600" b="1" dirty="0">
                <a:solidFill>
                  <a:schemeClr val="accent4">
                    <a:lumMod val="50000"/>
                  </a:schemeClr>
                </a:solidFill>
                <a:effectLst/>
                <a:latin typeface="Calibri" panose="020F0502020204030204" pitchFamily="34" charset="0"/>
                <a:ea typeface="DengXian" panose="02010600030101010101" pitchFamily="2" charset="-122"/>
                <a:cs typeface="PMingLiU" panose="02020500000000000000" pitchFamily="18" charset="-120"/>
              </a:rPr>
              <a:t>徒</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27</a:t>
            </a:r>
            <a:r>
              <a:rPr lang="zh-TW"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25-</a:t>
            </a:r>
            <a:r>
              <a:rPr lang="zh-TW"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信</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神</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他</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怎</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樣</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對</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說</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en-US" altLang="zh-TW" sz="3600" b="1" dirty="0">
                <a:solidFill>
                  <a:schemeClr val="accent4">
                    <a:lumMod val="50000"/>
                  </a:schemeClr>
                </a:solidFill>
                <a:latin typeface="Arial" panose="020B0604020202020204" pitchFamily="34" charset="0"/>
                <a:ea typeface="DengXian" panose="02010600030101010101" pitchFamily="2" charset="-122"/>
                <a:cs typeface="Arial" panose="020B0604020202020204" pitchFamily="34" charset="0"/>
              </a:rPr>
              <a:t>, </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事</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情</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也</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要</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怎</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樣</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成</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就</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a:t>
            </a:r>
            <a:endParaRPr lang="en-US" alt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endParaRPr>
          </a:p>
          <a:p>
            <a:pPr marL="0" indent="0">
              <a:buNone/>
            </a:pPr>
            <a:r>
              <a:rPr lang="en-US" sz="3600" b="1" dirty="0">
                <a:latin typeface="Calibri" panose="020F0502020204030204" pitchFamily="34" charset="0"/>
                <a:ea typeface="Microsoft JhengHei" panose="020B0604030504040204" pitchFamily="34" charset="-120"/>
                <a:cs typeface="Times New Roman" panose="02020603050405020304" pitchFamily="18" charset="0"/>
              </a:rPr>
              <a:t>2.</a:t>
            </a:r>
            <a:r>
              <a:rPr lang="zh-TW" sz="3600" b="1" dirty="0">
                <a:effectLst/>
                <a:latin typeface="Calibri" panose="020F0502020204030204" pitchFamily="34" charset="0"/>
                <a:ea typeface="DengXian" panose="02010600030101010101" pitchFamily="2" charset="-122"/>
                <a:cs typeface="PMingLiU" panose="02020500000000000000" pitchFamily="18" charset="-120"/>
              </a:rPr>
              <a:t>聖靈</a:t>
            </a:r>
            <a:endParaRPr lang="en-US" altLang="zh-TW" sz="3600" b="1" dirty="0">
              <a:latin typeface="Calibri" panose="020F0502020204030204" pitchFamily="34" charset="0"/>
              <a:ea typeface="DengXian" panose="02010600030101010101" pitchFamily="2" charset="-122"/>
              <a:cs typeface="Times New Roman" panose="02020603050405020304" pitchFamily="18" charset="0"/>
            </a:endParaRPr>
          </a:p>
          <a:p>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多</a:t>
            </a:r>
            <a:r>
              <a:rPr lang="en-US" sz="3600" b="1"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rPr>
              <a:t>3</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en-US" sz="3600" b="1"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rPr>
              <a:t>5-6-</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他</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便</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了</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並</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不</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是</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因</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自</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己</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所</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行</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義</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乃</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是</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照</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他</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憐</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憫</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藉</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著</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重</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生</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洗</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和</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聖</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靈</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更</a:t>
            </a:r>
            <a:r>
              <a:rPr lang="zh-TW" sz="3600" b="1"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rgbClr val="FF0000"/>
                </a:solidFill>
                <a:effectLst/>
                <a:latin typeface="Arial" panose="020B0604020202020204" pitchFamily="34" charset="0"/>
                <a:ea typeface="DengXian" panose="02010600030101010101" pitchFamily="2" charset="-122"/>
                <a:cs typeface="Arial" panose="020B0604020202020204" pitchFamily="34" charset="0"/>
              </a:rPr>
              <a:t>新</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Microsoft JhengHei" panose="020B0604030504040204" pitchFamily="34" charset="-120"/>
                <a:cs typeface="Microsoft JhengHei" panose="020B0604030504040204" pitchFamily="34" charset="-120"/>
              </a:rPr>
              <a:t>。</a:t>
            </a:r>
            <a:r>
              <a:rPr lang="en-US" sz="3600" b="1" u="sng" dirty="0">
                <a:solidFill>
                  <a:schemeClr val="accent4">
                    <a:lumMod val="50000"/>
                  </a:schemeClr>
                </a:solidFill>
                <a:effectLst/>
                <a:latin typeface="Arial" panose="020B0604020202020204" pitchFamily="34" charset="0"/>
                <a:ea typeface="DengXian" panose="02010600030101010101" pitchFamily="2" charset="-122"/>
                <a:cs typeface="Times New Roman" panose="02020603050405020304" pitchFamily="18" charset="0"/>
                <a:hlinkClick r:id="rId2">
                  <a:extLst>
                    <a:ext uri="{A12FA001-AC4F-418D-AE19-62706E023703}">
                      <ahyp:hlinkClr xmlns:ahyp="http://schemas.microsoft.com/office/drawing/2018/hyperlinkcolor" val="tx"/>
                    </a:ext>
                  </a:extLst>
                </a:hlinkClick>
              </a:rPr>
              <a:t>6</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聖</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靈</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就</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是</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神</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藉</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著</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耶</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穌</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基</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督</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主</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厚</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厚</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澆</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灌</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在</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們</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身</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上</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的</a:t>
            </a:r>
            <a:r>
              <a:rPr lang="zh-TW" sz="3600" b="1" dirty="0">
                <a:solidFill>
                  <a:schemeClr val="accent4">
                    <a:lumMod val="5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zh-CN" altLang="en-US" sz="3600" b="1" dirty="0">
                <a:solidFill>
                  <a:schemeClr val="accent4">
                    <a:lumMod val="50000"/>
                  </a:schemeClr>
                </a:solidFill>
                <a:effectLst/>
                <a:latin typeface="Calibri" panose="020F0502020204030204" pitchFamily="34" charset="0"/>
                <a:ea typeface="Microsoft JhengHei" panose="020B0604030504040204" pitchFamily="34" charset="-120"/>
                <a:cs typeface="Times New Roman" panose="02020603050405020304" pitchFamily="18" charset="0"/>
              </a:rPr>
              <a:t>。</a:t>
            </a:r>
            <a:endParaRPr lang="en-US" altLang="zh-CN" sz="3600" b="1" dirty="0">
              <a:solidFill>
                <a:schemeClr val="accent4">
                  <a:lumMod val="50000"/>
                </a:schemeClr>
              </a:solidFill>
              <a:effectLst/>
              <a:latin typeface="Calibri" panose="020F0502020204030204" pitchFamily="34" charset="0"/>
              <a:ea typeface="Microsoft JhengHei" panose="020B0604030504040204" pitchFamily="34" charset="-120"/>
              <a:cs typeface="Times New Roman" panose="02020603050405020304" pitchFamily="18" charset="0"/>
            </a:endParaRPr>
          </a:p>
          <a:p>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endParaRPr lang="en-US" sz="3600"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endParaRPr lang="en-US" sz="3600"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Tree>
    <p:extLst>
      <p:ext uri="{BB962C8B-B14F-4D97-AF65-F5344CB8AC3E}">
        <p14:creationId xmlns:p14="http://schemas.microsoft.com/office/powerpoint/2010/main" val="4204193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C66E8C-CFDF-4846-A77F-86F96DE10316}"/>
              </a:ext>
            </a:extLst>
          </p:cNvPr>
          <p:cNvSpPr>
            <a:spLocks noGrp="1"/>
          </p:cNvSpPr>
          <p:nvPr>
            <p:ph idx="1"/>
          </p:nvPr>
        </p:nvSpPr>
        <p:spPr>
          <a:xfrm>
            <a:off x="838200" y="707366"/>
            <a:ext cx="10515600" cy="5469597"/>
          </a:xfrm>
        </p:spPr>
        <p:txBody>
          <a:bodyPr/>
          <a:lstStyle/>
          <a:p>
            <a:pPr marL="0" indent="0">
              <a:buNone/>
            </a:pPr>
            <a:r>
              <a:rPr lang="en-US" altLang="zh-TW" sz="36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3. </a:t>
            </a:r>
            <a:r>
              <a:rPr lang="zh-TW" sz="36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rPr>
              <a:t>聖潔</a:t>
            </a:r>
            <a:endParaRPr lang="en-US" altLang="zh-TW" sz="3600" b="1" dirty="0">
              <a:solidFill>
                <a:srgbClr val="000000"/>
              </a:solidFill>
              <a:effectLst/>
              <a:latin typeface="Calibri" panose="020F0502020204030204" pitchFamily="34" charset="0"/>
              <a:ea typeface="DengXian" panose="02010600030101010101" pitchFamily="2" charset="-122"/>
              <a:cs typeface="PMingLiU" panose="02020500000000000000" pitchFamily="18" charset="-120"/>
            </a:endParaRPr>
          </a:p>
          <a:p>
            <a:r>
              <a:rPr lang="zh-TW" altLang="en-US" sz="3600" b="1" dirty="0">
                <a:solidFill>
                  <a:schemeClr val="accent4">
                    <a:lumMod val="50000"/>
                  </a:schemeClr>
                </a:solidFill>
                <a:latin typeface="Calibri" panose="020F0502020204030204" pitchFamily="34" charset="0"/>
                <a:ea typeface="DengXian" panose="02010600030101010101" pitchFamily="2" charset="-122"/>
                <a:cs typeface="Times New Roman" panose="02020603050405020304" pitchFamily="18" charset="0"/>
              </a:rPr>
              <a:t>利</a:t>
            </a:r>
            <a:r>
              <a:rPr lang="en-US" sz="3600" b="1" dirty="0">
                <a:solidFill>
                  <a:schemeClr val="accent4">
                    <a:lumMod val="50000"/>
                  </a:schemeClr>
                </a:solidFill>
                <a:latin typeface="Calibri" panose="020F0502020204030204" pitchFamily="34" charset="0"/>
                <a:ea typeface="DengXian" panose="02010600030101010101" pitchFamily="2" charset="-122"/>
                <a:cs typeface="Times New Roman" panose="02020603050405020304" pitchFamily="18" charset="0"/>
              </a:rPr>
              <a:t> 11:45-</a:t>
            </a:r>
            <a:r>
              <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我是把你們從埃及地領出來的耶和華，要作你們的神；所以你們要</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聖潔</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，因為我是</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聖潔</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endParaRPr lang="en-US" alt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endParaRPr>
          </a:p>
          <a:p>
            <a:pPr marL="0" indent="0">
              <a:buNone/>
            </a:pP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r>
              <a:rPr lang="zh-TW" sz="3600" b="1" dirty="0">
                <a:solidFill>
                  <a:schemeClr val="accent4">
                    <a:lumMod val="50000"/>
                  </a:schemeClr>
                </a:solidFill>
                <a:effectLst/>
                <a:latin typeface="Calibri" panose="020F0502020204030204" pitchFamily="34" charset="0"/>
                <a:ea typeface="DengXian" panose="02010600030101010101" pitchFamily="2" charset="-122"/>
                <a:cs typeface="PMingLiU" panose="02020500000000000000" pitchFamily="18" charset="-120"/>
              </a:rPr>
              <a:t>羅</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12</a:t>
            </a:r>
            <a:r>
              <a:rPr lang="zh-TW"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PMingLiU" panose="02020500000000000000" pitchFamily="18" charset="-120"/>
              </a:rPr>
              <a:t>1-</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所</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以</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弟</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兄</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們</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我</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以</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　</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神</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的</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慈</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悲</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勸</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你</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們</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將</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rgbClr val="FF0000"/>
                </a:solidFill>
                <a:effectLst/>
                <a:latin typeface="Calibri" panose="020F0502020204030204" pitchFamily="34" charset="0"/>
                <a:ea typeface="PMingLiU" panose="02020500000000000000" pitchFamily="18" charset="-120"/>
                <a:cs typeface="PMingLiU" panose="02020500000000000000" pitchFamily="18" charset="-120"/>
              </a:rPr>
              <a:t>身</a:t>
            </a:r>
            <a:r>
              <a:rPr lang="zh-TW"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rgbClr val="FF0000"/>
                </a:solidFill>
                <a:effectLst/>
                <a:latin typeface="Calibri" panose="020F0502020204030204" pitchFamily="34" charset="0"/>
                <a:ea typeface="PMingLiU" panose="02020500000000000000" pitchFamily="18" charset="-120"/>
                <a:cs typeface="PMingLiU" panose="02020500000000000000" pitchFamily="18" charset="-120"/>
              </a:rPr>
              <a:t>體</a:t>
            </a:r>
            <a:r>
              <a:rPr lang="zh-TW"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rgbClr val="FF0000"/>
                </a:solidFill>
                <a:effectLst/>
                <a:latin typeface="Calibri" panose="020F0502020204030204" pitchFamily="34" charset="0"/>
                <a:ea typeface="PMingLiU" panose="02020500000000000000" pitchFamily="18" charset="-120"/>
                <a:cs typeface="PMingLiU" panose="02020500000000000000" pitchFamily="18" charset="-120"/>
              </a:rPr>
              <a:t>獻</a:t>
            </a:r>
            <a:r>
              <a:rPr lang="zh-TW"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rgbClr val="FF0000"/>
                </a:solidFill>
                <a:effectLst/>
                <a:latin typeface="Calibri" panose="020F0502020204030204" pitchFamily="34" charset="0"/>
                <a:ea typeface="PMingLiU" panose="02020500000000000000" pitchFamily="18" charset="-120"/>
                <a:cs typeface="PMingLiU" panose="02020500000000000000" pitchFamily="18" charset="-120"/>
              </a:rPr>
              <a:t>上</a:t>
            </a:r>
            <a:r>
              <a:rPr lang="zh-TW"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當</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作</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活</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祭</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是</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rgbClr val="FF0000"/>
                </a:solidFill>
                <a:effectLst/>
                <a:latin typeface="Calibri" panose="020F0502020204030204" pitchFamily="34" charset="0"/>
                <a:ea typeface="PMingLiU" panose="02020500000000000000" pitchFamily="18" charset="-120"/>
                <a:cs typeface="PMingLiU" panose="02020500000000000000" pitchFamily="18" charset="-120"/>
              </a:rPr>
              <a:t>聖</a:t>
            </a:r>
            <a:r>
              <a:rPr lang="zh-TW"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rgbClr val="FF0000"/>
                </a:solidFill>
                <a:effectLst/>
                <a:latin typeface="Calibri" panose="020F0502020204030204" pitchFamily="34" charset="0"/>
                <a:ea typeface="PMingLiU" panose="02020500000000000000" pitchFamily="18" charset="-120"/>
                <a:cs typeface="PMingLiU" panose="02020500000000000000" pitchFamily="18" charset="-120"/>
              </a:rPr>
              <a:t>潔</a:t>
            </a:r>
            <a:r>
              <a:rPr lang="zh-TW"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的</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是</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　</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神</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所</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喜</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悅</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的</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你</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們</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如</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此</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事</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奉</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乃</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是</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理</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所</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當</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然</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的</a:t>
            </a:r>
            <a:r>
              <a:rPr lang="zh-TW" sz="3600" b="1"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319078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24001" y="2150986"/>
            <a:ext cx="9144000" cy="236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報告事項</a:t>
            </a:r>
            <a:endParaRPr kumimoji="0" lang="en-US" altLang="zh-TW" sz="7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6000" b="1" dirty="0">
                <a:solidFill>
                  <a:srgbClr val="002060"/>
                </a:solidFill>
                <a:latin typeface="Century" panose="02040604050505020304" pitchFamily="18" charset="0"/>
                <a:ea typeface="Yu Gothic UI Semibold" panose="020B0700000000000000" pitchFamily="34" charset="-128"/>
                <a:cs typeface="Arial" charset="0"/>
              </a:rPr>
              <a:t>Announcements</a:t>
            </a:r>
            <a:endPar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Yu Gothic UI Semibold" panose="020B0700000000000000" pitchFamily="34" charset="-128"/>
              <a:cs typeface="Arial" charset="0"/>
            </a:endParaRPr>
          </a:p>
        </p:txBody>
      </p:sp>
    </p:spTree>
    <p:extLst>
      <p:ext uri="{BB962C8B-B14F-4D97-AF65-F5344CB8AC3E}">
        <p14:creationId xmlns:p14="http://schemas.microsoft.com/office/powerpoint/2010/main" val="3998988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2881"/>
            <a:ext cx="12192000" cy="6857999"/>
          </a:xfrm>
          <a:prstGeom prst="rect">
            <a:avLst/>
          </a:prstGeom>
        </p:spPr>
      </p:pic>
      <p:sp>
        <p:nvSpPr>
          <p:cNvPr id="123906" name="TextBox 1"/>
          <p:cNvSpPr txBox="1">
            <a:spLocks noChangeArrowheads="1"/>
          </p:cNvSpPr>
          <p:nvPr/>
        </p:nvSpPr>
        <p:spPr bwMode="auto">
          <a:xfrm>
            <a:off x="994012" y="1168106"/>
            <a:ext cx="10203976" cy="144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defRPr/>
            </a:pPr>
            <a:r>
              <a:rPr lang="zh-TW" altLang="en-US" sz="4400" b="1" dirty="0">
                <a:solidFill>
                  <a:srgbClr val="002060"/>
                </a:solidFill>
                <a:latin typeface="Yu Gothic UI Semibold" panose="020B0700000000000000" pitchFamily="34" charset="-128"/>
                <a:ea typeface="Yu Gothic UI Semibold" panose="020B0700000000000000" pitchFamily="34" charset="-128"/>
                <a:cs typeface="Arial" charset="0"/>
              </a:rPr>
              <a:t>今天主日聚會後教會預備了中餐，歡迎大家聚會後留步，到樓下用餐交誼。</a:t>
            </a:r>
            <a:endParaRPr kumimoji="0" lang="en-US" altLang="zh-TW" sz="1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p:txBody>
      </p:sp>
    </p:spTree>
    <p:extLst>
      <p:ext uri="{BB962C8B-B14F-4D97-AF65-F5344CB8AC3E}">
        <p14:creationId xmlns:p14="http://schemas.microsoft.com/office/powerpoint/2010/main" val="3364619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2881"/>
            <a:ext cx="12192000" cy="6857999"/>
          </a:xfrm>
          <a:prstGeom prst="rect">
            <a:avLst/>
          </a:prstGeom>
        </p:spPr>
      </p:pic>
      <p:sp>
        <p:nvSpPr>
          <p:cNvPr id="123906" name="TextBox 1"/>
          <p:cNvSpPr txBox="1">
            <a:spLocks noChangeArrowheads="1"/>
          </p:cNvSpPr>
          <p:nvPr/>
        </p:nvSpPr>
        <p:spPr bwMode="auto">
          <a:xfrm>
            <a:off x="1078174" y="954292"/>
            <a:ext cx="10108442" cy="483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defRPr/>
            </a:pPr>
            <a:r>
              <a:rPr lang="zh-TW" altLang="en-US" sz="4400" b="1" dirty="0">
                <a:solidFill>
                  <a:srgbClr val="002060"/>
                </a:solidFill>
                <a:latin typeface="Yu Gothic UI Semibold" panose="020B0700000000000000" pitchFamily="34" charset="-128"/>
                <a:ea typeface="Yu Gothic UI Semibold" panose="020B0700000000000000" pitchFamily="34" charset="-128"/>
                <a:cs typeface="Arial" charset="0"/>
              </a:rPr>
              <a:t>下周六 </a:t>
            </a:r>
            <a:r>
              <a:rPr lang="en-US" altLang="zh-TW" sz="4400" b="1" dirty="0">
                <a:solidFill>
                  <a:srgbClr val="002060"/>
                </a:solidFill>
                <a:latin typeface="Yu Gothic UI Semibold" panose="020B0700000000000000" pitchFamily="34" charset="-128"/>
                <a:ea typeface="Yu Gothic UI Semibold" panose="020B0700000000000000" pitchFamily="34" charset="-128"/>
                <a:cs typeface="Arial" charset="0"/>
              </a:rPr>
              <a:t>4/16</a:t>
            </a:r>
            <a:r>
              <a:rPr lang="zh-TW" altLang="en-US" sz="4400" b="1" dirty="0">
                <a:solidFill>
                  <a:srgbClr val="002060"/>
                </a:solidFill>
                <a:latin typeface="Yu Gothic UI Semibold" panose="020B0700000000000000" pitchFamily="34" charset="-128"/>
                <a:ea typeface="Yu Gothic UI Semibold" panose="020B0700000000000000" pitchFamily="34" charset="-128"/>
                <a:cs typeface="Arial" charset="0"/>
              </a:rPr>
              <a:t> 上午 </a:t>
            </a:r>
            <a:r>
              <a:rPr lang="en-US" altLang="zh-TW" sz="4400" b="1" dirty="0">
                <a:solidFill>
                  <a:srgbClr val="002060"/>
                </a:solidFill>
                <a:latin typeface="Yu Gothic UI Semibold" panose="020B0700000000000000" pitchFamily="34" charset="-128"/>
                <a:ea typeface="Yu Gothic UI Semibold" panose="020B0700000000000000" pitchFamily="34" charset="-128"/>
                <a:cs typeface="Arial" charset="0"/>
              </a:rPr>
              <a:t>10:30 - 12:00 </a:t>
            </a:r>
            <a:r>
              <a:rPr lang="zh-TW" altLang="en-US" sz="4400" b="1" dirty="0">
                <a:solidFill>
                  <a:srgbClr val="002060"/>
                </a:solidFill>
                <a:latin typeface="Yu Gothic UI Semibold" panose="020B0700000000000000" pitchFamily="34" charset="-128"/>
                <a:ea typeface="Yu Gothic UI Semibold" panose="020B0700000000000000" pitchFamily="34" charset="-128"/>
                <a:cs typeface="Arial" charset="0"/>
              </a:rPr>
              <a:t>師母將會用 </a:t>
            </a:r>
            <a:r>
              <a:rPr lang="en-US" altLang="zh-TW" sz="4400" b="1" dirty="0">
                <a:solidFill>
                  <a:srgbClr val="002060"/>
                </a:solidFill>
                <a:latin typeface="Yu Gothic UI Semibold" panose="020B0700000000000000" pitchFamily="34" charset="-128"/>
                <a:ea typeface="Yu Gothic UI Semibold" panose="020B0700000000000000" pitchFamily="34" charset="-128"/>
                <a:cs typeface="Arial" charset="0"/>
              </a:rPr>
              <a:t>Zoom </a:t>
            </a:r>
            <a:r>
              <a:rPr lang="zh-TW" altLang="en-US" sz="4400" b="1" dirty="0">
                <a:solidFill>
                  <a:srgbClr val="002060"/>
                </a:solidFill>
                <a:latin typeface="Yu Gothic UI Semibold" panose="020B0700000000000000" pitchFamily="34" charset="-128"/>
                <a:ea typeface="Yu Gothic UI Semibold" panose="020B0700000000000000" pitchFamily="34" charset="-128"/>
                <a:cs typeface="Arial" charset="0"/>
              </a:rPr>
              <a:t>在線上帶領洗禮班的課程，目前已經有人報名。 如果你還沒有受洗，無論你是不是要在 </a:t>
            </a:r>
            <a:r>
              <a:rPr lang="en-US" altLang="zh-TW" sz="4400" b="1" dirty="0">
                <a:solidFill>
                  <a:srgbClr val="002060"/>
                </a:solidFill>
                <a:latin typeface="Yu Gothic UI Semibold" panose="020B0700000000000000" pitchFamily="34" charset="-128"/>
                <a:ea typeface="Yu Gothic UI Semibold" panose="020B0700000000000000" pitchFamily="34" charset="-128"/>
                <a:cs typeface="Arial" charset="0"/>
              </a:rPr>
              <a:t>4/17 </a:t>
            </a:r>
            <a:r>
              <a:rPr lang="zh-TW" altLang="en-US" sz="4400" b="1" dirty="0">
                <a:solidFill>
                  <a:srgbClr val="002060"/>
                </a:solidFill>
                <a:latin typeface="Yu Gothic UI Semibold" panose="020B0700000000000000" pitchFamily="34" charset="-128"/>
                <a:ea typeface="Yu Gothic UI Semibold" panose="020B0700000000000000" pitchFamily="34" charset="-128"/>
                <a:cs typeface="Arial" charset="0"/>
              </a:rPr>
              <a:t>復活節主日下午在教會大堂接受洗禮，或是想多了解一下洗禮的意義，都非常歡迎你一同參加！ 洗禮班的 </a:t>
            </a:r>
            <a:r>
              <a:rPr lang="en-US" altLang="zh-TW" sz="4400" b="1" dirty="0">
                <a:solidFill>
                  <a:srgbClr val="002060"/>
                </a:solidFill>
                <a:latin typeface="Yu Gothic UI Semibold" panose="020B0700000000000000" pitchFamily="34" charset="-128"/>
                <a:ea typeface="Yu Gothic UI Semibold" panose="020B0700000000000000" pitchFamily="34" charset="-128"/>
                <a:cs typeface="Arial" charset="0"/>
              </a:rPr>
              <a:t>Zoom link </a:t>
            </a:r>
            <a:r>
              <a:rPr lang="zh-TW" altLang="en-US" sz="4400" b="1" dirty="0">
                <a:solidFill>
                  <a:srgbClr val="002060"/>
                </a:solidFill>
                <a:latin typeface="Yu Gothic UI Semibold" panose="020B0700000000000000" pitchFamily="34" charset="-128"/>
                <a:ea typeface="Yu Gothic UI Semibold" panose="020B0700000000000000" pitchFamily="34" charset="-128"/>
                <a:cs typeface="Arial" charset="0"/>
              </a:rPr>
              <a:t>會另外通知大家。</a:t>
            </a:r>
            <a:endParaRPr kumimoji="0" lang="en-US" altLang="zh-TW" sz="1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p:txBody>
      </p:sp>
    </p:spTree>
    <p:extLst>
      <p:ext uri="{BB962C8B-B14F-4D97-AF65-F5344CB8AC3E}">
        <p14:creationId xmlns:p14="http://schemas.microsoft.com/office/powerpoint/2010/main" val="3488932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2881"/>
            <a:ext cx="12192000" cy="6857999"/>
          </a:xfrm>
          <a:prstGeom prst="rect">
            <a:avLst/>
          </a:prstGeom>
        </p:spPr>
      </p:pic>
      <p:sp>
        <p:nvSpPr>
          <p:cNvPr id="123906" name="TextBox 1"/>
          <p:cNvSpPr txBox="1">
            <a:spLocks noChangeArrowheads="1"/>
          </p:cNvSpPr>
          <p:nvPr/>
        </p:nvSpPr>
        <p:spPr bwMode="auto">
          <a:xfrm>
            <a:off x="814315" y="1063474"/>
            <a:ext cx="10399595" cy="156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defRPr/>
            </a:pPr>
            <a:r>
              <a:rPr lang="zh-TW" altLang="en-US" sz="4800" b="1" dirty="0">
                <a:solidFill>
                  <a:srgbClr val="002060"/>
                </a:solidFill>
                <a:latin typeface="Yu Gothic UI Semibold" panose="020B0700000000000000" pitchFamily="34" charset="-128"/>
                <a:ea typeface="Yu Gothic UI Semibold" panose="020B0700000000000000" pitchFamily="34" charset="-128"/>
                <a:cs typeface="Arial" charset="0"/>
              </a:rPr>
              <a:t>復活節主日 </a:t>
            </a:r>
            <a:r>
              <a:rPr lang="en-US" altLang="zh-TW" sz="4800" b="1" dirty="0">
                <a:solidFill>
                  <a:srgbClr val="002060"/>
                </a:solidFill>
                <a:latin typeface="Yu Gothic UI Semibold" panose="020B0700000000000000" pitchFamily="34" charset="-128"/>
                <a:ea typeface="Yu Gothic UI Semibold" panose="020B0700000000000000" pitchFamily="34" charset="-128"/>
                <a:cs typeface="Arial" charset="0"/>
              </a:rPr>
              <a:t>4/17 </a:t>
            </a:r>
            <a:r>
              <a:rPr lang="zh-TW" altLang="en-US" sz="4800" b="1" dirty="0">
                <a:solidFill>
                  <a:srgbClr val="002060"/>
                </a:solidFill>
                <a:latin typeface="Yu Gothic UI Semibold" panose="020B0700000000000000" pitchFamily="34" charset="-128"/>
                <a:ea typeface="Yu Gothic UI Semibold" panose="020B0700000000000000" pitchFamily="34" charset="-128"/>
                <a:cs typeface="Arial" charset="0"/>
              </a:rPr>
              <a:t>的詩班需要 </a:t>
            </a:r>
            <a:r>
              <a:rPr lang="en-US" altLang="zh-TW" sz="4800" b="1" dirty="0">
                <a:solidFill>
                  <a:srgbClr val="002060"/>
                </a:solidFill>
                <a:latin typeface="Yu Gothic UI Semibold" panose="020B0700000000000000" pitchFamily="34" charset="-128"/>
                <a:ea typeface="Yu Gothic UI Semibold" panose="020B0700000000000000" pitchFamily="34" charset="-128"/>
                <a:cs typeface="Arial" charset="0"/>
              </a:rPr>
              <a:t>vocals </a:t>
            </a:r>
            <a:r>
              <a:rPr lang="zh-TW" altLang="en-US" sz="4800" b="1" dirty="0">
                <a:solidFill>
                  <a:srgbClr val="002060"/>
                </a:solidFill>
                <a:latin typeface="Yu Gothic UI Semibold" panose="020B0700000000000000" pitchFamily="34" charset="-128"/>
                <a:ea typeface="Yu Gothic UI Semibold" panose="020B0700000000000000" pitchFamily="34" charset="-128"/>
                <a:cs typeface="Arial" charset="0"/>
              </a:rPr>
              <a:t>加入，請向 </a:t>
            </a:r>
            <a:r>
              <a:rPr lang="en-US" altLang="zh-TW" sz="4800" b="1" dirty="0">
                <a:solidFill>
                  <a:srgbClr val="002060"/>
                </a:solidFill>
                <a:latin typeface="Yu Gothic UI Semibold" panose="020B0700000000000000" pitchFamily="34" charset="-128"/>
                <a:ea typeface="Yu Gothic UI Semibold" panose="020B0700000000000000" pitchFamily="34" charset="-128"/>
                <a:cs typeface="Arial" charset="0"/>
              </a:rPr>
              <a:t>David Oh </a:t>
            </a:r>
            <a:r>
              <a:rPr lang="zh-TW" altLang="en-US" sz="4800" b="1" dirty="0">
                <a:solidFill>
                  <a:srgbClr val="002060"/>
                </a:solidFill>
                <a:latin typeface="Yu Gothic UI Semibold" panose="020B0700000000000000" pitchFamily="34" charset="-128"/>
                <a:ea typeface="Yu Gothic UI Semibold" panose="020B0700000000000000" pitchFamily="34" charset="-128"/>
                <a:cs typeface="Arial" charset="0"/>
              </a:rPr>
              <a:t>報名。</a:t>
            </a:r>
            <a:endParaRPr kumimoji="0" lang="en-US" altLang="zh-TW" sz="2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798" y="3527454"/>
            <a:ext cx="5804849" cy="2491865"/>
          </a:xfrm>
          <a:prstGeom prst="rect">
            <a:avLst/>
          </a:prstGeom>
        </p:spPr>
      </p:pic>
    </p:spTree>
    <p:extLst>
      <p:ext uri="{BB962C8B-B14F-4D97-AF65-F5344CB8AC3E}">
        <p14:creationId xmlns:p14="http://schemas.microsoft.com/office/powerpoint/2010/main" val="3056416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2881"/>
            <a:ext cx="12192000" cy="6857999"/>
          </a:xfrm>
          <a:prstGeom prst="rect">
            <a:avLst/>
          </a:prstGeom>
        </p:spPr>
      </p:pic>
      <p:sp>
        <p:nvSpPr>
          <p:cNvPr id="123906" name="TextBox 1"/>
          <p:cNvSpPr txBox="1">
            <a:spLocks noChangeArrowheads="1"/>
          </p:cNvSpPr>
          <p:nvPr/>
        </p:nvSpPr>
        <p:spPr bwMode="auto">
          <a:xfrm>
            <a:off x="928048" y="876506"/>
            <a:ext cx="9935570" cy="2800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defRPr/>
            </a:pPr>
            <a:r>
              <a:rPr lang="zh-TW" altLang="en-US" sz="4400" b="1" dirty="0">
                <a:solidFill>
                  <a:srgbClr val="002060"/>
                </a:solidFill>
                <a:latin typeface="Yu Gothic UI Semibold" panose="020B0700000000000000" pitchFamily="34" charset="-128"/>
                <a:ea typeface="Yu Gothic UI Semibold" panose="020B0700000000000000" pitchFamily="34" charset="-128"/>
                <a:cs typeface="Arial" charset="0"/>
              </a:rPr>
              <a:t>有感動願意參與烏克蘭人道慈善救濟的弟兄姐妹可以上網在 </a:t>
            </a:r>
            <a:r>
              <a:rPr lang="en-US" altLang="zh-TW" sz="4400" b="1" dirty="0">
                <a:solidFill>
                  <a:srgbClr val="002060"/>
                </a:solidFill>
                <a:latin typeface="Yu Gothic UI Semibold" panose="020B0700000000000000" pitchFamily="34" charset="-128"/>
                <a:ea typeface="Yu Gothic UI Semibold" panose="020B0700000000000000" pitchFamily="34" charset="-128"/>
                <a:cs typeface="Arial" charset="0"/>
              </a:rPr>
              <a:t>Amazon.com </a:t>
            </a:r>
            <a:r>
              <a:rPr lang="zh-TW" altLang="en-US" sz="4400" b="1" dirty="0">
                <a:solidFill>
                  <a:srgbClr val="002060"/>
                </a:solidFill>
                <a:latin typeface="Yu Gothic UI Semibold" panose="020B0700000000000000" pitchFamily="34" charset="-128"/>
                <a:ea typeface="Yu Gothic UI Semibold" panose="020B0700000000000000" pitchFamily="34" charset="-128"/>
                <a:cs typeface="Arial" charset="0"/>
              </a:rPr>
              <a:t>用 </a:t>
            </a:r>
            <a:r>
              <a:rPr lang="en-US" altLang="zh-TW" sz="4400" b="1" dirty="0">
                <a:solidFill>
                  <a:srgbClr val="002060"/>
                </a:solidFill>
                <a:latin typeface="Yu Gothic UI Semibold" panose="020B0700000000000000" pitchFamily="34" charset="-128"/>
                <a:ea typeface="Yu Gothic UI Semibold" panose="020B0700000000000000" pitchFamily="34" charset="-128"/>
                <a:cs typeface="Arial" charset="0"/>
              </a:rPr>
              <a:t>“Ukraine relief” </a:t>
            </a:r>
            <a:r>
              <a:rPr lang="zh-TW" altLang="en-US" sz="4400" b="1" dirty="0">
                <a:solidFill>
                  <a:srgbClr val="002060"/>
                </a:solidFill>
                <a:latin typeface="Yu Gothic UI Semibold" panose="020B0700000000000000" pitchFamily="34" charset="-128"/>
                <a:ea typeface="Yu Gothic UI Semibold" panose="020B0700000000000000" pitchFamily="34" charset="-128"/>
                <a:cs typeface="Arial" charset="0"/>
              </a:rPr>
              <a:t>搜尋</a:t>
            </a:r>
            <a:r>
              <a:rPr lang="en-US" altLang="zh-TW" sz="4400" b="1" dirty="0">
                <a:solidFill>
                  <a:srgbClr val="002060"/>
                </a:solidFill>
                <a:latin typeface="Yu Gothic UI Semibold" panose="020B0700000000000000" pitchFamily="34" charset="-128"/>
                <a:ea typeface="Yu Gothic UI Semibold" panose="020B0700000000000000" pitchFamily="34" charset="-128"/>
                <a:cs typeface="Arial" charset="0"/>
              </a:rPr>
              <a:t>, </a:t>
            </a:r>
            <a:r>
              <a:rPr lang="zh-TW" altLang="en-US" sz="4400" b="1" dirty="0">
                <a:solidFill>
                  <a:srgbClr val="002060"/>
                </a:solidFill>
                <a:latin typeface="Yu Gothic UI Semibold" panose="020B0700000000000000" pitchFamily="34" charset="-128"/>
                <a:ea typeface="Yu Gothic UI Semibold" panose="020B0700000000000000" pitchFamily="34" charset="-128"/>
                <a:cs typeface="Arial" charset="0"/>
              </a:rPr>
              <a:t>即可選擇捐助紅十字會或孩童救濟。</a:t>
            </a:r>
            <a:endParaRPr kumimoji="0" lang="en-US" altLang="zh-TW" sz="1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44287"/>
            <a:ext cx="12510448" cy="2809116"/>
          </a:xfrm>
          <a:prstGeom prst="rect">
            <a:avLst/>
          </a:prstGeom>
        </p:spPr>
      </p:pic>
      <p:sp>
        <p:nvSpPr>
          <p:cNvPr id="5" name="Rectangle 4"/>
          <p:cNvSpPr/>
          <p:nvPr/>
        </p:nvSpPr>
        <p:spPr>
          <a:xfrm>
            <a:off x="2101755" y="5384831"/>
            <a:ext cx="2515737" cy="104192"/>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stretch>
            <a:fillRect/>
          </a:stretch>
        </p:blipFill>
        <p:spPr>
          <a:xfrm>
            <a:off x="7995704" y="5384831"/>
            <a:ext cx="2542252" cy="128027"/>
          </a:xfrm>
          <a:prstGeom prst="rect">
            <a:avLst/>
          </a:prstGeom>
        </p:spPr>
      </p:pic>
      <p:pic>
        <p:nvPicPr>
          <p:cNvPr id="7" name="Picture 6"/>
          <p:cNvPicPr>
            <a:picLocks noChangeAspect="1"/>
          </p:cNvPicPr>
          <p:nvPr/>
        </p:nvPicPr>
        <p:blipFill>
          <a:blip r:embed="rId4"/>
          <a:stretch>
            <a:fillRect/>
          </a:stretch>
        </p:blipFill>
        <p:spPr>
          <a:xfrm>
            <a:off x="1308301" y="2844292"/>
            <a:ext cx="3368332" cy="169628"/>
          </a:xfrm>
          <a:prstGeom prst="rect">
            <a:avLst/>
          </a:prstGeom>
        </p:spPr>
      </p:pic>
    </p:spTree>
    <p:extLst>
      <p:ext uri="{BB962C8B-B14F-4D97-AF65-F5344CB8AC3E}">
        <p14:creationId xmlns:p14="http://schemas.microsoft.com/office/powerpoint/2010/main" val="3779898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787" y="0"/>
            <a:ext cx="12632771" cy="7105934"/>
          </a:xfrm>
        </p:spPr>
      </p:pic>
      <p:pic>
        <p:nvPicPr>
          <p:cNvPr id="3" name="Picture 2"/>
          <p:cNvPicPr>
            <a:picLocks noChangeAspect="1"/>
          </p:cNvPicPr>
          <p:nvPr/>
        </p:nvPicPr>
        <p:blipFill>
          <a:blip r:embed="rId3"/>
          <a:stretch>
            <a:fillRect/>
          </a:stretch>
        </p:blipFill>
        <p:spPr>
          <a:xfrm>
            <a:off x="8521016" y="2488442"/>
            <a:ext cx="1974111" cy="1974111"/>
          </a:xfrm>
          <a:prstGeom prst="rect">
            <a:avLst/>
          </a:prstGeom>
        </p:spPr>
      </p:pic>
    </p:spTree>
    <p:extLst>
      <p:ext uri="{BB962C8B-B14F-4D97-AF65-F5344CB8AC3E}">
        <p14:creationId xmlns:p14="http://schemas.microsoft.com/office/powerpoint/2010/main" val="1964520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405760" y="1580770"/>
            <a:ext cx="9144000" cy="415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波特蘭靈糧堂</a:t>
            </a:r>
            <a:endParaRPr kumimoji="0" lang="en-US" altLang="zh-TW"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Zoom</a:t>
            </a:r>
            <a:r>
              <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rPr>
              <a:t> </a:t>
            </a: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線上禱告會</a:t>
            </a:r>
            <a:endParaRPr kumimoji="0" lang="en-US" altLang="zh-TW"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每周三晚 </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7:30</a:t>
            </a: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 </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PM</a:t>
            </a: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 </a:t>
            </a:r>
            <a:endPar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歡迎加入  同心禱告！</a:t>
            </a:r>
            <a:endParaRPr kumimoji="0" lang="en-US" altLang="zh-TW" sz="2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p:txBody>
      </p:sp>
    </p:spTree>
    <p:extLst>
      <p:ext uri="{BB962C8B-B14F-4D97-AF65-F5344CB8AC3E}">
        <p14:creationId xmlns:p14="http://schemas.microsoft.com/office/powerpoint/2010/main" val="947304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12192000" cy="6857999"/>
          </a:xfrm>
          <a:prstGeom prst="rect">
            <a:avLst/>
          </a:prstGeom>
        </p:spPr>
      </p:pic>
      <p:sp>
        <p:nvSpPr>
          <p:cNvPr id="123906" name="TextBox 1"/>
          <p:cNvSpPr txBox="1">
            <a:spLocks noChangeArrowheads="1"/>
          </p:cNvSpPr>
          <p:nvPr/>
        </p:nvSpPr>
        <p:spPr bwMode="auto">
          <a:xfrm>
            <a:off x="1678715" y="178182"/>
            <a:ext cx="9144000"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455927" rtl="0" eaLnBrk="1" fontAlgn="auto" latinLnBrk="0" hangingPunct="1">
              <a:lnSpc>
                <a:spcPct val="100000"/>
              </a:lnSpc>
              <a:spcBef>
                <a:spcPts val="0"/>
              </a:spcBef>
              <a:spcAft>
                <a:spcPts val="0"/>
              </a:spcAft>
              <a:buClrTx/>
              <a:buSzTx/>
              <a:buFontTx/>
              <a:buNone/>
              <a:tabLst/>
              <a:defRPr/>
            </a:pPr>
            <a:r>
              <a:rPr kumimoji="0" lang="zh-TW" altLang="en-US" sz="4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祝福 </a:t>
            </a:r>
            <a:r>
              <a:rPr kumimoji="0" lang="en-US" altLang="zh-TW" sz="4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Blessings</a:t>
            </a:r>
            <a:endParaRPr kumimoji="0" lang="en-US" sz="54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p:txBody>
      </p:sp>
      <p:sp>
        <p:nvSpPr>
          <p:cNvPr id="3" name="Rectangle 2"/>
          <p:cNvSpPr/>
          <p:nvPr/>
        </p:nvSpPr>
        <p:spPr>
          <a:xfrm>
            <a:off x="650544" y="1152950"/>
            <a:ext cx="10754436" cy="5124480"/>
          </a:xfrm>
          <a:prstGeom prst="rect">
            <a:avLst/>
          </a:prstGeom>
        </p:spPr>
        <p:txBody>
          <a:bodyPr wrap="square">
            <a:spAutoFit/>
          </a:bodyPr>
          <a:lstStyle/>
          <a:p>
            <a:pPr lvl="0" defTabSz="914400" fontAlgn="base">
              <a:spcBef>
                <a:spcPct val="0"/>
              </a:spcBef>
              <a:spcAft>
                <a:spcPct val="0"/>
              </a:spcAft>
              <a:defRPr/>
            </a:pPr>
            <a:r>
              <a:rPr lang="zh-TW" altLang="en-US" sz="4400" b="1" dirty="0">
                <a:solidFill>
                  <a:srgbClr val="002060"/>
                </a:solidFill>
                <a:latin typeface="Yu Gothic UI Semibold" panose="020B0700000000000000" pitchFamily="34" charset="-128"/>
                <a:ea typeface="Yu Gothic UI Semibold" panose="020B0700000000000000" pitchFamily="34" charset="-128"/>
                <a:cs typeface="Arial" charset="0"/>
              </a:rPr>
              <a:t>約翰福音</a:t>
            </a:r>
            <a:r>
              <a:rPr lang="zh-TW" altLang="en-US" sz="4400" b="1" dirty="0">
                <a:solidFill>
                  <a:srgbClr val="002060"/>
                </a:solidFill>
                <a:latin typeface="Yu Gothic UI Semibold" panose="020B0700000000000000" pitchFamily="34" charset="-128"/>
                <a:ea typeface="Yu Gothic UI Semibold" panose="020B0700000000000000" pitchFamily="34" charset="-128"/>
              </a:rPr>
              <a:t> </a:t>
            </a:r>
            <a:r>
              <a:rPr lang="en-US" altLang="zh-TW" sz="4000" b="1" dirty="0">
                <a:solidFill>
                  <a:srgbClr val="002060"/>
                </a:solidFill>
                <a:latin typeface="Yu Gothic UI Semibold" panose="020B0700000000000000" pitchFamily="34" charset="-128"/>
                <a:ea typeface="Yu Gothic UI Semibold" panose="020B0700000000000000" pitchFamily="34" charset="-128"/>
                <a:cs typeface="Arial" charset="0"/>
              </a:rPr>
              <a:t>John</a:t>
            </a:r>
            <a:r>
              <a:rPr lang="en-US" altLang="zh-TW" sz="3600" b="1" dirty="0">
                <a:solidFill>
                  <a:srgbClr val="002060"/>
                </a:solidFill>
                <a:latin typeface="Yu Gothic UI Semibold" panose="020B0700000000000000" pitchFamily="34" charset="-128"/>
                <a:ea typeface="Yu Gothic UI Semibold" panose="020B0700000000000000" pitchFamily="34" charset="-128"/>
                <a:cs typeface="Arial" charset="0"/>
              </a:rPr>
              <a:t> </a:t>
            </a:r>
            <a:r>
              <a:rPr lang="en-US" altLang="zh-TW" sz="4000" b="1" dirty="0">
                <a:solidFill>
                  <a:srgbClr val="002060"/>
                </a:solidFill>
                <a:latin typeface="Yu Gothic UI Semibold" panose="020B0700000000000000" pitchFamily="34" charset="-128"/>
                <a:ea typeface="Yu Gothic UI Semibold" panose="020B0700000000000000" pitchFamily="34" charset="-128"/>
                <a:cs typeface="Arial" charset="0"/>
              </a:rPr>
              <a:t>15:5</a:t>
            </a:r>
          </a:p>
          <a:p>
            <a:pPr lvl="0" defTabSz="914400" fontAlgn="base">
              <a:spcBef>
                <a:spcPct val="0"/>
              </a:spcBef>
              <a:spcAft>
                <a:spcPct val="0"/>
              </a:spcAft>
              <a:defRPr/>
            </a:pPr>
            <a:endParaRPr lang="en-US" altLang="zh-TW" sz="2400" b="1" dirty="0">
              <a:solidFill>
                <a:srgbClr val="002060"/>
              </a:solidFill>
              <a:latin typeface="Yu Gothic UI Semibold" panose="020B0700000000000000" pitchFamily="34" charset="-128"/>
              <a:ea typeface="Yu Gothic UI Semibold" panose="020B0700000000000000" pitchFamily="34" charset="-128"/>
              <a:cs typeface="Arial" charset="0"/>
            </a:endParaRPr>
          </a:p>
          <a:p>
            <a:pPr lvl="0" defTabSz="914400" fontAlgn="base">
              <a:spcBef>
                <a:spcPct val="0"/>
              </a:spcBef>
              <a:spcAft>
                <a:spcPct val="0"/>
              </a:spcAft>
              <a:defRPr/>
            </a:pPr>
            <a:r>
              <a:rPr lang="zh-TW" altLang="en-US" sz="4400" b="1" dirty="0">
                <a:solidFill>
                  <a:srgbClr val="002060"/>
                </a:solidFill>
                <a:latin typeface="Yu Gothic UI Semibold" panose="020B0700000000000000" pitchFamily="34" charset="-128"/>
                <a:ea typeface="Yu Gothic UI Semibold" panose="020B0700000000000000" pitchFamily="34" charset="-128"/>
              </a:rPr>
              <a:t>我是葡萄樹，你們是枝子。</a:t>
            </a:r>
            <a:r>
              <a:rPr lang="zh-TW" altLang="en-US" sz="3200" b="1" dirty="0">
                <a:solidFill>
                  <a:srgbClr val="002060"/>
                </a:solidFill>
                <a:latin typeface="Yu Gothic UI Semibold" panose="020B0700000000000000" pitchFamily="34" charset="-128"/>
                <a:ea typeface="Yu Gothic UI Semibold" panose="020B0700000000000000" pitchFamily="34" charset="-128"/>
              </a:rPr>
              <a:t> </a:t>
            </a:r>
            <a:r>
              <a:rPr lang="zh-TW" altLang="en-US" sz="4400" b="1" dirty="0">
                <a:solidFill>
                  <a:srgbClr val="002060"/>
                </a:solidFill>
                <a:latin typeface="Yu Gothic UI Semibold" panose="020B0700000000000000" pitchFamily="34" charset="-128"/>
                <a:ea typeface="Yu Gothic UI Semibold" panose="020B0700000000000000" pitchFamily="34" charset="-128"/>
              </a:rPr>
              <a:t>常在我裡面的，我也常在他裡面，這人就多結果子；因為離了我，你們就不能做甚麼。</a:t>
            </a:r>
            <a:endParaRPr kumimoji="1" lang="en-US" altLang="zh-TW" sz="200" b="1" dirty="0">
              <a:solidFill>
                <a:srgbClr val="002060"/>
              </a:solidFill>
              <a:latin typeface="Yu Gothic UI Semibold" panose="020B0700000000000000" pitchFamily="34" charset="-128"/>
              <a:ea typeface="Yu Gothic UI Semibold" panose="020B0700000000000000" pitchFamily="34" charset="-128"/>
              <a:cs typeface="Arial" charset="0"/>
            </a:endParaRPr>
          </a:p>
          <a:p>
            <a:pPr lvl="0" defTabSz="914400" fontAlgn="base">
              <a:spcBef>
                <a:spcPct val="0"/>
              </a:spcBef>
              <a:spcAft>
                <a:spcPct val="0"/>
              </a:spcAft>
              <a:defRPr/>
            </a:pPr>
            <a:endParaRPr kumimoji="1" lang="en-US" altLang="zh-TW" sz="200" b="1" dirty="0">
              <a:solidFill>
                <a:srgbClr val="002060"/>
              </a:solidFill>
              <a:latin typeface="Yu Gothic UI Semibold" panose="020B0700000000000000" pitchFamily="34" charset="-128"/>
              <a:ea typeface="Yu Gothic UI Semibold" panose="020B0700000000000000" pitchFamily="34" charset="-128"/>
              <a:cs typeface="Arial" charset="0"/>
            </a:endParaRPr>
          </a:p>
          <a:p>
            <a:pPr lvl="0" defTabSz="914400" fontAlgn="base">
              <a:spcBef>
                <a:spcPct val="0"/>
              </a:spcBef>
              <a:spcAft>
                <a:spcPct val="0"/>
              </a:spcAft>
              <a:defRPr/>
            </a:pPr>
            <a:endParaRPr kumimoji="1" lang="en-US" altLang="zh-TW" sz="200" b="1" dirty="0">
              <a:solidFill>
                <a:srgbClr val="002060"/>
              </a:solidFill>
              <a:latin typeface="Yu Gothic UI Semibold" panose="020B0700000000000000" pitchFamily="34" charset="-128"/>
              <a:ea typeface="Yu Gothic UI Semibold" panose="020B0700000000000000" pitchFamily="34" charset="-128"/>
              <a:cs typeface="Arial" charset="0"/>
            </a:endParaRPr>
          </a:p>
          <a:p>
            <a:pPr lvl="0" defTabSz="914400" fontAlgn="base">
              <a:spcBef>
                <a:spcPct val="0"/>
              </a:spcBef>
              <a:spcAft>
                <a:spcPct val="0"/>
              </a:spcAft>
              <a:defRPr/>
            </a:pPr>
            <a:endParaRPr kumimoji="1" lang="en-US" altLang="zh-TW" sz="200" b="1" dirty="0">
              <a:solidFill>
                <a:srgbClr val="002060"/>
              </a:solidFill>
              <a:latin typeface="Yu Gothic UI Semibold" panose="020B0700000000000000" pitchFamily="34" charset="-128"/>
              <a:ea typeface="Yu Gothic UI Semibold" panose="020B0700000000000000" pitchFamily="34" charset="-128"/>
              <a:cs typeface="Arial" charset="0"/>
            </a:endParaRPr>
          </a:p>
          <a:p>
            <a:pPr lvl="0" defTabSz="914400" fontAlgn="base">
              <a:spcBef>
                <a:spcPct val="0"/>
              </a:spcBef>
              <a:spcAft>
                <a:spcPct val="0"/>
              </a:spcAft>
              <a:defRPr/>
            </a:pPr>
            <a:endParaRPr kumimoji="1" lang="en-US" altLang="zh-TW" sz="200" b="1" dirty="0">
              <a:solidFill>
                <a:srgbClr val="002060"/>
              </a:solidFill>
              <a:latin typeface="Yu Gothic UI Semibold" panose="020B0700000000000000" pitchFamily="34" charset="-128"/>
              <a:ea typeface="Yu Gothic UI Semibold" panose="020B0700000000000000" pitchFamily="34" charset="-128"/>
              <a:cs typeface="Arial" charset="0"/>
            </a:endParaRPr>
          </a:p>
          <a:p>
            <a:pPr lvl="0" defTabSz="914400" fontAlgn="base">
              <a:spcBef>
                <a:spcPct val="0"/>
              </a:spcBef>
              <a:spcAft>
                <a:spcPct val="0"/>
              </a:spcAft>
              <a:defRPr/>
            </a:pPr>
            <a:endParaRPr kumimoji="1" lang="en-US" altLang="zh-TW" sz="200" b="1" dirty="0">
              <a:solidFill>
                <a:srgbClr val="002060"/>
              </a:solidFill>
              <a:latin typeface="Yu Gothic UI Semibold" panose="020B0700000000000000" pitchFamily="34" charset="-128"/>
              <a:ea typeface="Yu Gothic UI Semibold" panose="020B0700000000000000" pitchFamily="34" charset="-128"/>
              <a:cs typeface="Arial" charset="0"/>
            </a:endParaRPr>
          </a:p>
          <a:p>
            <a:pPr lvl="0" defTabSz="914400" fontAlgn="base">
              <a:spcBef>
                <a:spcPct val="0"/>
              </a:spcBef>
              <a:spcAft>
                <a:spcPct val="0"/>
              </a:spcAft>
              <a:defRPr/>
            </a:pPr>
            <a:endParaRPr kumimoji="1" lang="en-US" altLang="zh-TW" sz="200" b="1" dirty="0">
              <a:solidFill>
                <a:srgbClr val="002060"/>
              </a:solidFill>
              <a:latin typeface="Yu Gothic UI Semibold" panose="020B0700000000000000" pitchFamily="34" charset="-128"/>
              <a:ea typeface="Yu Gothic UI Semibold" panose="020B0700000000000000" pitchFamily="34" charset="-128"/>
              <a:cs typeface="Arial" charset="0"/>
            </a:endParaRPr>
          </a:p>
          <a:p>
            <a:pPr lvl="0" defTabSz="914400" fontAlgn="base">
              <a:spcBef>
                <a:spcPct val="0"/>
              </a:spcBef>
              <a:spcAft>
                <a:spcPct val="0"/>
              </a:spcAft>
              <a:defRPr/>
            </a:pPr>
            <a:endParaRPr kumimoji="1" lang="en-US" altLang="zh-TW" sz="200" b="1" dirty="0">
              <a:solidFill>
                <a:srgbClr val="002060"/>
              </a:solidFill>
              <a:latin typeface="Yu Gothic UI Semibold" panose="020B0700000000000000" pitchFamily="34" charset="-128"/>
              <a:ea typeface="Yu Gothic UI Semibold" panose="020B0700000000000000" pitchFamily="34" charset="-128"/>
              <a:cs typeface="Arial" charset="0"/>
            </a:endParaRPr>
          </a:p>
          <a:p>
            <a:pPr lvl="0" defTabSz="914400" fontAlgn="base">
              <a:spcBef>
                <a:spcPct val="0"/>
              </a:spcBef>
              <a:spcAft>
                <a:spcPct val="0"/>
              </a:spcAft>
              <a:defRPr/>
            </a:pPr>
            <a:endParaRPr kumimoji="1" lang="en-US" sz="500" b="1" dirty="0">
              <a:solidFill>
                <a:srgbClr val="002060"/>
              </a:solidFill>
              <a:latin typeface="Yu Gothic UI Semibold" panose="020B0700000000000000" pitchFamily="34" charset="-128"/>
              <a:ea typeface="Yu Gothic UI Semibold" panose="020B0700000000000000" pitchFamily="34" charset="-128"/>
              <a:cs typeface="Arial" charset="0"/>
            </a:endParaRPr>
          </a:p>
          <a:p>
            <a:pPr lvl="0" defTabSz="914400" fontAlgn="base">
              <a:spcBef>
                <a:spcPct val="0"/>
              </a:spcBef>
              <a:spcAft>
                <a:spcPct val="0"/>
              </a:spcAft>
              <a:defRPr/>
            </a:pPr>
            <a:r>
              <a:rPr lang="en-US" sz="3600" b="1" dirty="0">
                <a:solidFill>
                  <a:srgbClr val="002060"/>
                </a:solidFill>
                <a:latin typeface="Yu Gothic UI Semibold" panose="020B0700000000000000" pitchFamily="34" charset="-128"/>
                <a:ea typeface="Yu Gothic UI Semibold" panose="020B0700000000000000" pitchFamily="34" charset="-128"/>
              </a:rPr>
              <a:t>I am the vine; you are the branches.  If you remain in me and I in you, you will bear much fruit; apart from me you can do nothing.</a:t>
            </a:r>
            <a:endParaRPr lang="en-US" altLang="zh-CN" sz="3600" b="1" dirty="0">
              <a:solidFill>
                <a:srgbClr val="002060"/>
              </a:solidFill>
              <a:latin typeface="Yu Gothic UI Semibold" panose="020B0700000000000000" pitchFamily="34" charset="-128"/>
              <a:ea typeface="Yu Gothic UI Semibold" panose="020B0700000000000000" pitchFamily="34" charset="-128"/>
              <a:cs typeface="Mongolian Baiti" panose="03000500000000000000" pitchFamily="66" charset="0"/>
            </a:endParaRPr>
          </a:p>
        </p:txBody>
      </p:sp>
    </p:spTree>
    <p:extLst>
      <p:ext uri="{BB962C8B-B14F-4D97-AF65-F5344CB8AC3E}">
        <p14:creationId xmlns:p14="http://schemas.microsoft.com/office/powerpoint/2010/main" val="3567127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1507</Words>
  <Application>Microsoft Office PowerPoint</Application>
  <PresentationFormat>Widescreen</PresentationFormat>
  <Paragraphs>82</Paragraphs>
  <Slides>19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DengXian</vt:lpstr>
      <vt:lpstr>Microsoft JhengHei</vt:lpstr>
      <vt:lpstr>Trebuchet</vt:lpstr>
      <vt:lpstr>Yu Gothic UI Semibold</vt:lpstr>
      <vt:lpstr>Arial</vt:lpstr>
      <vt:lpstr>Calibri</vt:lpstr>
      <vt:lpstr>Calibri Light</vt:lpstr>
      <vt:lpstr>Century</vt:lpstr>
      <vt:lpstr>Symbol</vt:lpstr>
      <vt:lpstr>verdana</vt:lpstr>
      <vt:lpstr>Office Theme</vt:lpstr>
      <vt:lpstr>屬靈生命的成長 Spiritual Growth and Maturity</vt:lpstr>
      <vt:lpstr>PowerPoint Presentation</vt:lpstr>
      <vt:lpstr>一. 生命如何開始？</vt:lpstr>
      <vt:lpstr>PowerPoint Presentation</vt:lpstr>
      <vt:lpstr>PowerPoint Presentation</vt:lpstr>
      <vt:lpstr>PowerPoint Presentation</vt:lpstr>
      <vt:lpstr>PowerPoint Presentation</vt:lpstr>
      <vt:lpstr>PowerPoint Presentation</vt:lpstr>
      <vt:lpstr>PowerPoint Presentation</vt:lpstr>
      <vt:lpstr>二．靈命成長的關鍵因素</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屬靈生命成長 Spiritual Growth and Maturity</dc:title>
  <dc:creator>Suiyieh Horng</dc:creator>
  <cp:lastModifiedBy>Suiyieh Horng</cp:lastModifiedBy>
  <cp:revision>6</cp:revision>
  <dcterms:created xsi:type="dcterms:W3CDTF">2022-04-09T23:29:14Z</dcterms:created>
  <dcterms:modified xsi:type="dcterms:W3CDTF">2022-04-10T01:34:14Z</dcterms:modified>
</cp:coreProperties>
</file>