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7"/>
  </p:notesMasterIdLst>
  <p:sldIdLst>
    <p:sldId id="11465" r:id="rId11"/>
    <p:sldId id="11467" r:id="rId12"/>
    <p:sldId id="11540" r:id="rId13"/>
    <p:sldId id="11531" r:id="rId14"/>
    <p:sldId id="11541" r:id="rId15"/>
    <p:sldId id="11489" r:id="rId16"/>
    <p:sldId id="11542" r:id="rId17"/>
    <p:sldId id="11544" r:id="rId18"/>
    <p:sldId id="11543" r:id="rId19"/>
    <p:sldId id="11545" r:id="rId20"/>
    <p:sldId id="11546" r:id="rId21"/>
    <p:sldId id="11547" r:id="rId22"/>
    <p:sldId id="11550" r:id="rId23"/>
    <p:sldId id="11548" r:id="rId24"/>
    <p:sldId id="11125" r:id="rId25"/>
    <p:sldId id="11551" r:id="rId26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71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4/19/2022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66676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死裡復活</a:t>
            </a:r>
            <a:r>
              <a:rPr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DNA</a:t>
            </a:r>
            <a:endParaRPr kumimoji="0" lang="en-US" altLang="zh-TW" sz="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DNA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Resurrection</a:t>
            </a:r>
            <a:r>
              <a:rPr lang="en-US" altLang="zh-TW" sz="60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17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4642" y="278566"/>
            <a:ext cx="106238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11:25-26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穌對她說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復活在我，生命也在我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我的人雖然死了，也必復活；凡活著信我的人必永遠不死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信這話嗎？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3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Jesus said to her, “I am the resurrection and the life. The one who believes in me will live, even though they die</a:t>
            </a:r>
            <a:r>
              <a:rPr lang="en-US" sz="28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; </a:t>
            </a: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and whoever lives by believing in me will never die. Do you believe this?”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5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487" y="512687"/>
            <a:ext cx="1131735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 </a:t>
            </a:r>
            <a:r>
              <a:rPr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人生兩</a:t>
            </a: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種死亡</a:t>
            </a:r>
            <a:r>
              <a:rPr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Two types of death in life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</a:t>
            </a:r>
            <a:r>
              <a:rPr lang="zh-TW" altLang="en-US" sz="48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著</a:t>
            </a: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的死  </a:t>
            </a:r>
            <a:r>
              <a:rPr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Living dead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2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肉</a:t>
            </a:r>
            <a:r>
              <a:rPr lang="zh-TW" altLang="en-US" sz="48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身的</a:t>
            </a: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死  </a:t>
            </a:r>
            <a:r>
              <a:rPr lang="en-US" altLang="zh-TW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Physical death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35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435" y="512687"/>
            <a:ext cx="11820939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  </a:t>
            </a:r>
            <a:r>
              <a:rPr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</a:t>
            </a: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著的死  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Living dead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罪的工價乃是</a:t>
            </a: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死  </a:t>
            </a:r>
            <a:r>
              <a:rPr lang="en-US" altLang="zh-TW" sz="36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Wages of sin is death</a:t>
            </a:r>
            <a:endParaRPr lang="en-US" altLang="zh-TW" sz="400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2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>
                <a:latin typeface="Century" panose="02040604050505020304" pitchFamily="18" charset="0"/>
                <a:ea typeface="DFKai-SB" panose="03000509000000000000" pitchFamily="65" charset="-120"/>
              </a:rPr>
              <a:t>夢想和盼望</a:t>
            </a:r>
            <a:r>
              <a:rPr lang="zh-TW" altLang="en-US" sz="4800" dirty="0" smtClean="0">
                <a:latin typeface="Century" panose="02040604050505020304" pitchFamily="18" charset="0"/>
                <a:ea typeface="DFKai-SB" panose="03000509000000000000" pitchFamily="65" charset="-120"/>
              </a:rPr>
              <a:t>的死  </a:t>
            </a:r>
            <a:r>
              <a:rPr lang="en-US" altLang="zh-TW" sz="3600" dirty="0" smtClean="0">
                <a:latin typeface="Century" panose="02040604050505020304" pitchFamily="18" charset="0"/>
                <a:ea typeface="DFKai-SB" panose="03000509000000000000" pitchFamily="65" charset="-120"/>
              </a:rPr>
              <a:t>Losing dreams and hope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826" y="278566"/>
            <a:ext cx="1029252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6:23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因為罪的工價乃是死；惟有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神的恩賜，在我們的主基督耶穌裡，乃是永生。</a:t>
            </a: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For the wages of sin is death, but the gift of God is eternal life </a:t>
            </a: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in 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Christ Jesus our Lord.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2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9252" y="31192"/>
            <a:ext cx="10292521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6:5-8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5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我們若在他死的形狀上與他聯合，也要在他復活的形狀上與他聯合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為知道我們的舊人和他同釘十字架，使罪身滅絕，叫我們不再作罪的奴僕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為已死的人是脫離了罪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們若是與基督同死，就信必與他同活。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For if we have been united with him in a death like his, we will certainly also be united with him in a resurrection like his</a:t>
            </a:r>
            <a:r>
              <a:rPr lang="en-US" sz="28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</a:t>
            </a: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For we know that our old self was crucified with him so that the body ruled by sin might be done away with</a:t>
            </a:r>
            <a:r>
              <a:rPr lang="en-US" sz="28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that we should no longer be slaves to sin— </a:t>
            </a:r>
            <a:r>
              <a:rPr lang="en-US" sz="28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because </a:t>
            </a: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anyone who has died has been set free from sin.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01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435" y="512687"/>
            <a:ext cx="11820939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活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著的死 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Living dead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597669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罪的工價乃是</a:t>
            </a:r>
            <a:r>
              <a:rPr kumimoji="0" lang="zh-TW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死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Wages of sin is death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夢想和盼望</a:t>
            </a:r>
            <a:r>
              <a:rPr kumimoji="0" lang="zh-TW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的死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Losing dreams and hope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70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5809" y="278566"/>
            <a:ext cx="1043387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1:21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你們也因著他，信那叫他從死裡復活、又給他榮耀的</a:t>
            </a:r>
            <a:r>
              <a:rPr lang="zh-TW" altLang="en-US" sz="28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神，叫你們的信心和盼望都在於</a:t>
            </a:r>
            <a:r>
              <a:rPr lang="zh-TW" altLang="en-US" sz="3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神。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latin typeface="Century" panose="02040604050505020304" pitchFamily="18" charset="0"/>
              </a:rPr>
              <a:t>Through him you believe in God, who raised him from the dead and glorified him, and so your faith and hope are in God.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16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435" y="512687"/>
            <a:ext cx="11820939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 </a:t>
            </a:r>
            <a:r>
              <a:rPr lang="zh-TW" altLang="en-US" sz="5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肉身的死  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Physical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death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我們必將從</a:t>
            </a:r>
            <a:r>
              <a:rPr lang="zh-TW" altLang="en-US" sz="48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死裡復活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We</a:t>
            </a:r>
            <a:r>
              <a:rPr kumimoji="0" lang="en-US" altLang="zh-TW" sz="360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shall be raised from the dead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lvl="2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dirty="0">
                <a:latin typeface="Century" panose="02040604050505020304" pitchFamily="18" charset="0"/>
                <a:ea typeface="DFKai-SB" panose="03000509000000000000" pitchFamily="65" charset="-120"/>
              </a:rPr>
              <a:t>藉</a:t>
            </a:r>
            <a:r>
              <a:rPr lang="zh-TW" altLang="en-US" sz="4800" dirty="0" smtClean="0">
                <a:latin typeface="Century" panose="02040604050505020304" pitchFamily="18" charset="0"/>
                <a:ea typeface="DFKai-SB" panose="03000509000000000000" pitchFamily="65" charset="-120"/>
              </a:rPr>
              <a:t>著主</a:t>
            </a:r>
            <a:r>
              <a:rPr lang="zh-TW" altLang="en-US" sz="4800" dirty="0">
                <a:latin typeface="Century" panose="02040604050505020304" pitchFamily="18" charset="0"/>
                <a:ea typeface="DFKai-SB" panose="03000509000000000000" pitchFamily="65" charset="-120"/>
              </a:rPr>
              <a:t>耶穌基督得</a:t>
            </a:r>
            <a:r>
              <a:rPr lang="zh-TW" altLang="en-US" sz="4800" dirty="0" smtClean="0">
                <a:latin typeface="Century" panose="02040604050505020304" pitchFamily="18" charset="0"/>
                <a:ea typeface="DFKai-SB" panose="03000509000000000000" pitchFamily="65" charset="-120"/>
              </a:rPr>
              <a:t>勝死亡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Lord Jesus gives us victory over death</a:t>
            </a: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0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827" y="278566"/>
            <a:ext cx="10168834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15:19-20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我們若靠基督只在今生有指望，就算比眾人更可憐。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基督已經從死裡復活，成為睡了之人初熟的果子。</a:t>
            </a: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If only for this life we have hope in Christ, we are of all people most to be </a:t>
            </a: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pitied. But 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Christ has indeed been raised from the dead, the </a:t>
            </a:r>
            <a:r>
              <a:rPr lang="en-US" sz="3200" dirty="0" err="1">
                <a:solidFill>
                  <a:srgbClr val="FFFFFF"/>
                </a:solidFill>
                <a:latin typeface="Century" panose="02040604050505020304" pitchFamily="18" charset="0"/>
              </a:rPr>
              <a:t>firstfruits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 of those who have fallen asleep.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7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826" y="115123"/>
            <a:ext cx="10217425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15:51-52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我如今把一件奧祕的事告訴你們：我們不是都要睡覺，乃是都要改變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在一霎時，眨眼之間，號筒末次吹響的時候。因號筒要響，死人要復活成為不朽壞的，我們也要改變。 </a:t>
            </a: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Listen, I tell you a mystery: We will not all sleep, but we will all be changed— </a:t>
            </a: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in 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a flash, in the twinkling of an eye, at the last trumpet. For the trumpet will sound, the dead will be raised imperishable, and we will be changed.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39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435" y="512687"/>
            <a:ext cx="11820939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 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肉身的死 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Physical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death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597669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我們必將從</a:t>
            </a:r>
            <a:r>
              <a:rPr kumimoji="0" lang="zh-TW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死裡復活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We shall be raised from the dead</a:t>
            </a:r>
            <a:endParaRPr kumimoji="0" lang="en-US" altLang="zh-TW" sz="400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597669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藉</a:t>
            </a:r>
            <a:r>
              <a:rPr kumimoji="0" lang="zh-TW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著主</a:t>
            </a:r>
            <a:r>
              <a:rPr kumimoji="0" lang="zh-TW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耶穌基督得</a:t>
            </a:r>
            <a:r>
              <a:rPr kumimoji="0" lang="zh-TW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勝死亡  </a:t>
            </a:r>
            <a:r>
              <a:rPr kumimoji="0" lang="en-US" altLang="zh-TW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Lord Jesus gives us victory over death</a:t>
            </a: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60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827" y="278566"/>
            <a:ext cx="1003631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15:55-57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得勝的權勢在哪裡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的毒鉤在哪裡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死的毒鉤就是罪，罪的權勢就是律法</a:t>
            </a:r>
            <a:r>
              <a:rPr lang="zh-TW" altLang="en-US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　神，使我們藉著我們的主耶穌基督得勝。</a:t>
            </a:r>
            <a:endParaRPr kumimoji="1" lang="en-US" altLang="zh-TW" sz="1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“Where, O death, is your victory?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    Where, O death, is your sting</a:t>
            </a: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?”</a:t>
            </a:r>
            <a:endParaRPr lang="en-US" sz="3200" dirty="0">
              <a:solidFill>
                <a:srgbClr val="FFFFFF"/>
              </a:solidFill>
              <a:latin typeface="Century" panose="020406040505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sting of death is sin, and the power of sin is the law. </a:t>
            </a:r>
            <a:r>
              <a:rPr lang="en-US" sz="3200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Century" panose="02040604050505020304" pitchFamily="18" charset="0"/>
              </a:rPr>
              <a:t>But thanks be to God! He gives us the victory through our Lord Jesus Christ.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40904" y="1299720"/>
            <a:ext cx="10455965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受洗見證 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Baptism Testimonies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Tamar </a:t>
            </a:r>
            <a:r>
              <a:rPr lang="en-US" altLang="zh-TW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O</a:t>
            </a:r>
            <a:r>
              <a:rPr lang="en-US" altLang="zh-TW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ranje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柯湯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瑪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弟兄</a:t>
            </a:r>
            <a:endParaRPr lang="en-US" altLang="zh-TW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柯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慈恩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姐妹</a:t>
            </a:r>
            <a:endParaRPr lang="en-US" altLang="zh-TW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79" y="-225288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89878" y="1299720"/>
            <a:ext cx="10062818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因祂活著 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Because He Lives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65720</TotalTime>
  <Words>836</Words>
  <Application>Microsoft Office PowerPoint</Application>
  <PresentationFormat>Widescreen</PresentationFormat>
  <Paragraphs>136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16</vt:i4>
      </vt:variant>
    </vt:vector>
  </HeadingPairs>
  <TitlesOfParts>
    <vt:vector size="43" baseType="lpstr">
      <vt:lpstr>Arial Unicode MS</vt:lpstr>
      <vt:lpstr>DFKai-SB</vt:lpstr>
      <vt:lpstr>DFKai-SB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5517</cp:revision>
  <dcterms:created xsi:type="dcterms:W3CDTF">2014-11-02T05:55:36Z</dcterms:created>
  <dcterms:modified xsi:type="dcterms:W3CDTF">2022-04-19T15:48:31Z</dcterms:modified>
</cp:coreProperties>
</file>