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65" r:id="rId3"/>
    <p:sldId id="256" r:id="rId4"/>
    <p:sldId id="258" r:id="rId5"/>
    <p:sldId id="259" r:id="rId6"/>
    <p:sldId id="260" r:id="rId7"/>
    <p:sldId id="261" r:id="rId8"/>
    <p:sldId id="262" r:id="rId9"/>
    <p:sldId id="257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>
      <p:cViewPr varScale="1">
        <p:scale>
          <a:sx n="65" d="100"/>
          <a:sy n="65" d="100"/>
        </p:scale>
        <p:origin x="5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0ED2F-D5AE-4DEC-AAA3-1EB0F471568A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372DE-50E8-424F-A3EB-B5440CFD4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75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669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348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452E-C349-4F39-93A4-F52DBC218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195A0-94D5-459D-A804-27006C920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35FA5-6078-43C7-B32A-3D2DC55A4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FADB-197D-4257-AE46-790FF2A61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B56C5-FC17-457C-A219-05AD9C5CA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2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587C8-03B2-41EA-AE71-16ED11C6F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9607A-083C-4CF8-8435-EA2475A9E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1ED3B-AE65-4808-984D-8CA6DCD6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DBC00-2CE1-4478-93D8-ADC7E812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ED60D-B6E1-4864-BE7B-4BF1FC779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77B1E-8B89-4278-92EA-44A24BF1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7F965-AB19-4332-9B48-0F9C636A6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2A2F1-5298-4C35-A83F-49313179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F0E84-7995-4BC0-914E-B5DC30619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229C3-381D-4EDA-AFF4-2AF78A09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6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CC69-AAD9-429A-9D50-F9724BCE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440C5-7956-4C1E-95BD-3BDBF2CD70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1992BA-2257-49B0-8586-4AC0674F3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41C81C-75E8-4C89-964B-C3414A188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53A72-403F-4D9F-9064-E2837CDFB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1376A-C6A7-4388-95CF-92967272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0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47606-8D46-4632-AB0B-CD455E74A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7F991-63FB-48B8-8CD3-F94948CCE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6E268-A017-47A2-9517-D24DE1DB6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2F69C-B75D-495D-A3C5-FE21297C2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2838B4-1DF5-4DEC-8193-8988B247C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21772-C770-4CFC-91CE-E802B88E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5A5B3-A06C-4095-8E49-87058C2E2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677DF-F2FE-486F-8DD8-2ED390E7B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5B460-3680-4380-92E6-A3DE5F38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7D3566-0FE2-472D-92E5-C420D690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B6838F-3B4A-4925-939C-8D3309B1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E1BBE-2DA6-46B9-80E1-ADADC55D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4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CD0AF6-B724-432F-A8E2-12286D9A3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5FA669-556B-4D70-8215-44C3E5F13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58D8C-41CE-4A0A-8651-CFA925B46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F226C-5DCE-4A64-943E-82DE02D2C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7067B-15AF-4AFE-BD43-D5E3E7938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11C2D-C7E5-4145-B421-5A7C78D49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F753B1-491B-4749-BEE6-AA1B39F2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0AEF9-F7F6-439C-A8F4-42A97AC7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C91C6-B138-4D5C-81A0-7E0FBE71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2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462D4-546A-4E4E-8ED6-07321A246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87290-CFC9-466F-9E58-3C148D201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00FA5-64B6-4B3E-82F8-235930DB5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9A7DF-A687-4D3A-A949-F0FFBC0DA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C922E-3374-4F60-8A19-0DEFA270C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1FA74-862D-4DB8-91C6-E2A3AC0D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9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6B60-A27F-4334-BCC5-55A10185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A4CDE-643E-4782-B9C8-29264462F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8FAE3-32A8-446D-BD79-9823344B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7C53C-14E7-4B9E-9B78-52948B3DC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784CC-7156-41B4-BEED-2332668FA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7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9C9A95-8558-4327-8DA4-4086EC278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1FBAF-A906-4C55-8BCC-A86841C1A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C28B7-E09E-4181-85EC-5F20687B9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1F81A-3263-45D8-8397-EF9C6BED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2A94F-0B82-4B4A-B160-8F5A42E2C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67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546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94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174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434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36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015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4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18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850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75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96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81058-B063-4755-AA9A-47A8C96BD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655C4-A826-4AE5-955F-6907AFA2D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5E999-3095-4F2C-A331-1F017BBF3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4765E-D1C2-4AB0-9C8F-35519CA993D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DE8CA-CB61-40CF-93AD-4658E2143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517AF-162C-4D69-A1B3-AF3ABFA9B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00DBE-0FA1-43E4-98F4-42BEFA26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96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colossians/1-11.htm" TargetMode="External"/><Relationship Id="rId2" Type="http://schemas.openxmlformats.org/officeDocument/2006/relationships/hyperlink" Target="https://cnbible.com/colossians/1-10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nbible.com/colossians/1-12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genesis/1-28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45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ACF08-D1CA-4554-8B6E-1FD2DF948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31273"/>
            <a:ext cx="9144000" cy="1929179"/>
          </a:xfrm>
        </p:spPr>
        <p:txBody>
          <a:bodyPr>
            <a:normAutofit/>
          </a:bodyPr>
          <a:lstStyle/>
          <a:p>
            <a:r>
              <a:rPr 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回應神，成爲多結果子的人！</a:t>
            </a:r>
            <a:r>
              <a:rPr lang="en-US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God</a:t>
            </a:r>
            <a:r>
              <a:rPr lang="en-US" sz="44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en-US" sz="44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wants your life be fruitful!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3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DAABF-0588-4E0C-9552-1FF80E12A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3464"/>
            <a:ext cx="10515600" cy="6228272"/>
          </a:xfrm>
        </p:spPr>
        <p:txBody>
          <a:bodyPr/>
          <a:lstStyle/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主題經文：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歌羅西書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Colossians 1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9-12</a:t>
            </a:r>
            <a:endParaRPr lang="en-US" altLang="zh-CN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因 此 ， 我 們 自 從 聽 見 的 日 子 ， 也 就 為 你 們 不 住 的 禱 告 祈 求 ， 願 你 們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一 切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屬 靈 的 智 慧 悟 性 上 ， 滿 心 知 道 神 的 旨 意 ；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10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好 叫 你 們 行 事 為 人 對 得 起 主 ，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凡 事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蒙 他 喜 悅 ，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一 切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善 事 上 結 果 子 ， 漸 漸 的 多 知 道 神 ；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11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照 他 榮 耀 的 權 能 ， 得 以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各 樣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的 力 上 加 力 ， 好 叫 你 們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凡 事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歡 歡 喜 喜 的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忍 耐 寬 容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；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12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又 感 謝 父 ， 叫 我 們 能 與 眾 聖 徒 在 光 明 中 同 得 基 業 。</a:t>
            </a:r>
            <a:b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</a:b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9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D8D6-8E66-4ADD-908F-67DE1A7B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641"/>
            <a:ext cx="10515600" cy="65279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 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神是供應者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9F973-BE21-43A7-98B8-3F5F5759A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072"/>
            <a:ext cx="10515600" cy="4977891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神已經為我們預備一切所需</a:t>
            </a:r>
            <a:endParaRPr lang="en-US" altLang="zh-TW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彼後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2-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願恩惠、平安因你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103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美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物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/>
            </a:r>
            <a:br>
              <a:rPr lang="en-US" sz="36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</a:b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25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EE2A7-4B12-47DB-85CC-CAE4B14C3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515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2. </a:t>
            </a:r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神希望我們多結果子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7FFBA-F60E-40DE-92B2-E124E59F5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6928"/>
            <a:ext cx="10515600" cy="5676181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27-28-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養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滿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endParaRPr lang="en-US" sz="36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35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01CEA8-81AD-4F05-8626-ECC7DF2D2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513013"/>
              </p:ext>
            </p:extLst>
          </p:nvPr>
        </p:nvGraphicFramePr>
        <p:xfrm>
          <a:off x="1023041" y="543208"/>
          <a:ext cx="10031239" cy="6227613"/>
        </p:xfrm>
        <a:graphic>
          <a:graphicData uri="http://schemas.openxmlformats.org/drawingml/2006/table">
            <a:tbl>
              <a:tblPr firstRow="1" firstCol="1" bandRow="1"/>
              <a:tblGrid>
                <a:gridCol w="4874399">
                  <a:extLst>
                    <a:ext uri="{9D8B030D-6E8A-4147-A177-3AD203B41FA5}">
                      <a16:colId xmlns:a16="http://schemas.microsoft.com/office/drawing/2014/main" val="2497603922"/>
                    </a:ext>
                  </a:extLst>
                </a:gridCol>
                <a:gridCol w="5156840">
                  <a:extLst>
                    <a:ext uri="{9D8B030D-6E8A-4147-A177-3AD203B41FA5}">
                      <a16:colId xmlns:a16="http://schemas.microsoft.com/office/drawing/2014/main" val="4181568984"/>
                    </a:ext>
                  </a:extLst>
                </a:gridCol>
              </a:tblGrid>
              <a:tr h="1081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在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一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切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屬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靈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智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慧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悟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性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上</a:t>
                      </a:r>
                      <a:endParaRPr lang="en-US" sz="3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不只是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一些。。。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37163"/>
                  </a:ext>
                </a:extLst>
              </a:tr>
              <a:tr h="1081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滿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心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知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道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神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旨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意</a:t>
                      </a:r>
                      <a:endParaRPr lang="en-US" sz="3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不只是“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部分，</a:t>
                      </a:r>
                      <a:r>
                        <a:rPr lang="zh-TW" sz="3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或是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一點點</a:t>
                      </a: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“知道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845708"/>
                  </a:ext>
                </a:extLst>
              </a:tr>
              <a:tr h="1064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行事爲人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凡事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對得起主</a:t>
                      </a:r>
                      <a:endParaRPr lang="en-US" sz="3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不只是</a:t>
                      </a:r>
                      <a:r>
                        <a:rPr lang="en-US" sz="3400" b="1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”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某件事，</a:t>
                      </a:r>
                      <a:r>
                        <a:rPr lang="zh-TW" sz="3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或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某些事</a:t>
                      </a:r>
                      <a:r>
                        <a:rPr lang="en-US" sz="3400" b="1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”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922471"/>
                  </a:ext>
                </a:extLst>
              </a:tr>
              <a:tr h="8012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在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一切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善事上結果子</a:t>
                      </a:r>
                      <a:endParaRPr lang="en-US" sz="3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不只是</a:t>
                      </a:r>
                      <a:r>
                        <a:rPr lang="en-US" sz="34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”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幾件</a:t>
                      </a:r>
                      <a:r>
                        <a:rPr lang="en-US" sz="34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,</a:t>
                      </a:r>
                      <a:r>
                        <a:rPr lang="zh-TW" sz="3400" b="1" dirty="0">
                          <a:solidFill>
                            <a:schemeClr val="tx1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或是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一些</a:t>
                      </a: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“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101601"/>
                  </a:ext>
                </a:extLst>
              </a:tr>
              <a:tr h="1081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照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他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榮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耀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權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能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得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以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在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各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樣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力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上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加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力</a:t>
                      </a:r>
                      <a:endParaRPr lang="en-US" sz="3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不只是“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幾樣</a:t>
                      </a:r>
                      <a:r>
                        <a:rPr lang="zh-TW" sz="3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的加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一些</a:t>
                      </a:r>
                      <a:r>
                        <a:rPr lang="zh-TW" sz="3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力量</a:t>
                      </a: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“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252129"/>
                  </a:ext>
                </a:extLst>
              </a:tr>
              <a:tr h="1081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凡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事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歡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歡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喜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喜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忍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耐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寬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容</a:t>
                      </a:r>
                      <a:endParaRPr lang="en-US" sz="3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不只是“</a:t>
                      </a:r>
                      <a:r>
                        <a:rPr lang="zh-TW" sz="3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Microsoft JhengHei" panose="020B0604030504040204" pitchFamily="34" charset="-120"/>
                        </a:rPr>
                        <a:t>部分或某些事“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882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359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019FF-E870-4259-99CD-CBE973BF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7916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二．人的回應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3CD37-89A1-44BC-8E65-71DD96A02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3164"/>
            <a:ext cx="10515600" cy="5576935"/>
          </a:xfrm>
        </p:spPr>
        <p:txBody>
          <a:bodyPr/>
          <a:lstStyle/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種子與土壤</a:t>
            </a: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神的話與人的心田</a:t>
            </a:r>
            <a:r>
              <a:rPr lang="zh-CN" alt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落在路旁的</a:t>
            </a: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被飛鳥吃盡了。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落在土淺石頭上，根不深，日頭一曬就枯乾了。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落在荊棘裏，把它擠住了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落在好土裏的，開始結實，有好的收成。</a:t>
            </a:r>
            <a:endParaRPr lang="en-US" altLang="zh-TW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446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DF16C4-DDCD-4AF8-A5AC-DA0471CA0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82" y="775855"/>
            <a:ext cx="10372436" cy="59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5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7854A-2BD9-44F0-BE33-C17418218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941"/>
            <a:ext cx="10515600" cy="6360059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留心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聼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神的話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18--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持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良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小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耶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耶和華萬軍之神啊，我得著你的言語，就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當食物吃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了；你的言語，是我心中的歡喜快樂；因我是稱為你名下的人。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持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守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誠實和善良的心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1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DB18-AB1C-45F9-B1BE-5CE04451D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6171"/>
            <a:ext cx="10515600" cy="5416472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忍耐著結實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詩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84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11-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因 為 耶 和 華   神 是 日 頭 ， 是 盾 牌 ， 要 賜 下 恩 惠 和 榮 耀 。 他 未 嘗 留 下 一 樣 好 處 不 給 那 些 行 動 正 直 的 人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74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我一生的執著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1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693</Words>
  <Application>Microsoft Office PowerPoint</Application>
  <PresentationFormat>Widescreen</PresentationFormat>
  <Paragraphs>45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DengXian</vt:lpstr>
      <vt:lpstr>DengXian</vt:lpstr>
      <vt:lpstr>等线 Light</vt:lpstr>
      <vt:lpstr>DFKai-SB</vt:lpstr>
      <vt:lpstr>Microsoft JhengHei</vt:lpstr>
      <vt:lpstr>新細明體</vt:lpstr>
      <vt:lpstr>新細明體</vt:lpstr>
      <vt:lpstr>Trebuchet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PowerPoint Presentation</vt:lpstr>
      <vt:lpstr>回應神，成爲多結果子的人！ God wants your life be fruitful!</vt:lpstr>
      <vt:lpstr>PowerPoint Presentation</vt:lpstr>
      <vt:lpstr> 一. 神是供應者</vt:lpstr>
      <vt:lpstr>2. 神希望我們多結果子</vt:lpstr>
      <vt:lpstr>PowerPoint Presentation</vt:lpstr>
      <vt:lpstr>二．人的回應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 Horng</dc:creator>
  <cp:lastModifiedBy>He5778Lord</cp:lastModifiedBy>
  <cp:revision>5</cp:revision>
  <dcterms:created xsi:type="dcterms:W3CDTF">2022-04-23T00:44:54Z</dcterms:created>
  <dcterms:modified xsi:type="dcterms:W3CDTF">2022-04-24T02:29:02Z</dcterms:modified>
</cp:coreProperties>
</file>