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</p:sldMasterIdLst>
  <p:notesMasterIdLst>
    <p:notesMasterId r:id="rId44"/>
  </p:notesMasterIdLst>
  <p:sldIdLst>
    <p:sldId id="11465" r:id="rId11"/>
    <p:sldId id="11585" r:id="rId12"/>
    <p:sldId id="11616" r:id="rId13"/>
    <p:sldId id="11623" r:id="rId14"/>
    <p:sldId id="11586" r:id="rId15"/>
    <p:sldId id="11599" r:id="rId16"/>
    <p:sldId id="11619" r:id="rId17"/>
    <p:sldId id="11620" r:id="rId18"/>
    <p:sldId id="11621" r:id="rId19"/>
    <p:sldId id="11624" r:id="rId20"/>
    <p:sldId id="11622" r:id="rId21"/>
    <p:sldId id="11625" r:id="rId22"/>
    <p:sldId id="11603" r:id="rId23"/>
    <p:sldId id="11626" r:id="rId24"/>
    <p:sldId id="11627" r:id="rId25"/>
    <p:sldId id="11591" r:id="rId26"/>
    <p:sldId id="11629" r:id="rId27"/>
    <p:sldId id="11602" r:id="rId28"/>
    <p:sldId id="11630" r:id="rId29"/>
    <p:sldId id="11598" r:id="rId30"/>
    <p:sldId id="11632" r:id="rId31"/>
    <p:sldId id="11604" r:id="rId32"/>
    <p:sldId id="11633" r:id="rId33"/>
    <p:sldId id="11639" r:id="rId34"/>
    <p:sldId id="11635" r:id="rId35"/>
    <p:sldId id="11636" r:id="rId36"/>
    <p:sldId id="11637" r:id="rId37"/>
    <p:sldId id="11638" r:id="rId38"/>
    <p:sldId id="11600" r:id="rId39"/>
    <p:sldId id="11617" r:id="rId40"/>
    <p:sldId id="11615" r:id="rId41"/>
    <p:sldId id="11125" r:id="rId42"/>
    <p:sldId id="11451" r:id="rId43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99CC"/>
    <a:srgbClr val="FFCCFF"/>
    <a:srgbClr val="FF66CC"/>
    <a:srgbClr val="CCFFCC"/>
    <a:srgbClr val="FFCC99"/>
    <a:srgbClr val="FFCC66"/>
    <a:srgbClr val="FFCC00"/>
    <a:srgbClr val="FFCC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5978" autoAdjust="0"/>
    <p:restoredTop sz="93608" autoAdjust="0"/>
  </p:normalViewPr>
  <p:slideViewPr>
    <p:cSldViewPr snapToGrid="0" snapToObjects="1">
      <p:cViewPr varScale="1">
        <p:scale>
          <a:sx n="72" d="100"/>
          <a:sy n="72" d="100"/>
        </p:scale>
        <p:origin x="28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5/3/2022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46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884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5/3/2022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5/3/2022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4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禁食禱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告</a:t>
            </a:r>
            <a:r>
              <a:rPr lang="zh-TW" altLang="en-US" sz="6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</a:t>
            </a:r>
            <a:r>
              <a:rPr lang="zh-TW" altLang="en-US" sz="6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大能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Power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of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Fasting Prayer</a:t>
            </a:r>
            <a:endParaRPr kumimoji="0" lang="en-US" altLang="zh-TW" sz="9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May </a:t>
            </a:r>
            <a:r>
              <a:rPr lang="en-US" altLang="zh-TW" b="1" kern="0" dirty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1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2022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86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517" y="0"/>
            <a:ext cx="5256484" cy="6858000"/>
          </a:xfrm>
        </p:spPr>
      </p:pic>
    </p:spTree>
    <p:extLst>
      <p:ext uri="{BB962C8B-B14F-4D97-AF65-F5344CB8AC3E}">
        <p14:creationId xmlns:p14="http://schemas.microsoft.com/office/powerpoint/2010/main" val="189919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4782" y="172547"/>
            <a:ext cx="1033227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禁食的意義 </a:t>
            </a:r>
            <a:r>
              <a:rPr lang="en-US" altLang="zh-TW" sz="32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Significance of Fasting</a:t>
            </a:r>
            <a:endParaRPr lang="en-US" altLang="zh-TW" sz="44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CN" sz="24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捨己、謙卑在神的面前 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Humble before God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0" lang="en-US" altLang="zh-CN" sz="1600" b="1" i="0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煉淨內在生命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Cleansing Inner Life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爭戰得勝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Victorious over enemy</a:t>
            </a:r>
            <a:endParaRPr lang="en-US" altLang="zh-TW" sz="40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35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4782" y="57695"/>
            <a:ext cx="1033227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禁食的</a:t>
            </a:r>
            <a:r>
              <a:rPr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</a:t>
            </a:r>
            <a:r>
              <a:rPr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類 </a:t>
            </a:r>
            <a:r>
              <a:rPr lang="en-US" altLang="zh-TW" sz="36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Types of Fasting</a:t>
            </a:r>
            <a:endParaRPr lang="en-US" altLang="zh-TW" sz="44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CN" sz="20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標準</a:t>
            </a:r>
            <a:r>
              <a:rPr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禁食 ─ 不吃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任何食</a:t>
            </a:r>
            <a:r>
              <a:rPr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物但可以喝水</a:t>
            </a:r>
            <a:endParaRPr lang="en-US" altLang="zh-TW" sz="40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1027427" lvl="1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主耶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穌</a:t>
            </a:r>
            <a:endParaRPr lang="en-US" altLang="zh-TW" sz="36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CN" sz="800" b="1" i="0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完全禁食 ─ 不吃不</a:t>
            </a:r>
            <a:r>
              <a:rPr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喝</a:t>
            </a:r>
            <a:endParaRPr lang="zh-TW" altLang="en-US" sz="4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1027427" lvl="1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摩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西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、以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斯拉、以斯帖、掃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羅</a:t>
            </a:r>
            <a:endParaRPr lang="en-US" altLang="zh-TW" sz="36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部分禁食 ─ 禁戒吃某些食物</a:t>
            </a:r>
            <a:endParaRPr lang="en-US" altLang="zh-TW" sz="40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1027427" lvl="1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但以理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蔬菜、水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)</a:t>
            </a:r>
          </a:p>
          <a:p>
            <a:pPr marL="1027427" lvl="1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集體</a:t>
            </a:r>
            <a:r>
              <a:rPr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禁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食 </a:t>
            </a:r>
            <a:endParaRPr lang="en-US" altLang="zh-TW" sz="40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1027427" lvl="1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以斯拉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、以斯帖、約沙法</a:t>
            </a:r>
            <a:endParaRPr lang="en-US" altLang="zh-TW" sz="4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25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4782" y="172547"/>
            <a:ext cx="10332279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禁食禱告的大能 </a:t>
            </a:r>
            <a:r>
              <a:rPr lang="en-US" altLang="zh-TW" sz="32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The Power of Fasting Prayer</a:t>
            </a:r>
            <a:endParaRPr lang="en-US" altLang="zh-TW" sz="40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600" b="1" u="sng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1600" b="1" u="sng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靈裡的復興 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Spiritual Revival</a:t>
            </a:r>
            <a:endParaRPr lang="en-US" altLang="zh-TW" sz="40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CN" sz="1600" b="1" i="0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從罪中得潔</a:t>
            </a:r>
            <a:r>
              <a:rPr lang="zh-TW" altLang="en-US" sz="4000" b="1" dirty="0" smtClean="0"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淨  </a:t>
            </a:r>
            <a:r>
              <a:rPr lang="en-US" altLang="zh-TW" sz="3600" b="1" dirty="0" smtClean="0"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Cleansing of sins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400" b="1" dirty="0" smtClean="0"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危</a:t>
            </a:r>
            <a:r>
              <a:rPr lang="zh-TW" altLang="en-US" sz="4000" b="1" dirty="0" smtClean="0"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難中得解救  </a:t>
            </a:r>
            <a:r>
              <a:rPr lang="en-US" altLang="zh-TW" sz="3600" b="1" dirty="0" smtClean="0"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Delivery from crisis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400" b="1" dirty="0" smtClean="0"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尋求神的指引  </a:t>
            </a:r>
            <a:r>
              <a:rPr lang="en-US" altLang="zh-TW" sz="3600" b="1" dirty="0"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God’s revelation &amp; guidance</a:t>
            </a:r>
            <a:endParaRPr lang="zh-TW" altLang="en-US" sz="3600" b="1" dirty="0"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51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8" y="216722"/>
            <a:ext cx="1052222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約珥書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Joel 1:14-15 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你們要分定禁食的日子，宣告嚴肅會，招聚長老和國中的一切居民到耶和華─你們</a:t>
            </a:r>
            <a:r>
              <a:rPr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神的殿，向耶和華哀求。</a:t>
            </a:r>
            <a:r>
              <a:rPr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哉！耶和華的日子臨近了。這日來到，好像毀滅從全能者來到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Consecrate a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fast, Proclaim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a solemn assembly;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Gather the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elders And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all the inhabitants of the land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To the house of the Lord your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God, And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cry out to the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Lord.  Alas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for the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day! For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the day of the Lord is near,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And it will come as destruction from the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Almighty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23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8" y="216722"/>
            <a:ext cx="105575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58:8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這樣，你的光就必發現如早晨的光；你所得的醫治要速速發明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你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的公義必在你前面行；耶和華的榮光必作你的後盾。  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Then your light will break out like the dawn,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And your recovery will speedily spring forth;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And your righteousness will go before you;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The glory of the Lord will be your rear guard.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98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9307" y="97453"/>
            <a:ext cx="103190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58:12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那些出於你的人必修造久已荒廢之處；你要建立拆毀累代的根基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你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必稱為補破口的，和重修路徑與人居住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的。 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Those from among you will rebuild the ancient ruins;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You will raise up the age-old foundations;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And you will be called the repairer of the breach,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The restorer of the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streets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in which to dwell.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72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8333" y="216722"/>
            <a:ext cx="1032344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路加福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Luke 4:1-2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耶穌被聖靈充滿，從約旦河回來，聖靈將他引到曠野，四十天受魔鬼的試探。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些日子沒有吃甚麼；日子滿了，他就餓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Jesus, full of the Holy Spirit, returned from the Jordan and was led around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by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the Spirit in the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wilderness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for forty days, being tempted by the devil. And He ate nothing during those days, and when they had ended, He became hungry.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6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8332" y="216722"/>
            <a:ext cx="10455963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路加福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Luke 4:13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魔鬼用完了各樣的試探，就暫時離開耶穌。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穌滿有聖靈的能力，回到加利利；他的名聲就傳遍了四方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When the devil had finished every temptation, he left Him until an opportune time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.  And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Jesus returned to Galilee in the power of the Spirit, and news about Him spread through all the surrounding district.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54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8" y="216722"/>
            <a:ext cx="105222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馬太福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</a:t>
            </a:r>
            <a:r>
              <a:rPr kumimoji="0" lang="en-US" altLang="zh-TW" sz="32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17:21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至於這一類的鬼，若不禱告、禁食，他就不出來（或譯：不能趕他出來）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But this kind does not go out except by prayer and fasting.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81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4782" y="172547"/>
            <a:ext cx="1033227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禁食禱告的大能 </a:t>
            </a:r>
            <a:r>
              <a:rPr kumimoji="0" lang="en-US" altLang="zh-TW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The Power of Fasting Prayer</a:t>
            </a:r>
            <a:endParaRPr kumimoji="0" lang="en-US" altLang="zh-TW" sz="40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6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靈裡的復興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Spiritual Revival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從罪中得潔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淨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Cleansing of sins</a:t>
            </a: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危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難中得解救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Delivery from crisis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尋求神的指引  </a:t>
            </a:r>
            <a:r>
              <a:rPr lang="en-US" altLang="zh-TW" sz="3600" b="1" dirty="0"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God’s revelation &amp; guidance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8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7" y="216722"/>
            <a:ext cx="1080052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58:3b-5a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哪，你們禁食的日子仍求利益，勒逼人為你們做苦工。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們禁食，卻互相爭競，以凶惡的拳頭打人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們今日禁食，不得使你們的聲音聽聞於上。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樣禁食豈是我所揀選、使人刻苦己心的日子嗎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5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 “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Is it a fast like this which I choose, a day for a man to humble himself?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81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7" y="216722"/>
            <a:ext cx="1080052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58:7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不是要把你的餅分給飢餓的人，將飄流的窮人接到你家中，見赤身的給他衣服遮體，顧恤自己的骨肉而不掩藏嗎？  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Is it not to divide your bread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with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the hungry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And bring the homeless poor into the house;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When you see the naked, to cover him;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And not to hide yourself from your own flesh?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54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8" y="56696"/>
            <a:ext cx="10557564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58:9-10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那時你求告，耶和華必應允；你呼求，他必說：我在這裡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你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若從你中間除掉重軛和指摘人的指頭，並發惡言的事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，你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心若向飢餓的人發憐憫，使困苦的人得滿足，你的光就必在黑暗中發現；你的幽暗必變如正午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 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Then you will call, and the Lord will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answer; You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will cry, and He will say, ‘Here I am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.’  If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you remove the yoke from your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midst, The pointing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of the finger and speaking wickedness,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And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if you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give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yourself to the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hungry, And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satisfy the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desire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of the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afflicted, Then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your light will rise in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darkness, And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your gloom will become like midday.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48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8" y="172547"/>
            <a:ext cx="10778434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但以理書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Daniel 9:3-6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我便禁食，披麻蒙灰，定意向主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神祈禱懇求。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向耶和華─我的</a:t>
            </a:r>
            <a:r>
              <a:rPr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神祈禱、認罪，說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主啊，大而可畏的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神，向愛主、守主誡命的人守約施慈愛。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們犯罪作孽，行惡叛逆，偏離你的誡命典章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，沒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有聽從你僕人眾先知奉你名向我們君王、首領、列祖，和國中一切百姓所說的話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3  So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I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gave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my attention to the Lord God to seek Him by prayer and supplications, with fasting, sackcloth and ashes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.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 4 I prayed to the Lord my God and confessed and said,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03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4782" y="172547"/>
            <a:ext cx="10332279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禁食禱告的大能 </a:t>
            </a:r>
            <a:r>
              <a:rPr lang="en-US" altLang="zh-TW" sz="32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The Power of Fasting Prayer</a:t>
            </a:r>
            <a:endParaRPr lang="en-US" altLang="zh-TW" sz="40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6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靈裡的復興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Spiritual Revival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從罪中得潔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淨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Cleansing of sins</a:t>
            </a: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危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難中得解救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Delivery from crisis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尋求神的指引  </a:t>
            </a:r>
            <a:r>
              <a:rPr lang="en-US" altLang="zh-TW" sz="3600" b="1" dirty="0"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God’s revelation &amp; guidance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61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7" y="216722"/>
            <a:ext cx="1094187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58:6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我所揀選的禁食不是要鬆開凶惡的繩，解下軛上的索，使被欺壓的得自由，折斷一切的軛嗎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？ 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Is this not the fast which I choose,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To loosen the bonds of wickedness,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To undo the bands of the yoke,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And to let the oppressed go free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And break every yoke?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60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8" y="172547"/>
            <a:ext cx="10778434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歷代志下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Chronicles 20:1-3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此後，摩押人和亞捫人，又有米烏尼人，一同來攻擊約沙法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有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人來報告約沙法說：「從海外亞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蘭那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邊有大軍來攻擊你，如今他們在哈洗遜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‧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他瑪，就是隱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‧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基底。」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沙法便懼怕，定意尋求耶和華，在猶大全地宣告禁食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3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Jehoshaphat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was afraid and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turned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his attention to seek the Lord, and proclaimed a fast throughout all Judah.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24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8" y="172547"/>
            <a:ext cx="10778434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以斯帖記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Esther 4:15-16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以斯帖就吩咐人回報末底改說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你當去招聚書珊城所有的猶大人，為我禁食三晝三夜，不吃不喝；我和我的宮女也要這樣禁食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後我違例進去見王，我若死就死吧！」。 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Then Esther told them to reply to Mordecai,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“Go, assemble all the Jews who are found in Susa, and fast for me; do not eat or drink for three days, night or day. I and my maidens also will fast in the same way. And thus I will go in to the king, which is not according to the law; and if I perish, I perish.”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18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4782" y="172547"/>
            <a:ext cx="10332279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禁食禱告的大能 </a:t>
            </a:r>
            <a:r>
              <a:rPr lang="en-US" altLang="zh-TW" sz="32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The Power of Fasting Prayer</a:t>
            </a:r>
            <a:endParaRPr lang="en-US" altLang="zh-TW" sz="40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6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靈裡的復興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Spiritual Revival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從罪中得潔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淨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Cleansing of sins</a:t>
            </a: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危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難中得解救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Delivery from crisis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尋求神的指引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God’s revelation &amp; guidance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52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9307" y="322740"/>
            <a:ext cx="1048688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58:11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耶和華也必時常引導你，在乾旱之地使你心滿意足，骨頭強壯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你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必像澆灌的園子，又像水流不絕的泉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源。 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And the Lord will continually guide you,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And satisfy your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desire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in scorched places,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And give strength to your bones;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And you will be like a watered garden,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And like a spring of water whose waters do not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fail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</a:rPr>
              <a:t>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75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8" y="0"/>
            <a:ext cx="1077843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但以理書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Daniel 9:3, 21-23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3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便禁食，披麻蒙灰，定意向主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神祈禱懇求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21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正禱告的時候，先前在異象中所見的那位加百列，奉命迅速飛來，約在獻晚祭的時候，按手在我身上。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指教我說：「但以理啊，現在我出來要使你有智慧，有聰明。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初懇求的時候，就發出命令，我來告訴你，因你大蒙眷愛；所以你要思想明白這以下的事和異象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3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So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I turned to the Lord God and pleaded with him in prayer and petition, in fasting, and in sackcloth and ashes.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33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6732" y="176965"/>
            <a:ext cx="10182085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以斯拉記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Ezra 8:21, 23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21 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時，我在亞哈瓦河邊宣告禁食，為要在我們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神面前克苦己心，求他使我們和婦人孩子，並一切所有的，都得平坦的道路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23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以我們禁食祈求我們的　神，他就應允了我們。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21  Then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I proclaimed a fast there at the river of </a:t>
            </a:r>
            <a:r>
              <a:rPr lang="en-US" sz="2800" b="1" dirty="0" err="1">
                <a:solidFill>
                  <a:srgbClr val="FFFFFF"/>
                </a:solidFill>
                <a:latin typeface="Century" panose="02040604050505020304" pitchFamily="18" charset="0"/>
              </a:rPr>
              <a:t>Ahava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, that we might humble ourselves before our God to seek from Him a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safe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journey for us, our little ones, and all our possessions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23 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So we fasted and sought our God concerning this matter, and He </a:t>
            </a: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listened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to our entreaty.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47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8" y="216722"/>
            <a:ext cx="10778434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13:2-3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他們事奉主、禁食的時候，聖靈說：「要為我分派巴拿巴和掃羅，去做我召他們所做的工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。」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於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是禁食禱告，按手在他們頭上，就打發他們去了。 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While they were ministering to the Lord and fasting, the Holy Spirit said, “Set apart for Me Barnabas and Saul for the work to which I have called them.”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Then, when they had fasted and prayed and laid their hands on them, they sent them away.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72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2209" y="278296"/>
            <a:ext cx="9952384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禁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食禱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告的注意事項 </a:t>
            </a:r>
            <a:r>
              <a:rPr kumimoji="0" lang="en-US" altLang="zh-TW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Precautions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心的預備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altLang="zh-TW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設立目標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altLang="zh-TW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身體的預備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停止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禁食須知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731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3965" y="278296"/>
            <a:ext cx="1082702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為復興特會禁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食禱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告 </a:t>
            </a:r>
            <a:r>
              <a:rPr kumimoji="0" lang="en-US" altLang="zh-TW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Praying</a:t>
            </a:r>
            <a:r>
              <a:rPr kumimoji="0" lang="en-US" altLang="zh-TW" sz="2800" b="1" i="0" u="sng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for the Conference</a:t>
            </a:r>
            <a:endParaRPr kumimoji="0" lang="en-US" altLang="zh-TW" sz="28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自己以及所有參加復興特會的弟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兄  姊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妹禱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會禱告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講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員何牧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師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及服事的同工禱告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414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461" y="0"/>
            <a:ext cx="9209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9997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48139" y="53010"/>
            <a:ext cx="1082702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禁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食禱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告的感動 </a:t>
            </a:r>
            <a:r>
              <a:rPr kumimoji="0" lang="en-US" altLang="zh-TW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Inspirations sharing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我們要靠着主，倚賴他的大能大力作剛強的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人；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要穿戴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神所賜的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全副軍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裝。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求圣灵赐下突破的恩膏和心志，重启生命的动力，使弟兄姐妹用信心和凯歌征服自己经过多次失败没有攻克的高山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CN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主的靈要釋放我們，救拔我們脱離一切捆綁，剛強壯膽去傳福音，釋放被擄者得醫治，得自由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301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9307" y="97453"/>
            <a:ext cx="9912623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耶利米書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Jeremiah 29:12-13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你們要呼求我，禱告我，我就應允你們。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你們尋求我，若專心尋求我，就必尋見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Then you will call upon Me and come and pray to Me, and I will listen to you.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You will seek Me and find Me when you search for Me with all your heart.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64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lang="en-US" altLang="zh-TW" sz="5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我以禱告來到你跟前</a:t>
            </a:r>
            <a:r>
              <a:rPr lang="zh-TW" alt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14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</a:t>
            </a: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58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66608</TotalTime>
  <Words>2185</Words>
  <Application>Microsoft Office PowerPoint</Application>
  <PresentationFormat>Widescreen</PresentationFormat>
  <Paragraphs>431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33</vt:i4>
      </vt:variant>
    </vt:vector>
  </HeadingPairs>
  <TitlesOfParts>
    <vt:vector size="59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5618</cp:revision>
  <dcterms:created xsi:type="dcterms:W3CDTF">2014-11-02T05:55:36Z</dcterms:created>
  <dcterms:modified xsi:type="dcterms:W3CDTF">2022-05-03T07:04:09Z</dcterms:modified>
</cp:coreProperties>
</file>