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0512" r:id="rId10"/>
  </p:sldMasterIdLst>
  <p:notesMasterIdLst>
    <p:notesMasterId r:id="rId24"/>
  </p:notesMasterIdLst>
  <p:sldIdLst>
    <p:sldId id="11465" r:id="rId11"/>
    <p:sldId id="11472" r:id="rId12"/>
    <p:sldId id="11473" r:id="rId13"/>
    <p:sldId id="11474" r:id="rId14"/>
    <p:sldId id="11475" r:id="rId15"/>
    <p:sldId id="11476" r:id="rId16"/>
    <p:sldId id="11477" r:id="rId17"/>
    <p:sldId id="11478" r:id="rId18"/>
    <p:sldId id="11479" r:id="rId19"/>
    <p:sldId id="11480" r:id="rId20"/>
    <p:sldId id="11481" r:id="rId21"/>
    <p:sldId id="11482" r:id="rId22"/>
    <p:sldId id="11125" r:id="rId2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3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30F319-BAAE-4FA6-BC60-36C5CB1BD0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28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0F94A5-78CB-4B23-8253-DBEA134307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112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FFD0E2-BD8B-4D8B-89D5-B9B75EAD5A7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469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71E355-09BF-4E98-A183-BABD8C92B59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1786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標楷體" panose="03000509000000000000" pitchFamily="65" charset="-12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6C7837-63F3-4EB8-9A5E-15A556212FC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794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5/9/2022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5/9/2022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B5121E7-89D8-49D2-8122-6038B4D697DC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8532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B596946-341A-4EDC-ACB2-C70848137B54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6176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F34626A-D7DA-47AC-9240-CFD4E5B68807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1208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882F4D5-78D0-44C6-9103-F07467BB4D08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5421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85F1DB-4CF3-47AF-96A9-B2B2F1347251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3962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A92ECFD-F1DC-4AFF-A0C9-88639DCC4AC4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6593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48A318A-4796-4509-A2FC-77D205920D85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80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912A61C-A6A1-419A-981F-16896F5E9227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483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002A07-1488-422C-AB5B-A3B49F8D72A1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5855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F496F6-2BBB-4C65-B9D2-4A6E321556FE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250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AE99DE3-E0DB-401D-8086-7CEFE89AE286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83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298D860-DB77-4A58-83C5-21BDB4C2B828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4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13" r:id="rId1"/>
    <p:sldLayoutId id="2147500514" r:id="rId2"/>
    <p:sldLayoutId id="2147500515" r:id="rId3"/>
    <p:sldLayoutId id="2147500516" r:id="rId4"/>
    <p:sldLayoutId id="2147500517" r:id="rId5"/>
    <p:sldLayoutId id="2147500518" r:id="rId6"/>
    <p:sldLayoutId id="2147500519" r:id="rId7"/>
    <p:sldLayoutId id="2147500520" r:id="rId8"/>
    <p:sldLayoutId id="2147500521" r:id="rId9"/>
    <p:sldLayoutId id="2147500522" r:id="rId10"/>
    <p:sldLayoutId id="21475005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b="1" smtClean="0">
              <a:ea typeface="UWCZYF (Big5)" charset="-120"/>
            </a:endParaRP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和諧的親子關係</a:t>
            </a:r>
            <a:r>
              <a:rPr lang="zh-TW" altLang="en-US" sz="4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Harmonious Parent-Child Relationship</a:t>
            </a:r>
            <a:br>
              <a:rPr lang="en-US" altLang="zh-TW" sz="4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波特蘭靈糧堂 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黃薛媖師母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May 08</a:t>
            </a:r>
            <a:r>
              <a:rPr lang="en-US" altLang="zh-TW" sz="36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th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, 2022</a:t>
            </a:r>
            <a:r>
              <a:rPr lang="en-US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2000" dirty="0">
              <a:solidFill>
                <a:schemeClr val="tx1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1624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5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親子關係聖經經文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marL="0" indent="0" eaLnBrk="1" hangingPunct="1">
              <a:lnSpc>
                <a:spcPts val="4500"/>
              </a:lnSpc>
              <a:buNone/>
            </a:pPr>
            <a:r>
              <a:rPr lang="zh-TW" altLang="en-US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6:1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你們作兒女的，要在主裡聽從父母，這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是理所當然的。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這是基督徒的本份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4500"/>
              </a:lnSpc>
              <a:buNone/>
            </a:pPr>
            <a:r>
              <a:rPr lang="zh-TW" altLang="en-US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6:2-3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「要孝敬父母，使你得福，在世長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壽」這是第一條帶應許的誡命。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500"/>
              </a:lnSpc>
              <a:buNone/>
            </a:pPr>
            <a:r>
              <a:rPr lang="zh-TW" altLang="en-US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6:4</a:t>
            </a:r>
            <a:r>
              <a:rPr lang="zh-TW" altLang="en-US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「你們作父親的，不要惹兒女的氣，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只要照著主的教訓和警戒，養育他們。」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500"/>
              </a:lnSpc>
              <a:buNone/>
            </a:pPr>
            <a:r>
              <a:rPr lang="zh-TW" altLang="en-US" sz="3600" b="1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600" b="1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485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5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做兒女的要孝敬父母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514350" indent="-514350" eaLnBrk="1" hangingPunct="1">
              <a:lnSpc>
                <a:spcPts val="4000"/>
              </a:lnSpc>
              <a:buFont typeface="Times New Roman" panose="02020603050405020304" pitchFamily="18" charset="0"/>
              <a:buAutoNum type="arabicPeriod"/>
              <a:defRPr/>
            </a:pPr>
            <a:r>
              <a:rPr lang="zh-TW" altLang="en-US" b="1" dirty="0" smtClean="0">
                <a:ea typeface="PMingLiU" panose="02020500000000000000" pitchFamily="18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聽從父母是神的誡命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5:16;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6:1)</a:t>
            </a:r>
            <a:r>
              <a:rPr lang="zh-TW" altLang="en-US" b="1" dirty="0" smtClean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b="1" dirty="0" smtClean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0050" lvl="1" indent="0" eaLnBrk="1" hangingPunct="1">
              <a:lnSpc>
                <a:spcPts val="4000"/>
              </a:lnSpc>
              <a:buNone/>
              <a:defRPr/>
            </a:pP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a.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是人與人關係的第一條誡命</a:t>
            </a:r>
            <a:r>
              <a:rPr lang="en-US" altLang="zh-TW" sz="32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200" b="1" dirty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0050" lvl="1" indent="0" eaLnBrk="1" hangingPunct="1">
              <a:lnSpc>
                <a:spcPts val="4000"/>
              </a:lnSpc>
              <a:buNone/>
              <a:defRPr/>
            </a:pP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b.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是第一條帶應許的誡命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6:2)</a:t>
            </a:r>
            <a:r>
              <a:rPr lang="zh-TW" altLang="en-US" sz="32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直譯</a:t>
            </a:r>
            <a:r>
              <a:rPr lang="zh-TW" altLang="en-US" sz="3200" b="1" dirty="0">
                <a:ea typeface="PMingLiU" panose="02020500000000000000" pitchFamily="18" charset="-120"/>
              </a:rPr>
              <a:t>「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要敬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重你的父親和母親，這是第一條帶應許的誡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命：使你亨通，在地上長壽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lvl="2" indent="-342900" eaLnBrk="1" hangingPunct="1">
              <a:lnSpc>
                <a:spcPts val="4000"/>
              </a:lnSpc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「得福」事事亨通，平安順利 </a:t>
            </a:r>
            <a:r>
              <a:rPr lang="zh-TW" altLang="en-US" sz="32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200" b="1" dirty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 indent="-342900" eaLnBrk="1" hangingPunct="1">
              <a:lnSpc>
                <a:spcPts val="4000"/>
              </a:lnSpc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「長壽」日子滿足</a:t>
            </a:r>
            <a:endParaRPr lang="en-US" altLang="zh-TW" sz="3200" b="1" dirty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</a:t>
            </a:r>
            <a:r>
              <a:rPr lang="en-US" altLang="zh-TW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5:16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當照耶和華你神所吩咐的孝敬父母，使你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得福，並使你的日子在耶和華你神所賜你的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地上得以長久</a:t>
            </a:r>
            <a:endParaRPr lang="en-US" altLang="en-US" b="1" dirty="0" smtClean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619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5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做兒女的要孝敬父母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 eaLnBrk="1" hangingPunct="1">
              <a:lnSpc>
                <a:spcPts val="4500"/>
              </a:lnSpc>
              <a:buNone/>
              <a:defRPr/>
            </a:pPr>
            <a:r>
              <a:rPr lang="en-US" altLang="zh-TW" b="1" dirty="0" smtClean="0"/>
              <a:t>2.</a:t>
            </a:r>
            <a:r>
              <a:rPr lang="zh-TW" altLang="en-US" b="1" dirty="0" smtClean="0"/>
              <a:t> 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在凡事上尊榮父母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00050" lvl="1" indent="0" eaLnBrk="1" hangingPunct="1">
              <a:lnSpc>
                <a:spcPts val="4500"/>
              </a:lnSpc>
              <a:buNone/>
              <a:defRPr/>
            </a:pP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紀念父母的好處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「孝敬」包括順從、尊敬、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愛護、使父母身心感到快樂。</a:t>
            </a:r>
            <a:r>
              <a:rPr lang="zh-TW" altLang="en-US" sz="3200" b="1" dirty="0">
                <a:solidFill>
                  <a:srgbClr val="80008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b="1" dirty="0">
              <a:solidFill>
                <a:srgbClr val="80008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00050" lvl="1" indent="0" eaLnBrk="1" hangingPunct="1">
              <a:lnSpc>
                <a:spcPts val="4500"/>
              </a:lnSpc>
              <a:buNone/>
              <a:defRPr/>
            </a:pPr>
            <a:r>
              <a:rPr lang="en-US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關心父母的需要</a:t>
            </a:r>
            <a:endParaRPr lang="en-US" altLang="zh-TW" sz="3200" b="1" dirty="0">
              <a:solidFill>
                <a:srgbClr val="80008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45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學習體恤父母因年紀老邁的身體上的軟弱，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關心他們身心靈的需要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lvl="1" eaLnBrk="1" hangingPunct="1">
              <a:lnSpc>
                <a:spcPts val="45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常常為他們禱告</a:t>
            </a:r>
            <a:endParaRPr lang="en-US" altLang="en-US" sz="3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075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974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做父母的要教導兒女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 indent="0" eaLnBrk="1" hangingPunct="1">
              <a:lnSpc>
                <a:spcPts val="4500"/>
              </a:lnSpc>
              <a:buNone/>
            </a:pPr>
            <a:r>
              <a:rPr lang="en-US" altLang="zh-TW" sz="3600" b="1">
                <a:ea typeface="PMingLiU" panose="02020500000000000000" pitchFamily="18" charset="-120"/>
              </a:rPr>
              <a:t>1.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照著主的教訓教導兒女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6:4)</a:t>
            </a:r>
          </a:p>
          <a:p>
            <a:pPr marL="400050" lvl="1" indent="0" eaLnBrk="1" hangingPunct="1">
              <a:lnSpc>
                <a:spcPts val="4500"/>
              </a:lnSpc>
              <a:buNone/>
            </a:pP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a.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教導兒女認識神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0050" lvl="1" indent="0" eaLnBrk="1" hangingPunct="1">
              <a:lnSpc>
                <a:spcPts val="4500"/>
              </a:lnSpc>
              <a:buNone/>
            </a:pPr>
            <a:r>
              <a:rPr lang="en-US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b.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幫助兒女建立良好的自我形象和屬神的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價值觀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0050" lvl="1" indent="0" eaLnBrk="1" hangingPunct="1">
              <a:lnSpc>
                <a:spcPts val="4500"/>
              </a:lnSpc>
              <a:buNone/>
            </a:pP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c.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教導兒女明白自己的社會責任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500"/>
              </a:lnSpc>
              <a:buNone/>
            </a:pP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 要用生活的榜樣教導兒女</a:t>
            </a: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500"/>
              </a:lnSpc>
              <a:buNone/>
            </a:pPr>
            <a:endParaRPr lang="en-US" altLang="zh-TW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500"/>
              </a:lnSpc>
              <a:buNone/>
            </a:pPr>
            <a:r>
              <a:rPr lang="zh-TW" altLang="en-US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600" b="1" u="sng">
                <a:latin typeface="標楷體" panose="03000509000000000000" pitchFamily="65" charset="-120"/>
                <a:ea typeface="標楷體" panose="03000509000000000000" pitchFamily="65" charset="-120"/>
              </a:rPr>
              <a:t>6:4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 你們作父親的，不要惹兒女的氣，只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要照著主的教訓和警戒，養育他們。</a:t>
            </a:r>
            <a:endParaRPr lang="zh-TW" altLang="en-US" sz="3600" b="1" u="sng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878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974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做父母的要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按主的教訓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教導兒女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教導兒女認識神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敬畏神是智慧的開端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9:10,1:7;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111:10)</a:t>
            </a:r>
            <a:endParaRPr lang="en-US" altLang="zh-TW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屬靈的人能看透萬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2:15)</a:t>
            </a: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111:10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敬畏耶和華是智慧的開端；凡遵行他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令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的是聰明人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。耶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和華是永遠當讚美的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2:15</a:t>
            </a:r>
            <a:r>
              <a:rPr lang="zh-TW" altLang="en-US" b="1" dirty="0" smtClean="0"/>
              <a:t> 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靈的人能看透萬事，卻沒有一人能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透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了他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969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746125"/>
          </a:xfrm>
        </p:spPr>
        <p:txBody>
          <a:bodyPr/>
          <a:lstStyle/>
          <a:p>
            <a:pPr eaLnBrk="1" hangingPunct="1">
              <a:lnSpc>
                <a:spcPts val="32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做父母的要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按主的教訓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教導兒女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 eaLnBrk="1" hangingPunct="1">
              <a:lnSpc>
                <a:spcPts val="3500"/>
              </a:lnSpc>
              <a:buNone/>
              <a:defRPr/>
            </a:pP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幫助兒女建立良好的自我形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象和屬神的價值觀</a:t>
            </a:r>
            <a:r>
              <a:rPr lang="zh-TW" altLang="en-US" b="1" dirty="0" smtClean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b="1" dirty="0" smtClean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5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原生家庭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CN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父母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對兒</a:t>
            </a:r>
            <a:r>
              <a:rPr lang="zh-CN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童自我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形象的發展有</a:t>
            </a:r>
            <a:r>
              <a:rPr lang="zh-CN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着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zh-CN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非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常重要的比重</a:t>
            </a:r>
            <a:endParaRPr lang="en-US" altLang="zh-TW" sz="3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5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不要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惹兒女的氣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用正面鼓勵的話代替批評責</a:t>
            </a:r>
            <a:r>
              <a:rPr lang="en-US" altLang="zh-TW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罵</a:t>
            </a:r>
            <a:endParaRPr lang="en-US" altLang="zh-TW" sz="3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eaLnBrk="1" hangingPunct="1">
              <a:lnSpc>
                <a:spcPts val="35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不要在怒氣、血氣中管教孩子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6:4)</a:t>
            </a:r>
            <a:r>
              <a:rPr lang="zh-TW" altLang="en-US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eaLnBrk="1" hangingPunct="1">
              <a:lnSpc>
                <a:spcPts val="3500"/>
              </a:lnSpc>
              <a:defRPr/>
            </a:pP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不要比較</a:t>
            </a:r>
            <a:endParaRPr lang="en-US" altLang="zh-TW" sz="3200" b="1" dirty="0">
              <a:solidFill>
                <a:srgbClr val="80008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500"/>
              </a:lnSpc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給予適當的責任，按年紀訓練孩子分擔家事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培養自我管理、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做事能力</a:t>
            </a:r>
            <a:r>
              <a:rPr lang="zh-TW" altLang="en-US" sz="3200" b="1" dirty="0">
                <a:solidFill>
                  <a:srgbClr val="80008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200" b="1" dirty="0">
                <a:latin typeface="DFKai-SB" panose="03000509000000000000" pitchFamily="65" charset="-120"/>
                <a:ea typeface="DFKai-SB" panose="03000509000000000000" pitchFamily="65" charset="-120"/>
              </a:rPr>
              <a:t>自信心和責任感</a:t>
            </a:r>
            <a:endParaRPr lang="en-US" altLang="zh-TW" sz="3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1" indent="0" eaLnBrk="1" hangingPunct="1">
              <a:lnSpc>
                <a:spcPts val="3500"/>
              </a:lnSpc>
              <a:buNone/>
              <a:defRPr/>
            </a:pPr>
            <a:endParaRPr lang="en-US" altLang="zh-TW" sz="3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 eaLnBrk="1" hangingPunct="1">
              <a:lnSpc>
                <a:spcPts val="3500"/>
              </a:lnSpc>
              <a:buNone/>
              <a:defRPr/>
            </a:pP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6:4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你們作父親的，不要惹兒女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的氣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021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974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做父母的要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按主的教訓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教導兒女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哈佛大學學者曾經做過一項調查研究</a:t>
            </a:r>
          </a:p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得出一個驚人的結論：</a:t>
            </a:r>
          </a:p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愛做家事的孩子和不愛作家事的孩子</a:t>
            </a:r>
          </a:p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成年之後的就業率為 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15 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比 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</a:p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犯罪率是 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1 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比 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</a:p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 b="1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</a:p>
          <a:p>
            <a:pPr marL="400050" lvl="1" indent="0">
              <a:lnSpc>
                <a:spcPts val="4500"/>
              </a:lnSpc>
              <a:buNone/>
            </a:pPr>
            <a:r>
              <a:rPr lang="zh-TW" altLang="en-US" sz="4000" b="1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30700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898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做父母的要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按主的教訓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教導兒女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1143000"/>
            <a:ext cx="9144000" cy="5715000"/>
          </a:xfrm>
        </p:spPr>
        <p:txBody>
          <a:bodyPr/>
          <a:lstStyle/>
          <a:p>
            <a:pPr marL="0" indent="0" eaLnBrk="1" hangingPunct="1">
              <a:lnSpc>
                <a:spcPts val="4500"/>
              </a:lnSpc>
              <a:buNone/>
              <a:defRPr/>
            </a:pP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c.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教導兒女明白自己的社會責任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457200">
              <a:lnSpc>
                <a:spcPts val="4500"/>
              </a:lnSpc>
              <a:defRPr/>
            </a:pP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社區責任的教導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社區服務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indent="0">
              <a:lnSpc>
                <a:spcPts val="4500"/>
              </a:lnSpc>
              <a:buNone/>
              <a:defRPr/>
            </a:pPr>
            <a:r>
              <a:rPr lang="zh-TW" altLang="en-US" sz="3600" b="1" dirty="0"/>
              <a:t> </a:t>
            </a:r>
            <a:endParaRPr lang="zh-TW" alt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6175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974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父母要用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生活的榜樣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教導兒女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eaLnBrk="1" hangingPunct="1">
              <a:lnSpc>
                <a:spcPts val="45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孩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子會下意識複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製父母的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行為模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式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希望孩子成為怎樣的人，就先從孩子眼中看到的那個你開始做起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45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孩子也用他們的標準來看你是怎樣的基督徒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45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還沒信主的家人，你要來成為第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本福音書</a:t>
            </a:r>
          </a:p>
          <a:p>
            <a:pPr marL="0" indent="0" eaLnBrk="1" hangingPunct="1">
              <a:lnSpc>
                <a:spcPts val="4500"/>
              </a:lnSpc>
              <a:buNone/>
              <a:defRPr/>
            </a:pP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7615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876"/>
            <a:ext cx="9144000" cy="7461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要禱告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將你的家交託給神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eaLnBrk="1" hangingPunct="1">
              <a:lnSpc>
                <a:spcPts val="38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在神凡事都能 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太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19:26;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可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9:23) 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8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神會保全我們交託給他的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提後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1:12)</a:t>
            </a:r>
          </a:p>
          <a:p>
            <a:pPr lvl="1" eaLnBrk="1" hangingPunct="1">
              <a:lnSpc>
                <a:spcPts val="3800"/>
              </a:lnSpc>
            </a:pP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保全</a:t>
            </a:r>
            <a:r>
              <a:rPr lang="en-US" altLang="zh-TW" sz="32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看守，護衛 </a:t>
            </a:r>
            <a:endParaRPr lang="en-US" altLang="zh-TW" sz="3200" b="1">
              <a:ea typeface="PMingLiU" panose="02020500000000000000" pitchFamily="18" charset="-120"/>
            </a:endParaRPr>
          </a:p>
          <a:p>
            <a:pPr eaLnBrk="1" hangingPunct="1">
              <a:lnSpc>
                <a:spcPts val="38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神會使父母的心轉向兒女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兒女的心轉向父母 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瑪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4:6)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800"/>
              </a:lnSpc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太</a:t>
            </a:r>
            <a:r>
              <a:rPr lang="en-US" altLang="zh-TW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19:26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耶穌看著他們，說：「在人這是不能的，在神凡事都能」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800"/>
              </a:lnSpc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可</a:t>
            </a:r>
            <a:r>
              <a:rPr lang="en-US" altLang="zh-TW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9:23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耶穌對他說：你若能信，在信的人，凡事都能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800"/>
              </a:lnSpc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提後</a:t>
            </a:r>
            <a:r>
              <a:rPr lang="en-US" altLang="zh-TW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1:12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因為知道我所信的是誰，也深信他能保全我所交付他的，直到那日</a:t>
            </a:r>
            <a:endParaRPr lang="en-US" altLang="zh-TW" b="1" u="sng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55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永遠不分離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66052</TotalTime>
  <Words>619</Words>
  <Application>Microsoft Office PowerPoint</Application>
  <PresentationFormat>Widescreen</PresentationFormat>
  <Paragraphs>80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13</vt:i4>
      </vt:variant>
    </vt:vector>
  </HeadingPairs>
  <TitlesOfParts>
    <vt:vector size="38" baseType="lpstr">
      <vt:lpstr>DFKai-SB</vt:lpstr>
      <vt:lpstr>DFKai-SB</vt:lpstr>
      <vt:lpstr>Microsoft YaHei</vt:lpstr>
      <vt:lpstr>PMingLiU</vt:lpstr>
      <vt:lpstr>PMingLiU</vt:lpstr>
      <vt:lpstr>宋体</vt:lpstr>
      <vt:lpstr>UWCZYF (Big5)</vt:lpstr>
      <vt:lpstr>Arial</vt:lpstr>
      <vt:lpstr>Arial Narrow</vt:lpstr>
      <vt:lpstr>Calibri</vt:lpstr>
      <vt:lpstr>Cambria</vt:lpstr>
      <vt:lpstr>Century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Default Design</vt:lpstr>
      <vt:lpstr>PowerPoint Presentation</vt:lpstr>
      <vt:lpstr> 和諧的親子關係 Harmonious Parent-Child Relationship   波特蘭靈糧堂  黃薛媖師母 May 08th, 2022 </vt:lpstr>
      <vt:lpstr> 親子關係聖經經文 </vt:lpstr>
      <vt:lpstr> 做兒女的要孝敬父母 </vt:lpstr>
      <vt:lpstr> 做兒女的要孝敬父母 </vt:lpstr>
      <vt:lpstr> 做父母的要教導兒女 </vt:lpstr>
      <vt:lpstr> 做父母的要按主的教訓教導兒女 </vt:lpstr>
      <vt:lpstr> 做父母的要按主的教訓教導兒女 </vt:lpstr>
      <vt:lpstr> 做父母的要按主的教訓教導兒女 </vt:lpstr>
      <vt:lpstr> 做父母的要按主的教訓教導兒女 </vt:lpstr>
      <vt:lpstr> 父母要用生活的榜樣教導兒女 </vt:lpstr>
      <vt:lpstr> 要禱告將你的家交託給神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5569</cp:revision>
  <dcterms:created xsi:type="dcterms:W3CDTF">2014-11-02T05:55:36Z</dcterms:created>
  <dcterms:modified xsi:type="dcterms:W3CDTF">2022-05-10T03:14:02Z</dcterms:modified>
</cp:coreProperties>
</file>