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3" r:id="rId3"/>
    <p:sldId id="258" r:id="rId4"/>
    <p:sldId id="259" r:id="rId5"/>
    <p:sldId id="260" r:id="rId6"/>
    <p:sldId id="261" r:id="rId7"/>
    <p:sldId id="257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023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134C0-DA5D-4272-B83F-BE715756B690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2E5DF-8CF9-4D9E-AAA8-77850B48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0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09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83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34CC-9CB0-1F26-9683-275935D6C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A3A55-DE7F-2372-2BCC-72A9D9F23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7FDAB-24D9-ABCE-DBA3-E0542E0D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2B019-C722-8E4D-976F-F1C921BC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08877-234F-042D-695C-50F85C9D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6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7FA6-0635-8B16-F596-41E82BD0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FFB69-2E18-27FA-55B7-701DD243D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3F336-EE8C-6979-1B07-D631F007A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ECB00-A1C8-A97E-8824-0CA90535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D3B61-539D-4DD6-5B09-6371BF47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7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4FA9-E616-984B-0F5D-996C1673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FAD0F-6F79-C121-55E0-FE236EEC3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5E98F-BFED-9C4B-5AC9-996E8BFC8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784C2-FAFD-40E7-1E54-DE7AE757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C0DC3-E0CD-7F22-01FA-FFA9580B1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3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89CE-4197-1E23-4AB6-8ED27A4A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9386E-6BEC-DB96-ADDE-03DCC3C9F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7B287-F0BB-0B05-2BD0-8699E0EAF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D6D30-787C-3AA5-C98A-3CFC8EFBE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D7F5B-5399-CBDA-9E15-46BC1D62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42B3E-7409-5E0A-FA13-30E82284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6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1E100-6E87-2172-7DE4-7629CAAF5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75A1D-AF67-AA7D-B2B6-771CF3EAF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6017B-0D39-2316-5D00-0445C9324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B0587-741E-2733-0880-3F273BE5D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A89DC8-4009-8113-6C81-E9708954C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A87D1-18B2-A862-A1B4-9B27763F8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5600AB-73DA-BD41-677F-9DAA37AAD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BA9B05-0692-E398-456F-BA772597E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6B19-8B12-0D8F-F0D9-502EC302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3FC2C9-467D-F62A-596D-A69783477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2E272-00D7-3FBD-7A40-A277BF4D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9C070-EEF5-9EA5-0D65-C49EFE59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8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E9723F-8000-2276-619B-D3473631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FFAB5-FD27-8500-144F-D502F249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618AA-67A9-CB28-612E-773F3AF8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0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AF6A-652B-4D2F-F8A5-629BBE09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4A627-1F19-E0AB-2586-A155E4C24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33DC4-5FF1-6154-4B8D-65062F195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4A567-5DA0-E2CD-A7B2-A8E7E1CD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6E992-60D2-7AE6-4158-E6C3F2989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673D5-4799-036A-6EA4-C38AF9DC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7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10D6-47C6-E0A6-1C53-9D0BAD2D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952BD-15F7-2922-1F88-C9BA3E3B9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CE286-758C-DBE0-8E64-243F6046D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32F87-9FD9-0AE6-769D-D4AC4B05B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59DA6-DB37-6B89-511F-B08896FF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86664-6C22-B32B-2B72-730AD8326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5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343E8-8603-C73B-AEF8-C257BF6C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5A548-45B2-496C-26FC-957FB1816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8A390-C59A-E227-CBE0-112B47E9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E6DCA-4E85-5488-49DE-B53022B5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307A8-83E1-E7ED-723E-FA40F8D98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4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DFD7F1-1580-54E8-263C-CF5A97EAB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6CB6E5-92C6-EEA3-29F2-15172133F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AC96C-C2ED-98EC-A16D-F66C15BB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DCB63-3F8A-617E-2960-FF8D4D1C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8B24F-A40A-ED2D-DDC0-DF544249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0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863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1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183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30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1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946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875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507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725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15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10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D28D65-169A-B2F1-3823-F42A0A718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C78D6-7EDF-95E4-2ACA-BC602CD6C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3ABDD-099A-77F1-36F5-E7D85C76A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DA676-3D79-4849-B7AD-4B054891373F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5BDF9-470C-7FA3-BFC9-0694D80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CEA53-7541-A90B-EC91-9530300BA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67977-34B5-4541-BB6D-744100616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6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05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matthew/9-16.htm" TargetMode="External"/><Relationship Id="rId2" Type="http://schemas.openxmlformats.org/officeDocument/2006/relationships/hyperlink" Target="https://cnbible.com/matthew/9-15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nbible.com/matthew/9-17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matthew/3-8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matthew/23-28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24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2DA6-F2F5-E72D-FDF7-9AEA82F9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6981"/>
            <a:ext cx="10515600" cy="1742536"/>
          </a:xfrm>
        </p:spPr>
        <p:txBody>
          <a:bodyPr>
            <a:noAutofit/>
          </a:bodyPr>
          <a:lstStyle/>
          <a:p>
            <a:pPr algn="ctr"/>
            <a:r>
              <a:rPr lang="zh-CN" altLang="en-US" sz="54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成爲新皮袋承接新酒</a:t>
            </a:r>
            <a:r>
              <a:rPr lang="en-US" altLang="zh-TW" sz="5400" b="1" dirty="0">
                <a:solidFill>
                  <a:srgbClr val="00132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5400" b="1" dirty="0">
                <a:solidFill>
                  <a:srgbClr val="00132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5400" b="1" dirty="0">
                <a:solidFill>
                  <a:srgbClr val="00132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New Wine in New Wineskins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4443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1C729-C26C-4F91-6C26-C2985FE3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4769"/>
          </a:xfrm>
        </p:spPr>
        <p:txBody>
          <a:bodyPr>
            <a:normAutofit fontScale="90000"/>
          </a:bodyPr>
          <a:lstStyle/>
          <a:p>
            <a:r>
              <a:rPr lang="zh-TW" sz="40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主題經文</a:t>
            </a:r>
            <a:r>
              <a:rPr lang="en-US" altLang="zh-TW" sz="40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zh-CN" altLang="en-US" sz="4000" b="1" dirty="0">
                <a:solidFill>
                  <a:srgbClr val="00132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馬太福音</a:t>
            </a:r>
            <a:r>
              <a:rPr lang="en-US" altLang="zh-CN" sz="4000" b="1" dirty="0">
                <a:solidFill>
                  <a:srgbClr val="00132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/Matthew 9</a:t>
            </a:r>
            <a:r>
              <a:rPr lang="zh-CN" altLang="en-US" sz="4000" b="1" dirty="0">
                <a:solidFill>
                  <a:srgbClr val="00132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4000" b="1" dirty="0">
                <a:solidFill>
                  <a:srgbClr val="00132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14-17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BD995-B9C3-7C48-47C6-EB08F4F9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422"/>
            <a:ext cx="10515600" cy="58055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那 時 ， 約 翰 的 門 徒 來 見 耶 穌 ， 說 ： 我 們 和 法 利 賽 人 常 常 禁 食 ， 你 的 門 徒 倒 不 禁 食 ， 這 是 為 甚 麼 呢 ？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15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穌 對 他 們 說 ： 新 郎 和 陪 伴 之 人 同 在 的 時 候 ， 陪 伴 之 人 豈 能 哀 慟 呢 ？ 但 日 子 將 到 ， 新 郎 要 離 開 他 們 ， 那 時 候 他 們 就 要 禁 食 。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16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沒 有 人 把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新 布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補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舊 衣 服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上 ； 因 為 所 補 上 的 反 帶 壞 了 那 衣 服 ， 破 的 就 更 大 了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17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也 沒 有 人 把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新 酒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裝 在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舊 皮 袋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裡 ； 若 是 這 樣 ， 皮 袋 就 裂 開 ， 酒 漏 出 來 ， 連 皮 袋 也 壞 了 。 惟 獨 把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新 酒 裝 在 新 皮 袋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裡 ， 兩 樣 就 都 保 全 了 。</a:t>
            </a:r>
            <a:b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</a:b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4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20DD8-B2FC-3192-4E1C-8916D6549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7516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一．老舊的宗教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配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不上賜給人生命的主耶穌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EF49E-B477-C9FF-5E13-01425A34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852"/>
            <a:ext cx="10515600" cy="5469147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僵化的的宗教外貌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施洗約翰的門徒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7-8-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你們是毒蛇的種類，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B.</a:t>
            </a:r>
            <a:r>
              <a:rPr lang="zh-TW" sz="3600" b="1" dirty="0"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誰是法利賽人？</a:t>
            </a:r>
            <a:endParaRPr lang="en-US" altLang="zh-TW" sz="3600" b="1" dirty="0"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字意：</a:t>
            </a:r>
            <a:r>
              <a:rPr 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分離者或分別出來的人</a:t>
            </a:r>
            <a:endParaRPr lang="en-US" altLang="zh-TW" sz="3600" b="1" dirty="0">
              <a:solidFill>
                <a:srgbClr val="FF0000"/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7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07586A-52A6-5D39-8278-2A5D041EB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0062"/>
            <a:ext cx="10515600" cy="635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新舊難合</a:t>
            </a:r>
            <a:endParaRPr lang="en-US" sz="3600" b="1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27-28-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你們這假冒為善的文士和法利賽人有禍了！因為你們好像粉飾的墳墓，外面好看，裡面卻裝滿了死人的骨頭和一切的汙穢。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你們也是如此，在人前，外面顯出公義來，裡面卻裝滿了假善和不法的事。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A.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爲什麽新布不能直接補在舊衣服上面？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主耶穌說：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B.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爲什麽新酒不能裝在舊皮袋裏？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63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B47A66-244F-CF6E-06F4-3084BC6212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130060"/>
            <a:ext cx="5338617" cy="5584775"/>
          </a:xfrm>
          <a:prstGeom prst="rect">
            <a:avLst/>
          </a:prstGeom>
        </p:spPr>
      </p:pic>
      <p:pic>
        <p:nvPicPr>
          <p:cNvPr id="1026" name="Picture 2" descr="New wine is for fresh wineskins | Ferrell's Travel Blog">
            <a:extLst>
              <a:ext uri="{FF2B5EF4-FFF2-40B4-BE49-F238E27FC236}">
                <a16:creationId xmlns:a16="http://schemas.microsoft.com/office/drawing/2014/main" id="{3F073999-76F4-C6C1-18EE-68D92965E6D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130060"/>
            <a:ext cx="5181599" cy="576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9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A3709-A1B9-A948-D2D0-5305B243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6913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二． 如何成爲新的皮袋？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5B505-9D79-9906-F7D7-3B0150D87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479"/>
            <a:ext cx="10515600" cy="524486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在律法之下或是在恩典裏？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為自己的屬靈生命負責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彼此接納，切實的相愛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0259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凡事都不可虧欠人，惟有彼此相愛要常以為虧欠，因為愛人的就完全了律法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0259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世人哪！耶和華已指示你何為善。他向你所要的是什麼呢？只要你行公義，好憐憫，存謙卑的心，與你的神同行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1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求聖靈運行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44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346</Words>
  <Application>Microsoft Office PowerPoint</Application>
  <PresentationFormat>Widescreen</PresentationFormat>
  <Paragraphs>28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DengXian</vt:lpstr>
      <vt:lpstr>DFKai-SB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成爲新皮袋承接新酒 New Wine in New Wineskins</vt:lpstr>
      <vt:lpstr>主題經文: 馬太福音/Matthew 9：14-17</vt:lpstr>
      <vt:lpstr>一．老舊的宗教配不上賜給人生命的主耶穌</vt:lpstr>
      <vt:lpstr>PowerPoint Presentation</vt:lpstr>
      <vt:lpstr>PowerPoint Presentation</vt:lpstr>
      <vt:lpstr>二． 如何成爲新的皮袋？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你是新的皮袋嗎？ Are you a new wineskin?</dc:title>
  <dc:creator>Suiyieh Horng</dc:creator>
  <cp:lastModifiedBy>He5778Lord</cp:lastModifiedBy>
  <cp:revision>4</cp:revision>
  <dcterms:created xsi:type="dcterms:W3CDTF">2022-05-14T22:02:48Z</dcterms:created>
  <dcterms:modified xsi:type="dcterms:W3CDTF">2022-05-15T02:43:43Z</dcterms:modified>
</cp:coreProperties>
</file>