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</p:sldMasterIdLst>
  <p:notesMasterIdLst>
    <p:notesMasterId r:id="rId34"/>
  </p:notesMasterIdLst>
  <p:sldIdLst>
    <p:sldId id="11465" r:id="rId11"/>
    <p:sldId id="11467" r:id="rId12"/>
    <p:sldId id="11639" r:id="rId13"/>
    <p:sldId id="11640" r:id="rId14"/>
    <p:sldId id="11656" r:id="rId15"/>
    <p:sldId id="11641" r:id="rId16"/>
    <p:sldId id="11643" r:id="rId17"/>
    <p:sldId id="11629" r:id="rId18"/>
    <p:sldId id="11642" r:id="rId19"/>
    <p:sldId id="11644" r:id="rId20"/>
    <p:sldId id="11648" r:id="rId21"/>
    <p:sldId id="11645" r:id="rId22"/>
    <p:sldId id="11647" r:id="rId23"/>
    <p:sldId id="11651" r:id="rId24"/>
    <p:sldId id="11624" r:id="rId25"/>
    <p:sldId id="11604" r:id="rId26"/>
    <p:sldId id="11609" r:id="rId27"/>
    <p:sldId id="11655" r:id="rId28"/>
    <p:sldId id="11653" r:id="rId29"/>
    <p:sldId id="11654" r:id="rId30"/>
    <p:sldId id="11650" r:id="rId31"/>
    <p:sldId id="11652" r:id="rId32"/>
    <p:sldId id="11635" r:id="rId33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CC"/>
    <a:srgbClr val="FFCCFF"/>
    <a:srgbClr val="FF66CC"/>
    <a:srgbClr val="CCFFCC"/>
    <a:srgbClr val="FFCC99"/>
    <a:srgbClr val="FFCC66"/>
    <a:srgbClr val="FFCC00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978" autoAdjust="0"/>
    <p:restoredTop sz="93608" autoAdjust="0"/>
  </p:normalViewPr>
  <p:slideViewPr>
    <p:cSldViewPr snapToGrid="0" snapToObjects="1">
      <p:cViewPr varScale="1">
        <p:scale>
          <a:sx n="66" d="100"/>
          <a:sy n="66" d="100"/>
        </p:scale>
        <p:origin x="254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6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038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5/22/2022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5/22/2022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-1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097281" y="9525"/>
            <a:ext cx="9962146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6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領受 神的啟示</a:t>
            </a:r>
            <a:endParaRPr lang="en-US" altLang="zh-TW" sz="66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Receiving Revelation from God</a:t>
            </a:r>
            <a:endParaRPr lang="en-US" altLang="zh-TW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srgbClr val="002060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May 22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2022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2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9980" y="269716"/>
            <a:ext cx="109062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800" b="1" u="sng" noProof="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800" b="1" u="sng" noProof="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啟示的方式</a:t>
            </a:r>
            <a:r>
              <a:rPr kumimoji="0" lang="zh-TW" alt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Two Categories of Revelation</a:t>
            </a:r>
            <a:endParaRPr kumimoji="0" lang="en-US" altLang="zh-TW" sz="36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普通</a:t>
            </a:r>
            <a:r>
              <a:rPr kumimoji="0" lang="zh-TW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自然界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)</a:t>
            </a:r>
            <a:r>
              <a:rPr kumimoji="0" lang="en-US" altLang="zh-TW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啟示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lang="en-US" altLang="zh-TW" sz="32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Natu</a:t>
            </a:r>
            <a:r>
              <a:rPr kumimoji="0" lang="en-US" altLang="zh-TW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ral</a:t>
            </a:r>
            <a:r>
              <a:rPr lang="zh-TW" altLang="en-US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Revelation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特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殊</a:t>
            </a:r>
            <a:r>
              <a:rPr lang="zh-TW" altLang="en-US" sz="11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超自然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altLang="zh-TW" sz="11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啟示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Special Revelation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99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941877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6:9-10</a:t>
            </a:r>
            <a:endParaRPr lang="en-US" altLang="zh-TW" sz="24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我們在天上的父：願人都尊你的名為聖。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你的國降臨；願你的旨意行在地上，如同行在天上。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“This, then, is how you should pray: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“‘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Our Father in heaven,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  hallowed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be your name,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  your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kingdom come,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   your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will be done,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on earth as it is in heaven.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71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66787" y="2383047"/>
            <a:ext cx="9165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神真的會說話嗎？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52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3822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約伯記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Job 33:14-18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神說一次、兩次，世人卻不理會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人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躺在床上沉睡的時候，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神就用夢和夜間的異象，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通他們的耳朵，將當受的教訓印在他們心上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，好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叫人不從自己的謀算，不行驕傲的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事，攔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阻人不陷於坑裡，不死在刀下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14</a:t>
            </a:r>
            <a:r>
              <a:rPr lang="en-US" sz="24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For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God does speak—now one way, now another—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though no one perceives it.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26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0184" y="216722"/>
            <a:ext cx="11056009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Psalm 139:17-18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神啊，你的意念向我何等寶貴！其數何等眾多！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若數點，比海沙更多；我睡醒的時候，仍和你同在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How precious to me are your thoughts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,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God!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How vast is the sum of them!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Were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I to count them,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they would outnumber the grains of sand—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when I awake, I am still with you.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00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4518" y="269716"/>
            <a:ext cx="109728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神啟示</a:t>
            </a:r>
            <a:r>
              <a:rPr lang="zh-TW" altLang="en-US" sz="48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的主要方</a:t>
            </a:r>
            <a:r>
              <a:rPr lang="zh-TW" altLang="en-US" sz="48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式</a:t>
            </a:r>
            <a:r>
              <a:rPr lang="zh-TW" altLang="en-US" sz="4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0" lang="en-US" altLang="zh-TW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Ways of God’s Revelation </a:t>
            </a:r>
            <a:endParaRPr kumimoji="0" lang="en-US" altLang="zh-TW" sz="36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聖經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Bible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zh-TW" altLang="en-US" sz="1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聽見的聲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音 </a:t>
            </a:r>
            <a:r>
              <a:rPr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audible voice</a:t>
            </a:r>
            <a:r>
              <a:rPr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徒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9:1-9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象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vision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徒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10:3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夢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dream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伯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33:14-17, 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珥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2:28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sz="16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zh-TW" sz="4400" b="1" dirty="0" err="1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r</a:t>
            </a:r>
            <a:r>
              <a:rPr lang="en-US" altLang="zh-TW" sz="4400" b="1" dirty="0" err="1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hema</a:t>
            </a:r>
            <a:r>
              <a:rPr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意念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太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4:4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, 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羅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10:17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, </a:t>
            </a:r>
            <a:r>
              <a:rPr lang="zh-TW" altLang="en-US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弗 </a:t>
            </a: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6:17</a:t>
            </a:r>
            <a:r>
              <a:rPr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)</a:t>
            </a:r>
            <a:endParaRPr lang="en-US" altLang="zh-TW" sz="4400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770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1191" y="125282"/>
            <a:ext cx="10492931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10:2-4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從門進去的，才是羊的牧人。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門的就給他開門；羊也聽他的聲音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他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按著名叫自己的羊，把羊領出來。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既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放出自己的羊來，就在前頭走，羊也跟著他，因為認得他的聲音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The one who enters by the gate is the shepherd of the sheep.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The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gatekeeper opens the gate for him, and the sheep listen to his voice. He calls his own sheep by name and leads them out.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When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he has brought out all his own, he goes on ahead of them, and his sheep follow him because they know his voice.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97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26673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14:1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你們要追求愛，也要切慕屬靈的恩賜，其中更要羨慕的，是作先知講道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（說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預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言）。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Follow the way of love and eagerly desire gifts of the Spirit, especially prophecy.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54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38224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箴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言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Proverbs 8:34-35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聽從我、日日在我門口仰望、在我門框旁邊等候的，那人便為有福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因為尋得我的，就尋得生命，也必蒙耶和華的恩惠。</a:t>
            </a: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Blessed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are those who listen to me,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watching daily at my doors,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waiting at my doorway.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For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those who find me find life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   and receive favor from the Lord.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54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49293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14:3-4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但作先知講道的，是對人說，要造就、安慰、勸勉人。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方言的，是造就自己；作先知講道的，乃是造就教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會。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But the one who </a:t>
            </a:r>
            <a:r>
              <a:rPr lang="en-US" sz="4400" b="1" u="sng" dirty="0">
                <a:solidFill>
                  <a:srgbClr val="FFFFFF"/>
                </a:solidFill>
                <a:latin typeface="Century" panose="02040604050505020304" pitchFamily="18" charset="0"/>
              </a:rPr>
              <a:t>prophesies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 speaks to people for their strengthening, encouraging and comfort.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Anyone who speaks in a tongue edifies themselves, but the one who prophesies edifies the church.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30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49293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帖撒羅尼迦前書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Thessalonians 5:19-21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不要消滅聖靈的感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動；不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要藐視先知的講論。但要凡事察驗；善美的要持守，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Do not quench the Spirit.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Do not treat prophecies with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contempt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but test them all; hold on to what is good,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86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9980" y="134962"/>
            <a:ext cx="1058376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如何察</a:t>
            </a:r>
            <a:r>
              <a:rPr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驗</a:t>
            </a:r>
            <a:r>
              <a:rPr lang="zh-TW" altLang="en-US" sz="5400" b="1" u="sng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預言</a:t>
            </a:r>
            <a:r>
              <a:rPr lang="zh-TW" altLang="en-US" sz="5400" b="1" u="sng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0" lang="en-US" altLang="zh-TW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Discerning the Prophecies</a:t>
            </a:r>
            <a:endParaRPr kumimoji="0" lang="en-US" altLang="zh-TW" sz="36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否合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乎聖經</a:t>
            </a:r>
            <a:r>
              <a:rPr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︖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Biblical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否合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乎 神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的屬性</a:t>
            </a:r>
            <a:r>
              <a:rPr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︖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God’s nature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否結出好的果子</a:t>
            </a:r>
            <a:r>
              <a:rPr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︖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Bearing good fruits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是</a:t>
            </a:r>
            <a:r>
              <a:rPr lang="zh-TW" altLang="en-US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否與你的靈同作見</a:t>
            </a:r>
            <a:r>
              <a:rPr lang="zh-TW" altLang="en-US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證 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Inner witness</a:t>
            </a: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zh-TW" b="1" dirty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  <a:p>
            <a:pPr marL="685800" lvl="0" indent="-6858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錄音與寫下來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5264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73179" y="3013502"/>
            <a:ext cx="9165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Cindy Jacobs </a:t>
            </a:r>
            <a:r>
              <a:rPr lang="zh-TW" altLang="en-US" sz="48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個人性預言</a:t>
            </a:r>
            <a:r>
              <a:rPr lang="zh-TW" altLang="en-US" sz="4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的範例</a:t>
            </a:r>
            <a:endParaRPr lang="en-US" altLang="zh-CN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80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1299720"/>
            <a:ext cx="9144000" cy="249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800" b="1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Play video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“Cindy Jacobs”</a:t>
            </a:r>
            <a:endParaRPr kumimoji="0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3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32547" y="1123726"/>
            <a:ext cx="9480883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sz="4000" b="1" dirty="0" err="1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rhema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800" dirty="0">
                <a:solidFill>
                  <a:srgbClr val="FFFFFF"/>
                </a:solidFill>
                <a:latin typeface="Georgia" panose="02040502050405020303" pitchFamily="18" charset="0"/>
                <a:ea typeface="DFKai-SB" panose="03000509000000000000" pitchFamily="65" charset="-120"/>
              </a:rPr>
              <a:t>ῥῆμα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流動：</a:t>
            </a:r>
          </a:p>
          <a:p>
            <a:pPr lvl="0"/>
            <a:endParaRPr lang="zh-TW" altLang="en-US" sz="32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神的話好像一股意念，自發的從我們心中流出來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以當我聽主的聲音時，我是聆聽著自發的思潮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我安靜調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默想敬拜時，我是調向其自發性的流動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神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的聲音常常是輕微而且柔和的。</a:t>
            </a:r>
          </a:p>
        </p:txBody>
      </p:sp>
    </p:spTree>
    <p:extLst>
      <p:ext uri="{BB962C8B-B14F-4D97-AF65-F5344CB8AC3E}">
        <p14:creationId xmlns:p14="http://schemas.microsoft.com/office/powerpoint/2010/main" val="309223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9775849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馬太福音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4:4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耶穌卻回答說：「經上記著說：人活著，不是單靠食物，乃是靠</a:t>
            </a:r>
            <a:r>
              <a:rPr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神口裡所出的一切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 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800" dirty="0">
                <a:solidFill>
                  <a:srgbClr val="FFFFFF"/>
                </a:solidFill>
                <a:latin typeface="Georgia" panose="02040502050405020303" pitchFamily="18" charset="0"/>
                <a:ea typeface="DFKai-SB" panose="03000509000000000000" pitchFamily="65" charset="-120"/>
              </a:rPr>
              <a:t>ῥῆμα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Jesus answered, “It is written: ‘Man shall not live on bread alone, but on every word that comes from the mouth of God.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27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49293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羅馬書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Romans 10:17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可見，信道是從聽道來的，聽道是從基督的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800" dirty="0">
                <a:solidFill>
                  <a:srgbClr val="FFFFFF"/>
                </a:solidFill>
                <a:latin typeface="Georgia" panose="02040502050405020303" pitchFamily="18" charset="0"/>
                <a:ea typeface="DFKai-SB" panose="03000509000000000000" pitchFamily="65" charset="-120"/>
              </a:rPr>
              <a:t>ῥῆμα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來的。</a:t>
            </a: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So faith comes from hearing, and hearing by the word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of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Christ.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7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27" y="216722"/>
            <a:ext cx="10512181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6:17-19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並戴上救恩的頭盔，拿著聖靈的寶劍，就是　神的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 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l-GR" altLang="zh-TW" sz="4800" dirty="0" smtClean="0">
                <a:solidFill>
                  <a:srgbClr val="FFFFFF"/>
                </a:solidFill>
                <a:latin typeface="Georgia" panose="02040502050405020303" pitchFamily="18" charset="0"/>
                <a:ea typeface="DFKai-SB" panose="03000509000000000000" pitchFamily="65" charset="-120"/>
              </a:rPr>
              <a:t>ῥῆμα</a:t>
            </a:r>
            <a:r>
              <a:rPr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；靠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著聖靈，隨時多方禱告祈求；並要在此警醒不倦，為眾聖徒祈求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，也</a:t>
            </a:r>
            <a:r>
              <a:rPr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為我祈求，使我得著口才，能以放膽開口講明福音的奧祕</a:t>
            </a:r>
            <a:r>
              <a:rPr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latin typeface="Century" panose="02040604050505020304" pitchFamily="18" charset="0"/>
              </a:rPr>
              <a:t>17 </a:t>
            </a:r>
            <a:r>
              <a:rPr lang="en-US" sz="3200" b="1" dirty="0" smtClean="0">
                <a:solidFill>
                  <a:srgbClr val="FFFFFF"/>
                </a:solidFill>
                <a:latin typeface="Century" panose="02040604050505020304" pitchFamily="18" charset="0"/>
              </a:rPr>
              <a:t> Take </a:t>
            </a:r>
            <a:r>
              <a:rPr lang="en-US" sz="3200" b="1" dirty="0">
                <a:solidFill>
                  <a:srgbClr val="FFFFFF"/>
                </a:solidFill>
                <a:latin typeface="Century" panose="02040604050505020304" pitchFamily="18" charset="0"/>
              </a:rPr>
              <a:t>the helmet of salvation and the sword of the Spirit, which is the word of God.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90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38798"/>
            <a:ext cx="12193057" cy="68967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1187" y="1503923"/>
            <a:ext cx="9110310" cy="2777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如何操練聆聽聖靈的聲音？</a:t>
            </a:r>
            <a:endParaRPr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endParaRPr lang="en-US" altLang="zh-TW" sz="2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1727" lvl="1" indent="-685800">
              <a:buFont typeface="Wingdings" panose="05000000000000000000" pitchFamily="2" charset="2"/>
              <a:buChar char="§"/>
            </a:pPr>
            <a:r>
              <a:rPr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敬</a:t>
            </a: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拜</a:t>
            </a:r>
            <a:endParaRPr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685800" lvl="0" indent="-685800">
              <a:buFont typeface="Wingdings" panose="05000000000000000000" pitchFamily="2" charset="2"/>
              <a:buChar char="§"/>
            </a:pPr>
            <a:endParaRPr lang="en-US" altLang="zh-TW" sz="105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141727" lvl="1" indent="-685800">
              <a:buFont typeface="Wingdings" panose="05000000000000000000" pitchFamily="2" charset="2"/>
              <a:buChar char="§"/>
            </a:pPr>
            <a:r>
              <a:rPr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安息</a:t>
            </a:r>
            <a:endParaRPr lang="zh-TW" altLang="en-US" sz="44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935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4622" y="216722"/>
            <a:ext cx="10863503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Psalm 16:8-9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我將耶和華常擺在我面前，因他在我右邊，我便不致搖動。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因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此，我的心歡喜，我的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靈快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樂；我的肉身也要安然居住。</a:t>
            </a: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I have set the Lord continually before me;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Because He is at my right hand, I will not be shaken.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Therefore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my heart is glad and my glory rejoices;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新細明體"/>
                <a:cs typeface="+mn-cs"/>
              </a:rPr>
              <a:t>My flesh also will dwell securely.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5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3950" y="-334996"/>
            <a:ext cx="12835950" cy="7192996"/>
          </a:xfrm>
        </p:spPr>
      </p:pic>
      <p:sp>
        <p:nvSpPr>
          <p:cNvPr id="5" name="TextBox 4"/>
          <p:cNvSpPr txBox="1"/>
          <p:nvPr/>
        </p:nvSpPr>
        <p:spPr>
          <a:xfrm>
            <a:off x="1544854" y="3633536"/>
            <a:ext cx="1977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輕輕聽</a:t>
            </a:r>
            <a:endParaRPr lang="en-US" sz="3200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7166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67283</TotalTime>
  <Words>1079</Words>
  <Application>Microsoft Office PowerPoint</Application>
  <PresentationFormat>Widescreen</PresentationFormat>
  <Paragraphs>278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23</vt:i4>
      </vt:variant>
    </vt:vector>
  </HeadingPairs>
  <TitlesOfParts>
    <vt:vector size="50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Georgia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5644</cp:revision>
  <dcterms:created xsi:type="dcterms:W3CDTF">2014-11-02T05:55:36Z</dcterms:created>
  <dcterms:modified xsi:type="dcterms:W3CDTF">2022-05-23T06:16:28Z</dcterms:modified>
</cp:coreProperties>
</file>