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66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B524C3-66F7-4E87-873A-135561100A6A}" type="datetimeFigureOut">
              <a:rPr lang="en-US" smtClean="0"/>
              <a:t>5/28/2022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CE301-F904-4A96-B58C-2ADAC0DA6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233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782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0526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44C80-1E25-00CA-4069-3FAF336CC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A08B1C-C986-5E82-CA2B-E982FB85C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D108C-D074-EA61-C36C-D2C0EDFC4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47C5-D83F-4CF6-9A57-0C94624A44D4}" type="datetimeFigureOut">
              <a:rPr lang="en-US" smtClean="0"/>
              <a:t>5/28/2022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74C06-34D2-70B3-6BDE-FB522C31C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26E2A-0BE0-DB89-0DA9-2BF0C52C5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70F1-5B39-4298-A9C5-AF8A738C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02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3117B-3FF6-A2A6-3C97-10B7CBBEC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165CA-6165-8AD6-7DBA-7E7DB3E3D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D3241-ABF2-ECC9-FB18-3D403F32F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47C5-D83F-4CF6-9A57-0C94624A44D4}" type="datetimeFigureOut">
              <a:rPr lang="en-US" smtClean="0"/>
              <a:t>5/28/2022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8509E-F158-A5CA-368B-3D483678B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71416-A74E-3707-B8EC-8F6F8CAD2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70F1-5B39-4298-A9C5-AF8A738C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418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26C9C-3036-E6EC-B750-EF2E6BF7A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5B8FB-F537-D184-47A6-E0A79A9B7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9BB49-2D01-365D-034F-281225C98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47C5-D83F-4CF6-9A57-0C94624A44D4}" type="datetimeFigureOut">
              <a:rPr lang="en-US" smtClean="0"/>
              <a:t>5/28/2022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7E18B-7489-3DA2-5010-CB107221E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98137-B531-5B73-CF48-3F8F49D21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70F1-5B39-4298-A9C5-AF8A738C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9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38B9-B413-B948-2139-55C42247A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CDAEA-ED3D-B1DB-10CF-AE5A7DB8E4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5D1034-FE4D-3C2A-7FC0-A8DA4DAB1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E357E-6C81-3EFB-87F1-C30E03502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47C5-D83F-4CF6-9A57-0C94624A44D4}" type="datetimeFigureOut">
              <a:rPr lang="en-US" smtClean="0"/>
              <a:t>5/28/2022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2B55B9-E40D-7ED0-CCC2-F34DCD873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115856-BD2F-B22E-77F8-40A6023B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70F1-5B39-4298-A9C5-AF8A738C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6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1606-7E80-24B7-332D-A1C930B0C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9439B-4CCC-9BCD-0635-79191C708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774706-7219-A012-F73F-733BA2819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5ED93D-60F6-F5B5-65BF-74C1090D59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D60961-3D5E-2747-75E2-EB667A3647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B6DAE8-F2E3-4E02-C530-6DC670F1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47C5-D83F-4CF6-9A57-0C94624A44D4}" type="datetimeFigureOut">
              <a:rPr lang="en-US" smtClean="0"/>
              <a:t>5/28/2022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3C4A11-9CD4-3B20-6164-6B5C872AA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0CF158-2A39-78D7-3AF9-FBA643430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70F1-5B39-4298-A9C5-AF8A738C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18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89A21-8EA9-385B-2040-A659267CC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4B3BE-954C-EB3F-7E8B-3482CD165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47C5-D83F-4CF6-9A57-0C94624A44D4}" type="datetimeFigureOut">
              <a:rPr lang="en-US" smtClean="0"/>
              <a:t>5/28/2022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2C3765-D84F-35D6-D498-EE226BFE4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625F82-A03A-1DC2-6C21-CFC4BDB2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70F1-5B39-4298-A9C5-AF8A738C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87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10D2A9-AE5F-8BD9-B4DA-C3497EE29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47C5-D83F-4CF6-9A57-0C94624A44D4}" type="datetimeFigureOut">
              <a:rPr lang="en-US" smtClean="0"/>
              <a:t>5/28/2022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F0A35D-7DC3-4DC4-8655-044D90BA0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BAC7D-4A2D-0DBA-00BE-6B4FB73DE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70F1-5B39-4298-A9C5-AF8A738C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7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A2F1E-00CB-3E26-8290-6F4521637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715A8-2D80-32FE-9A38-EB0FE75C6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281D2-512B-7475-8E9C-76A4BBA8E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81C4D-74F1-321D-B5A9-30DF6BBF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47C5-D83F-4CF6-9A57-0C94624A44D4}" type="datetimeFigureOut">
              <a:rPr lang="en-US" smtClean="0"/>
              <a:t>5/28/2022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9F8B4-8D95-CF73-1180-AC0ADAB13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6B6618-5076-B3B7-66D8-FE0F206B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70F1-5B39-4298-A9C5-AF8A738C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20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7A203-9146-2A73-E96D-F88B6869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B76388-7540-D61A-F057-3DA6DCA136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FFAB2-71AD-7E94-0214-3C0F4BB73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1F3A3-9583-3CCE-5645-FD45726DF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47C5-D83F-4CF6-9A57-0C94624A44D4}" type="datetimeFigureOut">
              <a:rPr lang="en-US" smtClean="0"/>
              <a:t>5/28/2022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107C7-4109-B182-A417-70253D37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43A9D8-0B2F-28A1-FE2A-0219BD249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70F1-5B39-4298-A9C5-AF8A738C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12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42A13-37D3-2D18-B5A2-1B1650C4B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F96002-C9B3-A204-3A3F-8EAC2BBC62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C7C1C-636F-D06E-21CF-716EABDC2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47C5-D83F-4CF6-9A57-0C94624A44D4}" type="datetimeFigureOut">
              <a:rPr lang="en-US" smtClean="0"/>
              <a:t>5/28/2022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0BB8A-FC80-452B-5259-849F13DC9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F8BBB-2A1F-2AB8-EE49-4687256E1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70F1-5B39-4298-A9C5-AF8A738C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970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AB65ED-2161-D8B4-8EAA-5F92653DBE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13DBAD-3449-A3DF-9C56-F0EBB82EF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4BB35-1C8E-2B51-ECDA-9A69C01D9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47C5-D83F-4CF6-9A57-0C94624A44D4}" type="datetimeFigureOut">
              <a:rPr lang="en-US" smtClean="0"/>
              <a:t>5/28/2022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8D445-21D3-8A92-73A8-C353828A3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13B73-8B6A-1FF4-6058-CA6993ED9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70F1-5B39-4298-A9C5-AF8A738C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75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690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016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588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419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191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109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5411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9033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8927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946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12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F60F3A-0955-5FD8-1566-CE22F3E7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81DE8-790F-0209-8A81-723AFB7C0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A38D3-46CA-4E06-33E1-FEDBC936BB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A47C5-D83F-4CF6-9A57-0C94624A44D4}" type="datetimeFigureOut">
              <a:rPr lang="en-US" smtClean="0"/>
              <a:t>5/28/2022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2992D-C0C4-B8A0-2C8E-F430010165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35111-DB5B-0523-0F22-AC52605A3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670F1-5B39-4298-A9C5-AF8A738C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18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396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Acts%201:4-8&amp;version=NIV#fen-NIV-26929b" TargetMode="External"/><Relationship Id="rId2" Type="http://schemas.openxmlformats.org/officeDocument/2006/relationships/hyperlink" Target="https://www.biblegateway.com/passage/?search=Acts%201:4-8&amp;version=NIV#fen-NIV-26929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genesis/1-3.htm" TargetMode="External"/><Relationship Id="rId2" Type="http://schemas.openxmlformats.org/officeDocument/2006/relationships/hyperlink" Target="https://cnbible.com/genesis/1-2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acts/2-38.ht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16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01FBA-1C42-FF35-5241-EB546372D5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41872"/>
            <a:ext cx="9144000" cy="2768091"/>
          </a:xfrm>
        </p:spPr>
        <p:txBody>
          <a:bodyPr>
            <a:normAutofit fontScale="90000"/>
          </a:bodyPr>
          <a:lstStyle/>
          <a:p>
            <a:pPr marL="1143000" marR="0">
              <a:spcBef>
                <a:spcPts val="0"/>
              </a:spcBef>
              <a:spcAft>
                <a:spcPts val="0"/>
              </a:spcAft>
            </a:pPr>
            <a:r>
              <a:rPr lang="zh-TW" sz="53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領受聖靈的能力完成大使命</a:t>
            </a:r>
            <a:r>
              <a:rPr lang="en-US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Rec</a:t>
            </a:r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Microsoft JhengHei" panose="020B0604030504040204" pitchFamily="34" charset="-120"/>
              </a:rPr>
              <a:t>eive Power from the Holy Spirit to Complete the Great Commission</a:t>
            </a:r>
            <a:r>
              <a:rPr lang="en-US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02741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ACF77-F13E-0F64-E11F-6E0971509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33" y="379563"/>
            <a:ext cx="10869283" cy="64784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sz="3900" b="1" dirty="0">
                <a:solidFill>
                  <a:srgbClr val="001320"/>
                </a:solidFill>
                <a:latin typeface="Trebuchet"/>
              </a:rPr>
              <a:t>主題經文：使徒行傳</a:t>
            </a:r>
            <a:r>
              <a:rPr lang="en-US" altLang="zh-CN" sz="3900" b="1" dirty="0">
                <a:solidFill>
                  <a:srgbClr val="001320"/>
                </a:solidFill>
                <a:latin typeface="Trebuchet"/>
              </a:rPr>
              <a:t>/ACTS 1:4-5,8</a:t>
            </a:r>
          </a:p>
          <a:p>
            <a:pPr marL="0" indent="0">
              <a:buNone/>
            </a:pPr>
            <a:r>
              <a:rPr lang="zh-TW" altLang="en-US" sz="39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耶 穌 和 他 們 聚 集 的 時 候 ， 囑 咐 他 們 說 ： 不 要 離 開 耶 路 撒 冷 ， 要 </a:t>
            </a:r>
            <a:r>
              <a:rPr lang="zh-TW" altLang="en-US" sz="3900" b="1" i="0" dirty="0">
                <a:solidFill>
                  <a:srgbClr val="FF0000"/>
                </a:solidFill>
                <a:effectLst/>
                <a:latin typeface="Trebuchet"/>
              </a:rPr>
              <a:t>等 候</a:t>
            </a:r>
            <a:r>
              <a:rPr lang="zh-TW" altLang="en-US" sz="39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父 所 應 許 的 ， 就 是 你 們 聽 見 我 說 過 的 。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翰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水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施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但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多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幾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日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洗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。。。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但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降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身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並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路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撒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冷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、猶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太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撒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瑪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利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直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極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作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證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200" b="1" i="0" baseline="3000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 </a:t>
            </a:r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On one occasion, while he was eating with them, he gave them this command: “Do not leave Jerusalem, but wait for the gift my Father promised, which you have heard me speak about. </a:t>
            </a:r>
            <a:r>
              <a:rPr lang="en-US" sz="3200" b="1" i="0" baseline="3000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5 </a:t>
            </a:r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For John baptized with</a:t>
            </a:r>
            <a:r>
              <a:rPr lang="en-US" sz="3200" b="1" i="0" baseline="3000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[</a:t>
            </a:r>
            <a:r>
              <a:rPr lang="en-US" sz="3200" b="1" i="0" baseline="3000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  <a:hlinkClick r:id="rId2" tooltip="See footnote a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</a:t>
            </a:r>
            <a:r>
              <a:rPr lang="en-US" sz="3200" b="1" i="0" baseline="3000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]</a:t>
            </a:r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 water, but in a few days you will be baptized with</a:t>
            </a:r>
            <a:r>
              <a:rPr lang="en-US" sz="3200" b="1" i="0" baseline="3000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[</a:t>
            </a:r>
            <a:r>
              <a:rPr lang="en-US" sz="3200" b="1" i="0" baseline="3000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  <a:hlinkClick r:id="rId3" tooltip="See footnote b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</a:t>
            </a:r>
            <a:r>
              <a:rPr lang="en-US" sz="3200" b="1" i="0" baseline="3000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]</a:t>
            </a:r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 the Holy Spirit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system-ui"/>
              </a:rPr>
              <a:t>…</a:t>
            </a:r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system-ui"/>
              </a:rPr>
              <a:t>But you will receive power when the Holy Spirit comes on you; and you will be my witnesses in Jerusalem, and in all Judea and Samaria, and to the ends of the earth.”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699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E3515-AF53-CE47-53EB-D5DFEC4A5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046"/>
            <a:ext cx="10515600" cy="569344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一</a:t>
            </a:r>
            <a:r>
              <a:rPr lang="en-US" altLang="zh-CN" sz="4000" b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認識聖靈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4785E-2DA7-934A-D3C4-2920DB72C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6158"/>
            <a:ext cx="10515600" cy="5891842"/>
          </a:xfrm>
        </p:spPr>
        <p:txBody>
          <a:bodyPr>
            <a:normAutofit lnSpcReduction="10000"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創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1-3-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1. 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聖靈無所不在，無所不知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139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？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28600" marR="0">
              <a:spcBef>
                <a:spcPts val="0"/>
              </a:spcBef>
              <a:spcAft>
                <a:spcPts val="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耶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23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23-24-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充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滿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天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28600" marR="0">
              <a:spcBef>
                <a:spcPts val="0"/>
              </a:spcBef>
              <a:spcAft>
                <a:spcPts val="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林前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10-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。。。</a:t>
            </a:r>
            <a:r>
              <a:rPr lang="zh-TW" sz="3600" b="1" dirty="0">
                <a:solidFill>
                  <a:srgbClr val="FF0000"/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聖靈參透萬事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，就是神深奧的事也參透了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731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C4411-92D1-FA5C-226E-6EBD662E9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860" y="224287"/>
            <a:ext cx="10843404" cy="6633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聖靈賜能力，幫助人完成神的託付</a:t>
            </a:r>
            <a:endParaRPr lang="en-US" altLang="zh-TW" sz="36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4:6-…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Clr>
                <a:srgbClr val="001320"/>
              </a:buClr>
              <a:buFont typeface="+mj-lt"/>
              <a:buAutoNum type="alphaUcPeriod"/>
            </a:pPr>
            <a:r>
              <a:rPr lang="zh-TW" sz="3600" b="1" dirty="0">
                <a:solidFill>
                  <a:srgbClr val="00132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約書亞：</a:t>
            </a:r>
            <a:endParaRPr lang="en-US" altLang="zh-TW" sz="3600" b="1" dirty="0"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Clr>
                <a:srgbClr val="001320"/>
              </a:buClr>
              <a:buNone/>
            </a:pPr>
            <a:r>
              <a:rPr lang="en-US" altLang="zh-TW" sz="3600" b="1" dirty="0"/>
              <a:t>B. </a:t>
            </a:r>
            <a:r>
              <a:rPr lang="zh-TW" sz="3600" b="1" dirty="0">
                <a:solidFill>
                  <a:srgbClr val="00132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基甸：</a:t>
            </a:r>
            <a:endParaRPr lang="en-US" altLang="zh-TW" sz="3600" b="1" dirty="0"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Clr>
                <a:srgbClr val="001320"/>
              </a:buClr>
              <a:buNone/>
            </a:pPr>
            <a:r>
              <a:rPr lang="en-US" altLang="zh-CN" sz="3600" b="1" dirty="0">
                <a:solidFill>
                  <a:srgbClr val="001320"/>
                </a:solidFill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3. </a:t>
            </a:r>
            <a:r>
              <a:rPr lang="zh-CN" sz="3600" b="1" dirty="0">
                <a:solidFill>
                  <a:srgbClr val="00132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在耶穌身上的聖靈</a:t>
            </a:r>
            <a:endParaRPr lang="en-US" altLang="zh-CN" sz="3600" b="1" dirty="0">
              <a:solidFill>
                <a:srgbClr val="00132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Clr>
                <a:srgbClr val="001320"/>
              </a:buClr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徒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10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38-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Clr>
                <a:srgbClr val="001320"/>
              </a:buClr>
              <a:buNone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Clr>
                <a:srgbClr val="001320"/>
              </a:buClr>
              <a:buNone/>
            </a:pP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283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7E6FA-B341-37DE-48D5-5AB98CAC7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6142"/>
          </a:xfrm>
        </p:spPr>
        <p:txBody>
          <a:bodyPr>
            <a:normAutofit fontScale="90000"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二．聖靈與你我的關係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941F7-921F-DADD-B625-76116E0DA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619" y="948906"/>
            <a:ext cx="10731260" cy="5909093"/>
          </a:xfrm>
        </p:spPr>
        <p:txBody>
          <a:bodyPr>
            <a:norm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37-39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耶穌站著高聲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rgbClr val="00B0F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腹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流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出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活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水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江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河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信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之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尚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未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耀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CN" altLang="en-US" sz="3600" b="1" dirty="0">
                <a:solidFill>
                  <a:srgbClr val="FF0000"/>
                </a:solidFill>
                <a:ea typeface="Arial" panose="020B0604020202020204" pitchFamily="34" charset="0"/>
              </a:rPr>
              <a:t>。</a:t>
            </a:r>
            <a:endParaRPr lang="en-US" altLang="zh-CN" sz="3600" b="1" dirty="0">
              <a:solidFill>
                <a:srgbClr val="FF0000"/>
              </a:solidFill>
              <a:ea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另一位保惠師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6-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wonder counselor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233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5BCF0-7198-DB1A-E789-5556A569F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4453"/>
            <a:ext cx="10515600" cy="6323162"/>
          </a:xfrm>
        </p:spPr>
        <p:txBody>
          <a:bodyPr/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16-18-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另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外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位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保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師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another counselor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撇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下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孤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兒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ea typeface="Microsoft JhengHei" panose="020B0604030504040204" pitchFamily="34" charset="-120"/>
              </a:rPr>
              <a:t>A. 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保惠師</a:t>
            </a:r>
            <a:r>
              <a:rPr lang="en-US" sz="3600" b="1" dirty="0"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-</a:t>
            </a:r>
            <a:r>
              <a:rPr lang="zh-TW" sz="3600" b="1" dirty="0"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指【一個被召喚來在旁邊幫助的人】</a:t>
            </a:r>
            <a:endParaRPr lang="en-US" altLang="zh-TW" sz="3600" b="1" dirty="0">
              <a:effectLst/>
              <a:latin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B.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聖靈會永遠與門徒們同在。</a:t>
            </a:r>
            <a:endParaRPr lang="en-US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952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9568E-C900-1196-5529-766554657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55" y="319177"/>
            <a:ext cx="10938294" cy="65388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sz="35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2</a:t>
            </a:r>
            <a:r>
              <a:rPr lang="en-US" alt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. </a:t>
            </a:r>
            <a:r>
              <a:rPr 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五旬節</a:t>
            </a:r>
            <a:r>
              <a:rPr lang="zh-CN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聖靈</a:t>
            </a:r>
            <a:r>
              <a:rPr lang="zh-TW" sz="39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降臨</a:t>
            </a:r>
            <a:endParaRPr lang="en-US" altLang="zh-TW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9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TW" sz="39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復活節那天</a:t>
            </a:r>
            <a:r>
              <a:rPr lang="en-US" altLang="zh-TW" sz="39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, </a:t>
            </a:r>
            <a:r>
              <a:rPr lang="zh-CN" altLang="en-US" sz="39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耶穌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向</a:t>
            </a:r>
            <a:r>
              <a:rPr lang="zh-TW" sz="39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Arial" panose="020B0604020202020204" pitchFamily="34" charset="0"/>
                <a:cs typeface="Microsoft JhengHei" panose="020B0604030504040204" pitchFamily="34" charset="-12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9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Arial" panose="020B0604020202020204" pitchFamily="34" charset="0"/>
                <a:cs typeface="Microsoft JhengHei" panose="020B0604030504040204" pitchFamily="34" charset="-12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Arial" panose="020B0604020202020204" pitchFamily="34" charset="0"/>
                <a:cs typeface="Microsoft JhengHei" panose="020B0604030504040204" pitchFamily="34" charset="-12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吹</a:t>
            </a:r>
            <a:r>
              <a:rPr lang="zh-TW" sz="39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Arial" panose="020B0604020202020204" pitchFamily="34" charset="0"/>
                <a:cs typeface="Microsoft JhengHei" panose="020B0604030504040204" pitchFamily="34" charset="-12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氣</a:t>
            </a:r>
            <a:r>
              <a:rPr lang="zh-TW" sz="39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Arial" panose="020B0604020202020204" pitchFamily="34" charset="0"/>
                <a:cs typeface="Microsoft JhengHei" panose="020B0604030504040204" pitchFamily="34" charset="-120"/>
              </a:rPr>
              <a:t> </a:t>
            </a:r>
            <a:r>
              <a:rPr lang="zh-CN" altLang="en-US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。。。受聖靈</a:t>
            </a:r>
            <a:endParaRPr lang="en-US" sz="3900" b="1" dirty="0">
              <a:solidFill>
                <a:srgbClr val="00B0F0"/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9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B.</a:t>
            </a:r>
            <a:r>
              <a:rPr lang="zh-TW" sz="39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要等候</a:t>
            </a:r>
            <a:endParaRPr lang="en-US" altLang="zh-TW" sz="39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路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24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49-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將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父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應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許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降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身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城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等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候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直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領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從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頭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900" b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C.</a:t>
            </a:r>
            <a:r>
              <a:rPr lang="zh-CN" altLang="en-US" sz="3900" b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 </a:t>
            </a:r>
            <a:r>
              <a:rPr lang="zh-CN" sz="39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聖靈</a:t>
            </a:r>
            <a:r>
              <a:rPr lang="zh-TW" sz="39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在五旬節那一天降臨</a:t>
            </a:r>
            <a:endParaRPr lang="en-US" altLang="zh-TW" sz="39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徒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2:1-4-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五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旬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節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，門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徒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聚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集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處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。忽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然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，從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天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響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聲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下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，好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像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陣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大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吹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過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充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滿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坐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屋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9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又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頭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如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火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顯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現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出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，分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開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落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頭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。他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被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充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滿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，按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口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才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起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別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國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話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5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endParaRPr lang="en-US" sz="18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sz="18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64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29C99-E049-199B-7D0F-708EB9416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6143"/>
          </a:xfrm>
        </p:spPr>
        <p:txBody>
          <a:bodyPr>
            <a:noAutofit/>
          </a:bodyPr>
          <a:lstStyle/>
          <a:p>
            <a:pPr algn="ctr"/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三． 如何領受聖靈的澆灌？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F8253-2EB2-8655-299A-7F06F94AC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5170"/>
            <a:ext cx="10515600" cy="5745192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悔改</a:t>
            </a:r>
            <a:r>
              <a:rPr lang="zh-CN" altLang="en-US" sz="3600" b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，並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受洗</a:t>
            </a: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徒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37-38-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悔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改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洗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16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16-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信而受洗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的必然得救，不信的必被定罪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祈求</a:t>
            </a:r>
            <a:endParaRPr lang="en-US" altLang="zh-TW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41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9E16C-7C9F-CEB2-9214-1A55571DE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9342"/>
            <a:ext cx="10515600" cy="6211019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渴慕</a:t>
            </a:r>
            <a:endParaRPr lang="en-US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你要大大張口，我就給你充滿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到耶穌面前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endParaRPr lang="en-US" altLang="zh-CN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用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火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施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洗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5. </a:t>
            </a: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張開口喝，接受到你裏面</a:t>
            </a:r>
            <a:endParaRPr lang="en-US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839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3FC0-24AC-55A5-0A68-AA69C2935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8792"/>
            <a:ext cx="10515600" cy="422695"/>
          </a:xfrm>
        </p:spPr>
        <p:txBody>
          <a:bodyPr>
            <a:noAutofit/>
          </a:bodyPr>
          <a:lstStyle/>
          <a:p>
            <a:pPr algn="ctr"/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四．  聖靈在聖徒身上不同階段的工作：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DD67D-891F-A0B3-FCF7-5CA36300F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66" y="767751"/>
            <a:ext cx="10817525" cy="6090249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聖靈重生的洗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聖靈的更新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弗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被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充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滿</a:t>
            </a:r>
            <a:r>
              <a:rPr lang="en-US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a typeface="DengXian" panose="02010600030101010101" pitchFamily="2" charset="-122"/>
                <a:cs typeface="Microsoft JhengHei" panose="020B0604030504040204" pitchFamily="34" charset="-12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聖靈厚厚的澆灌</a:t>
            </a:r>
            <a:endParaRPr lang="en-US" altLang="zh-TW" sz="3600" b="1" dirty="0">
              <a:solidFill>
                <a:srgbClr val="000000"/>
              </a:solidFill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徒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士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15-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泉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下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泉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084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聖靈的江河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49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</a:t>
            </a: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93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1038</Words>
  <Application>Microsoft Office PowerPoint</Application>
  <PresentationFormat>Widescreen</PresentationFormat>
  <Paragraphs>63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30" baseType="lpstr">
      <vt:lpstr>DengXian</vt:lpstr>
      <vt:lpstr>DengXian</vt:lpstr>
      <vt:lpstr>DFKai-SB</vt:lpstr>
      <vt:lpstr>Microsoft JhengHei</vt:lpstr>
      <vt:lpstr>PMingLiU</vt:lpstr>
      <vt:lpstr>PMingLiU</vt:lpstr>
      <vt:lpstr>system-ui</vt:lpstr>
      <vt:lpstr>Trebuchet</vt:lpstr>
      <vt:lpstr>Arial</vt:lpstr>
      <vt:lpstr>Calibri</vt:lpstr>
      <vt:lpstr>Calibri Light</vt:lpstr>
      <vt:lpstr>Cambria</vt:lpstr>
      <vt:lpstr>Century</vt:lpstr>
      <vt:lpstr>Segoe UI</vt:lpstr>
      <vt:lpstr>Times New Roman</vt:lpstr>
      <vt:lpstr>Office Theme</vt:lpstr>
      <vt:lpstr>14_Default Design</vt:lpstr>
      <vt:lpstr>PowerPoint Presentation</vt:lpstr>
      <vt:lpstr>領受聖靈的能力完成大使命 Receive Power from the Holy Spirit to Complete the Great Commission </vt:lpstr>
      <vt:lpstr>PowerPoint Presentation</vt:lpstr>
      <vt:lpstr>一. 認識聖靈</vt:lpstr>
      <vt:lpstr>PowerPoint Presentation</vt:lpstr>
      <vt:lpstr>二．聖靈與你我的關係</vt:lpstr>
      <vt:lpstr>PowerPoint Presentation</vt:lpstr>
      <vt:lpstr>PowerPoint Presentation</vt:lpstr>
      <vt:lpstr>三． 如何領受聖靈的澆灌？</vt:lpstr>
      <vt:lpstr>PowerPoint Presentation</vt:lpstr>
      <vt:lpstr>四．  聖靈在聖徒身上不同階段的工作：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領受聖靈的能力完成大使命 Receive Power from the Holy Spirit to Complete the Great Commission</dc:title>
  <dc:creator>Suiyieh Horng</dc:creator>
  <cp:lastModifiedBy>He5778Lord</cp:lastModifiedBy>
  <cp:revision>6</cp:revision>
  <dcterms:created xsi:type="dcterms:W3CDTF">2022-05-28T23:16:36Z</dcterms:created>
  <dcterms:modified xsi:type="dcterms:W3CDTF">2022-05-29T04:45:31Z</dcterms:modified>
</cp:coreProperties>
</file>