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6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7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8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9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10.xml" ContentType="application/vnd.openxmlformats-officedocument.theme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11.xml" ContentType="application/vnd.openxmlformats-officedocument.theme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90223" r:id="rId3"/>
    <p:sldMasterId id="2147493374" r:id="rId4"/>
    <p:sldMasterId id="2147498759" r:id="rId5"/>
    <p:sldMasterId id="2147500310" r:id="rId6"/>
    <p:sldMasterId id="2147500321" r:id="rId7"/>
    <p:sldMasterId id="2147500490" r:id="rId8"/>
    <p:sldMasterId id="2147500501" r:id="rId9"/>
    <p:sldMasterId id="2147501207" r:id="rId10"/>
    <p:sldMasterId id="2147501219" r:id="rId11"/>
    <p:sldMasterId id="2147501231" r:id="rId12"/>
  </p:sldMasterIdLst>
  <p:notesMasterIdLst>
    <p:notesMasterId r:id="rId26"/>
  </p:notesMasterIdLst>
  <p:sldIdLst>
    <p:sldId id="11650" r:id="rId13"/>
    <p:sldId id="11638" r:id="rId14"/>
    <p:sldId id="11640" r:id="rId15"/>
    <p:sldId id="11641" r:id="rId16"/>
    <p:sldId id="11642" r:id="rId17"/>
    <p:sldId id="11644" r:id="rId18"/>
    <p:sldId id="11646" r:id="rId19"/>
    <p:sldId id="11647" r:id="rId20"/>
    <p:sldId id="11648" r:id="rId21"/>
    <p:sldId id="11649" r:id="rId22"/>
    <p:sldId id="11651" r:id="rId23"/>
    <p:sldId id="11652" r:id="rId24"/>
    <p:sldId id="11451" r:id="rId25"/>
  </p:sldIdLst>
  <p:sldSz cx="12192000" cy="6858000"/>
  <p:notesSz cx="6858000" cy="9144000"/>
  <p:defaultTextStyle>
    <a:defPPr>
      <a:defRPr lang="en-US"/>
    </a:defPPr>
    <a:lvl1pPr marL="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FF99CC"/>
    <a:srgbClr val="FFCCFF"/>
    <a:srgbClr val="FF66CC"/>
    <a:srgbClr val="CCFFCC"/>
    <a:srgbClr val="FFCC99"/>
    <a:srgbClr val="FFCC66"/>
    <a:srgbClr val="FFCC00"/>
    <a:srgbClr val="FFCCCC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5978" autoAdjust="0"/>
    <p:restoredTop sz="93582" autoAdjust="0"/>
  </p:normalViewPr>
  <p:slideViewPr>
    <p:cSldViewPr snapToGrid="0" snapToObjects="1">
      <p:cViewPr varScale="1">
        <p:scale>
          <a:sx n="72" d="100"/>
          <a:sy n="72" d="100"/>
        </p:scale>
        <p:origin x="28" y="8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9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2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7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6/21/2022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5B53AC-2F89-469A-A566-01A52074C6B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61305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3971" y="1428739"/>
            <a:ext cx="103632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3969" y="6000775"/>
            <a:ext cx="10382323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5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1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7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3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796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56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15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474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3524232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09" y="1600202"/>
            <a:ext cx="11715832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16" y="642927"/>
            <a:ext cx="103632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16" y="5214959"/>
            <a:ext cx="103632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592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18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78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375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796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56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155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474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476879" y="3071855"/>
            <a:ext cx="3027447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0460" y="1600202"/>
            <a:ext cx="5619789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4" y="1600202"/>
            <a:ext cx="5803941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71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86" y="1535171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8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0221" y="7"/>
            <a:ext cx="10191779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8244" y="1500247"/>
            <a:ext cx="7143757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0465" y="1500184"/>
            <a:ext cx="4667283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12" y="5505578"/>
            <a:ext cx="11620581" cy="446027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71725" y="142854"/>
            <a:ext cx="9429816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5927" indent="0">
              <a:buNone/>
              <a:defRPr sz="2800"/>
            </a:lvl2pPr>
            <a:lvl3pPr marL="911869" indent="0">
              <a:buNone/>
              <a:defRPr sz="2400"/>
            </a:lvl3pPr>
            <a:lvl4pPr marL="1367816" indent="0">
              <a:buNone/>
              <a:defRPr sz="2000"/>
            </a:lvl4pPr>
            <a:lvl5pPr marL="1823750" indent="0">
              <a:buNone/>
              <a:defRPr sz="2000"/>
            </a:lvl5pPr>
            <a:lvl6pPr marL="2279684" indent="0">
              <a:buNone/>
              <a:defRPr sz="2000"/>
            </a:lvl6pPr>
            <a:lvl7pPr marL="2735629" indent="0">
              <a:buNone/>
              <a:defRPr sz="2000"/>
            </a:lvl7pPr>
            <a:lvl8pPr marL="3191559" indent="0">
              <a:buNone/>
              <a:defRPr sz="2000"/>
            </a:lvl8pPr>
            <a:lvl9pPr marL="3647495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5712" y="6072324"/>
            <a:ext cx="11620581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3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6/21/2022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1" y="6356503"/>
            <a:ext cx="3860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274791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791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3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6/21/2022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1" y="6356503"/>
            <a:ext cx="3860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" y="0"/>
            <a:ext cx="1218776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125" y="4194287"/>
            <a:ext cx="8024283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125" y="3617956"/>
            <a:ext cx="8024283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14"/>
            <a:ext cx="103632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91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090" indent="0">
              <a:buNone/>
              <a:defRPr sz="1800"/>
            </a:lvl2pPr>
            <a:lvl3pPr marL="912197" indent="0">
              <a:buNone/>
              <a:defRPr sz="1600"/>
            </a:lvl3pPr>
            <a:lvl4pPr marL="1368305" indent="0">
              <a:buNone/>
              <a:defRPr sz="1400"/>
            </a:lvl4pPr>
            <a:lvl5pPr marL="1824404" indent="0">
              <a:buNone/>
              <a:defRPr sz="1400"/>
            </a:lvl5pPr>
            <a:lvl6pPr marL="2280499" indent="0">
              <a:buNone/>
              <a:defRPr sz="1400"/>
            </a:lvl6pPr>
            <a:lvl7pPr marL="2736608" indent="0">
              <a:buNone/>
              <a:defRPr sz="1400"/>
            </a:lvl7pPr>
            <a:lvl8pPr marL="3192703" indent="0">
              <a:buNone/>
              <a:defRPr sz="1400"/>
            </a:lvl8pPr>
            <a:lvl9pPr marL="3648802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4900" y="1990783"/>
            <a:ext cx="4938184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6399" y="1990783"/>
            <a:ext cx="4940300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71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86" y="1535171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8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75" y="27319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7" y="273209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75" y="143516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6"/>
            <a:ext cx="73152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090" indent="0">
              <a:buNone/>
              <a:defRPr sz="2800"/>
            </a:lvl2pPr>
            <a:lvl3pPr marL="912197" indent="0">
              <a:buNone/>
              <a:defRPr sz="2400"/>
            </a:lvl3pPr>
            <a:lvl4pPr marL="1368305" indent="0">
              <a:buNone/>
              <a:defRPr sz="2000"/>
            </a:lvl4pPr>
            <a:lvl5pPr marL="1824404" indent="0">
              <a:buNone/>
              <a:defRPr sz="2000"/>
            </a:lvl5pPr>
            <a:lvl6pPr marL="2280499" indent="0">
              <a:buNone/>
              <a:defRPr sz="2000"/>
            </a:lvl6pPr>
            <a:lvl7pPr marL="2736608" indent="0">
              <a:buNone/>
              <a:defRPr sz="2000"/>
            </a:lvl7pPr>
            <a:lvl8pPr marL="3192703" indent="0">
              <a:buNone/>
              <a:defRPr sz="2000"/>
            </a:lvl8pPr>
            <a:lvl9pPr marL="3648802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46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67876" y="846219"/>
            <a:ext cx="2518833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04901" y="846219"/>
            <a:ext cx="7359651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509"/>
            <a:ext cx="10363200" cy="1470025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 algn="ctr">
              <a:buNone/>
              <a:defRPr/>
            </a:lvl1pPr>
            <a:lvl2pPr marL="456633" indent="0" algn="ctr">
              <a:buNone/>
              <a:defRPr/>
            </a:lvl2pPr>
            <a:lvl3pPr marL="913274" indent="0" algn="ctr">
              <a:buNone/>
              <a:defRPr/>
            </a:lvl3pPr>
            <a:lvl4pPr marL="1369920" indent="0" algn="ctr">
              <a:buNone/>
              <a:defRPr/>
            </a:lvl4pPr>
            <a:lvl5pPr marL="1826557" indent="0" algn="ctr">
              <a:buNone/>
              <a:defRPr/>
            </a:lvl5pPr>
            <a:lvl6pPr marL="2283192" indent="0" algn="ctr">
              <a:buNone/>
              <a:defRPr/>
            </a:lvl6pPr>
            <a:lvl7pPr marL="2739836" indent="0" algn="ctr">
              <a:buNone/>
              <a:defRPr/>
            </a:lvl7pPr>
            <a:lvl8pPr marL="3196470" indent="0" algn="ctr">
              <a:buNone/>
              <a:defRPr/>
            </a:lvl8pPr>
            <a:lvl9pPr marL="3653112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22622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9600" y="1600255"/>
            <a:ext cx="10972800" cy="4525963"/>
          </a:xfrm>
          <a:prstGeom prst="rect">
            <a:avLst/>
          </a:prstGeom>
        </p:spPr>
        <p:txBody>
          <a:bodyPr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74074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7008"/>
            <a:ext cx="10363200" cy="1362075"/>
          </a:xfrm>
          <a:prstGeom prst="rect">
            <a:avLst/>
          </a:prstGeom>
        </p:spPr>
        <p:txBody>
          <a:bodyPr lIns="91326" tIns="45664" rIns="91326" bIns="45664"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61"/>
            <a:ext cx="10363200" cy="1500187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000"/>
            </a:lvl1pPr>
            <a:lvl2pPr marL="456633" indent="0">
              <a:buNone/>
              <a:defRPr sz="1800"/>
            </a:lvl2pPr>
            <a:lvl3pPr marL="913274" indent="0">
              <a:buNone/>
              <a:defRPr sz="1600"/>
            </a:lvl3pPr>
            <a:lvl4pPr marL="1369920" indent="0">
              <a:buNone/>
              <a:defRPr sz="1400"/>
            </a:lvl4pPr>
            <a:lvl5pPr marL="1826557" indent="0">
              <a:buNone/>
              <a:defRPr sz="1400"/>
            </a:lvl5pPr>
            <a:lvl6pPr marL="2283192" indent="0">
              <a:buNone/>
              <a:defRPr sz="1400"/>
            </a:lvl6pPr>
            <a:lvl7pPr marL="2739836" indent="0">
              <a:buNone/>
              <a:defRPr sz="1400"/>
            </a:lvl7pPr>
            <a:lvl8pPr marL="3196470" indent="0">
              <a:buNone/>
              <a:defRPr sz="1400"/>
            </a:lvl8pPr>
            <a:lvl9pPr marL="3653112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1620381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55"/>
            <a:ext cx="53848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55"/>
            <a:ext cx="53848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11261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47"/>
            <a:ext cx="5386917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449" y="1535147"/>
            <a:ext cx="5389033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449" y="2174875"/>
            <a:ext cx="5389033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33018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48709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44983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43" y="273108"/>
            <a:ext cx="4011084" cy="1162051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159"/>
            <a:ext cx="6815667" cy="585311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43" y="1435133"/>
            <a:ext cx="4011084" cy="46910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442872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60"/>
            <a:ext cx="7315200" cy="566739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3200"/>
            </a:lvl1pPr>
            <a:lvl2pPr marL="456633" indent="0">
              <a:buNone/>
              <a:defRPr sz="2800"/>
            </a:lvl2pPr>
            <a:lvl3pPr marL="913274" indent="0">
              <a:buNone/>
              <a:defRPr sz="2400"/>
            </a:lvl3pPr>
            <a:lvl4pPr marL="1369920" indent="0">
              <a:buNone/>
              <a:defRPr sz="2000"/>
            </a:lvl4pPr>
            <a:lvl5pPr marL="1826557" indent="0">
              <a:buNone/>
              <a:defRPr sz="2000"/>
            </a:lvl5pPr>
            <a:lvl6pPr marL="2283192" indent="0">
              <a:buNone/>
              <a:defRPr sz="2000"/>
            </a:lvl6pPr>
            <a:lvl7pPr marL="2739836" indent="0">
              <a:buNone/>
              <a:defRPr sz="2000"/>
            </a:lvl7pPr>
            <a:lvl8pPr marL="3196470" indent="0">
              <a:buNone/>
              <a:defRPr sz="2000"/>
            </a:lvl8pPr>
            <a:lvl9pPr marL="3653112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78"/>
            <a:ext cx="7315200" cy="8048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924500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1600255"/>
            <a:ext cx="10972800" cy="4525963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51980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746"/>
            <a:ext cx="27432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746"/>
            <a:ext cx="80264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53118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2"/>
            <a:ext cx="10363200" cy="1470025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 algn="ctr">
              <a:buNone/>
              <a:defRPr/>
            </a:lvl1pPr>
            <a:lvl2pPr marL="456656" indent="0" algn="ctr">
              <a:buNone/>
              <a:defRPr/>
            </a:lvl2pPr>
            <a:lvl3pPr marL="913321" indent="0" algn="ctr">
              <a:buNone/>
              <a:defRPr/>
            </a:lvl3pPr>
            <a:lvl4pPr marL="1369990" indent="0" algn="ctr">
              <a:buNone/>
              <a:defRPr/>
            </a:lvl4pPr>
            <a:lvl5pPr marL="1826650" indent="0" algn="ctr">
              <a:buNone/>
              <a:defRPr/>
            </a:lvl5pPr>
            <a:lvl6pPr marL="2283309" indent="0" algn="ctr">
              <a:buNone/>
              <a:defRPr/>
            </a:lvl6pPr>
            <a:lvl7pPr marL="2739976" indent="0" algn="ctr">
              <a:buNone/>
              <a:defRPr/>
            </a:lvl7pPr>
            <a:lvl8pPr marL="3196634" indent="0" algn="ctr">
              <a:buNone/>
              <a:defRPr/>
            </a:lvl8pPr>
            <a:lvl9pPr marL="3653299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</p:spTree>
    <p:extLst>
      <p:ext uri="{BB962C8B-B14F-4D97-AF65-F5344CB8AC3E}">
        <p14:creationId xmlns:p14="http://schemas.microsoft.com/office/powerpoint/2010/main" val="41912262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9600" y="1600245"/>
            <a:ext cx="10972800" cy="4525963"/>
          </a:xfrm>
          <a:prstGeom prst="rect">
            <a:avLst/>
          </a:prstGeom>
        </p:spPr>
        <p:txBody>
          <a:bodyPr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26609474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59"/>
            <a:ext cx="10363200" cy="1362075"/>
          </a:xfrm>
          <a:prstGeom prst="rect">
            <a:avLst/>
          </a:prstGeom>
        </p:spPr>
        <p:txBody>
          <a:bodyPr lIns="91331" tIns="45666" rIns="91331" bIns="45666"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51"/>
            <a:ext cx="10363200" cy="1500187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000"/>
            </a:lvl1pPr>
            <a:lvl2pPr marL="456656" indent="0">
              <a:buNone/>
              <a:defRPr sz="1800"/>
            </a:lvl2pPr>
            <a:lvl3pPr marL="913321" indent="0">
              <a:buNone/>
              <a:defRPr sz="1600"/>
            </a:lvl3pPr>
            <a:lvl4pPr marL="1369990" indent="0">
              <a:buNone/>
              <a:defRPr sz="1400"/>
            </a:lvl4pPr>
            <a:lvl5pPr marL="1826650" indent="0">
              <a:buNone/>
              <a:defRPr sz="1400"/>
            </a:lvl5pPr>
            <a:lvl6pPr marL="2283309" indent="0">
              <a:buNone/>
              <a:defRPr sz="1400"/>
            </a:lvl6pPr>
            <a:lvl7pPr marL="2739976" indent="0">
              <a:buNone/>
              <a:defRPr sz="1400"/>
            </a:lvl7pPr>
            <a:lvl8pPr marL="3196634" indent="0">
              <a:buNone/>
              <a:defRPr sz="1400"/>
            </a:lvl8pPr>
            <a:lvl9pPr marL="3653299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3084961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45"/>
            <a:ext cx="53848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45"/>
            <a:ext cx="53848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72596996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8"/>
            <a:ext cx="5386917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405" y="1535118"/>
            <a:ext cx="5389033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405" y="2174875"/>
            <a:ext cx="5389033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41210350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571558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79761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43" y="273050"/>
            <a:ext cx="4011084" cy="1162050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109"/>
            <a:ext cx="6815667" cy="585311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43" y="1435123"/>
            <a:ext cx="4011084" cy="4691063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7633628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3200"/>
            </a:lvl1pPr>
            <a:lvl2pPr marL="456656" indent="0">
              <a:buNone/>
              <a:defRPr sz="2800"/>
            </a:lvl2pPr>
            <a:lvl3pPr marL="913321" indent="0">
              <a:buNone/>
              <a:defRPr sz="2400"/>
            </a:lvl3pPr>
            <a:lvl4pPr marL="1369990" indent="0">
              <a:buNone/>
              <a:defRPr sz="2000"/>
            </a:lvl4pPr>
            <a:lvl5pPr marL="1826650" indent="0">
              <a:buNone/>
              <a:defRPr sz="2000"/>
            </a:lvl5pPr>
            <a:lvl6pPr marL="2283309" indent="0">
              <a:buNone/>
              <a:defRPr sz="2000"/>
            </a:lvl6pPr>
            <a:lvl7pPr marL="2739976" indent="0">
              <a:buNone/>
              <a:defRPr sz="2000"/>
            </a:lvl7pPr>
            <a:lvl8pPr marL="3196634" indent="0">
              <a:buNone/>
              <a:defRPr sz="2000"/>
            </a:lvl8pPr>
            <a:lvl9pPr marL="3653299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002623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1600245"/>
            <a:ext cx="10972800" cy="4525963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320459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97"/>
            <a:ext cx="27432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97"/>
            <a:ext cx="80264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04840954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A42328AF-0F20-4E50-BEE2-D1777062EAD4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012897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30238519-D2AD-4B20-A904-7C4CE96A7960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438273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9519144F-B5A7-4D9B-ABE3-55B77A499815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4365786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BB20E8D0-26BC-4355-B1C2-71D44AE15D40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5266271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32A61D9C-E860-495C-AF49-D07BD82F6B88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224333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822DFA2F-4419-4AC6-AA40-2C184383BEEB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658012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F2011F9D-33CD-4356-9135-7BF35EC8034B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1641004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633D1F17-651C-4A0F-B6B0-8AFA1A57A9B5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1458943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00DAAE66-1612-42A4-932F-81A31803CB42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8940935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24B79410-07E7-4581-AF0A-30564A49BA0F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3590501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C78B4C11-47D9-4086-88D4-DE76A19D4266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1310930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26355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10527536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339900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40447175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456044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835454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203121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2678720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5241451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2301275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43279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77438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4492886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82048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5626101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883539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047551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6083304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9259498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9278166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72754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1752187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3725880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930994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1158387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7752304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2114246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524747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6140362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50327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71579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803366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52518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7395777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7689427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429446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485760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1623687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5508197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904697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E72A86-14CF-4209-BDC4-8E1C8DCEE486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252712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CB8D95-3EDC-4C75-87D4-1ED05DE78448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5929415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3382789-E97A-423C-871F-02348775151E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543087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E71452-9B9F-44F9-9E76-000EA9F2DAF4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717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E233F83-5022-4A11-B5CF-5B83EA5D5317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146069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81EA81-035F-444F-B9D2-CEC2A7BB620F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3812149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4F6A14D-4A93-4DCA-A5C1-C34107715679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729184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48286C-3482-4963-B408-6DB39ED0CE08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10509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8A9657-B4E1-4CA7-8B1F-F334562A454D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822752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6070A5-2F55-4DE4-9E40-01B1B35F6BB6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690974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6A6E8DD-820B-4120-A173-0D2E4E166D43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6864015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6375CC-A2BA-470E-85D6-63D90E7724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742C05-0437-4DB0-9093-1FD17B41B2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6423AD-671D-44DE-8E5F-D81516FC7C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590630-BA0D-42E7-A0B9-0D458B79B34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6/21/2022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3E7FC0-5110-4339-983E-343BEF8F01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1CF410-A6B9-4EFC-8256-E698F12AE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2F538-8D2D-41BE-A6A4-A4C9B7565E6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0589468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88543-2AC2-4EED-AC96-85C11E6998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1C7D19-3BE1-457B-B4CE-DDE1AA636A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FE0073-FB4F-4574-BFAC-0E5D92BB55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590630-BA0D-42E7-A0B9-0D458B79B34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6/21/2022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1A55F5-D74B-4F23-87FB-83F06CC336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B6ED94-F986-4B9B-A1BF-B31FE9752D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2F538-8D2D-41BE-A6A4-A4C9B7565E6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4377015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72438D-0601-47AF-A6EC-1852444DF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2D06E4-6515-4418-A43E-A7D55AB869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DD92C5-06A1-4235-9483-AFDA6080BB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590630-BA0D-42E7-A0B9-0D458B79B34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6/21/2022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A60284-0C52-4D7D-8B79-A8606FA22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974448-B8EC-4244-A6F4-96CD6E1BC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2F538-8D2D-41BE-A6A4-A4C9B7565E6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4914430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98EE83-8F61-4E16-8312-60A78F488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A856F5-95A3-4063-BEF4-61C7AE987E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8F6D55-90DB-468E-82F4-88CCA31EE9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DE1579-C0F4-48AA-B95B-51367C7037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590630-BA0D-42E7-A0B9-0D458B79B34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6/21/2022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CF03B5-3A0E-4574-B0CC-E06B96ECB7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9E8389-86A2-463B-BC58-9F38EB6B9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2F538-8D2D-41BE-A6A4-A4C9B7565E6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6745892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5E29F-9586-4E80-AE96-7D1908C0B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9F2E05-C6BF-4ED0-842C-00CCBA5F4A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D19463-2B30-4E5D-BE1D-16A1C76DBF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A86885-A4C0-4863-9D11-A489391753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4DFC7C-4467-441B-A355-99A6C224C4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515EA1D-A6EC-4D1F-81BD-100A8F8CE3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590630-BA0D-42E7-A0B9-0D458B79B34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6/21/2022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B199A0-041F-41B3-B718-A1A2BC895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C054ACC-9EED-4FE1-A57E-FC7447C33A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2F538-8D2D-41BE-A6A4-A4C9B7565E6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7205497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68A92A-6DED-400A-96BF-65231D820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0EE2AF1-5F1B-4935-98F2-727EE2AEA0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590630-BA0D-42E7-A0B9-0D458B79B34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6/21/2022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7A26876-92CA-4184-AC30-C8FAAA78F4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86C745E-FC1B-48A2-A704-B0F2E9514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2F538-8D2D-41BE-A6A4-A4C9B7565E6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4000302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6947372-BE3D-4783-83B5-910702AFAC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590630-BA0D-42E7-A0B9-0D458B79B34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6/21/2022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D05C5D-455D-443A-B806-2659F1359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A364C1-816A-40D4-91F1-4E8FBC3BD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2F538-8D2D-41BE-A6A4-A4C9B7565E6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8547484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4E20B7-B61D-4CE8-BA48-C70B0551D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D5D804-E712-42C7-9F9E-F4C6F1113C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EAEE02-55DF-4C3B-A9A2-FAF8DE76D8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963FAF-100C-4B7D-ADBE-9FB7821BA2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590630-BA0D-42E7-A0B9-0D458B79B34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6/21/2022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C354A2-D475-416A-BE3B-8C3F9DB26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B24CAC-0C52-4BEA-984A-DE8C9F962A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2F538-8D2D-41BE-A6A4-A4C9B7565E6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517447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B2D0DD-53FB-48F6-986C-3B09A25FBD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6C66A62-631B-4AC8-8416-C10D015470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DDBA59-1F87-4D82-84AA-19EF9042EF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32C9E5-9049-4789-A30C-9F074FC6CC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590630-BA0D-42E7-A0B9-0D458B79B34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6/21/2022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83239E-063F-4D0F-ABE6-330C57427A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774670-035A-4FFB-B319-008F2124C6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2F538-8D2D-41BE-A6A4-A4C9B7565E6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5003439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EF9ADE-0192-41E7-BD17-DB9F11D9B3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D3BAFA-B213-4237-A924-8839C43812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D7CAE5-DFD4-4A08-ACCD-E9CA2F54F0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590630-BA0D-42E7-A0B9-0D458B79B34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6/21/2022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E08D63-1371-41FF-9143-851C987107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E36C6F-B2C4-4A1C-908F-3FD212EF05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2F538-8D2D-41BE-A6A4-A4C9B7565E6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69276642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C78CDBB-78B9-4932-B3BA-6D0877ACA5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9189FE9-C9AD-479A-84A5-F518A6F4DA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DF15C5-8D77-4AFE-8A0A-757C3284E0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590630-BA0D-42E7-A0B9-0D458B79B34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6/21/2022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18E599-D3ED-4BA6-8CF0-BCB5AE820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4887DD-42B4-42E4-932F-3A2AD01CD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2F538-8D2D-41BE-A6A4-A4C9B7565E6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098698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E91997-8B35-4DE4-93EF-9E269D4255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0ED006-89AE-4599-A613-885E104EFD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A66EEE-4185-4ECB-B6E7-9B142FE72F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8E90D1-EB2D-4311-9785-E9E9B53FC0C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6/21/2022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6C55C8-F427-4380-9547-924D528B77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6DF35D-DEA4-469C-8178-56191F2031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00B837-79F9-4BD5-A4ED-516FDEEBCE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2797057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BB2C26-29B3-4CC1-B559-EC9781D3C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742ECC-3852-4180-929E-44D39573EA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FE675E-89A8-4A87-9654-603200B996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8E90D1-EB2D-4311-9785-E9E9B53FC0C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6/21/2022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6F3DA5-4F6F-4550-979F-183A3DFF64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4EF698-7667-4950-AA6B-BA4B9F24F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00B837-79F9-4BD5-A4ED-516FDEEBCE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0689467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96DD22-4424-454E-A97B-0149A8114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ED86BB-E6D0-4D40-ACED-77A326D03E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0EF752-F944-4012-866B-C857BBA440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8E90D1-EB2D-4311-9785-E9E9B53FC0C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6/21/2022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33F9EB-E73F-4F3A-873C-F25A238FE4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3BE066-C6BB-4592-B62D-B86C6AB93B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00B837-79F9-4BD5-A4ED-516FDEEBCE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4504424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5020F8-B08F-4604-8415-DAE36C0ECE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015897-F10A-4C42-A9DD-0855EDD38C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A9F591-96C6-4D7B-80BF-2CADA9E430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383F4A-62F0-4E02-AF77-FB6C7D8487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8E90D1-EB2D-4311-9785-E9E9B53FC0C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6/21/2022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DF89CB-A86E-43B5-9E06-601ECB873E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5B9FB1-10F3-4E00-95B8-5652404E62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00B837-79F9-4BD5-A4ED-516FDEEBCE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0219590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6D579-E1FA-4A6E-94AB-DE6E4F7893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C1E1F0-AE06-4CBB-AAF0-69933972F0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4BBD10-2BD9-44E9-99F4-CA5F1F0E05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000F6A0-D09C-44FC-97DB-4A31EDAF11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720439-7847-445D-9DCA-A357873D42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6530660-E3F8-480F-894E-7FC61A1556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8E90D1-EB2D-4311-9785-E9E9B53FC0C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6/21/2022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8C28B26-A415-4DE3-A0CA-1FD4829BD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760495A-AE29-412D-86F2-42BF3724F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00B837-79F9-4BD5-A4ED-516FDEEBCE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4041798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A464B0-9120-4BA6-B889-346BAC254D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3FEB5C-6199-4250-8BBD-E7DFCCE89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8E90D1-EB2D-4311-9785-E9E9B53FC0C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6/21/2022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C54A8A-3B08-40B8-B44E-6A5BC710D2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8F34EAE-4245-4464-907A-FEFF0E1D5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00B837-79F9-4BD5-A4ED-516FDEEBCE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9411519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90517E-4F56-4B94-A9E6-E2BF920D04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8E90D1-EB2D-4311-9785-E9E9B53FC0C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6/21/2022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73354AD-1296-4D92-8EF1-E1895C0E47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AACACF-9079-418A-81DC-D63211447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00B837-79F9-4BD5-A4ED-516FDEEBCE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8594937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FDF920-2899-4149-A11B-AE65F16B6C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3AE397-6D72-4BC9-A4E7-F63BA312CD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1208BA-A228-44F1-87D0-FEFD268CB7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5823DB-AF55-46C6-A871-68E5C44190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8E90D1-EB2D-4311-9785-E9E9B53FC0C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6/21/2022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1649B6-17B4-4FC7-901D-859647D441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B44182-C215-42CD-9549-AB28DAA456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00B837-79F9-4BD5-A4ED-516FDEEBCE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8864929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B420F1-763A-4F14-8E56-6A1F63617A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341CC31-0256-4E50-9B92-332EBB24D54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53E99B-620B-43D2-B6EC-E912717F3F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7768E1-BFEB-4FA1-B485-6303A45564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8E90D1-EB2D-4311-9785-E9E9B53FC0C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6/21/2022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7B725B-BE55-4CE3-A9F2-FE34C40F4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984DAB-9066-462B-A9F8-3123C76F4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00B837-79F9-4BD5-A4ED-516FDEEBCE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2475990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6ED4DF-F639-47C3-8C20-A7F470582C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A0CAFB-0519-4891-8430-B41F1DB5B9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A7AC55-C9BF-45A8-8D81-855308243F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8E90D1-EB2D-4311-9785-E9E9B53FC0C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6/21/2022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D8215A-BFEC-4CDB-9AE3-AAB849121F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3A2217-04DB-40CF-BF60-27E403D2B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00B837-79F9-4BD5-A4ED-516FDEEBCE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9985630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C109F98-EE9B-49DB-A8C9-DA4BF1BEB3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1E2CD9-98FD-4423-A407-2274AB8F31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F307C6-1D7D-4C9E-B5F5-5EDF611D3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8E90D1-EB2D-4311-9785-E9E9B53FC0C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6/21/2022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A0B36D-EE27-438F-BD34-605DA25AE9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FC6698-7335-4119-AA47-43A59EBEA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00B837-79F9-4BD5-A4ED-516FDEEBCE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62009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theme" Target="../theme/theme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77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theme" Target="../theme/theme8.xml"/><Relationship Id="rId5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.xml"/><Relationship Id="rId3" Type="http://schemas.openxmlformats.org/officeDocument/2006/relationships/slideLayout" Target="../slideLayouts/slideLayout88.xml"/><Relationship Id="rId7" Type="http://schemas.openxmlformats.org/officeDocument/2006/relationships/slideLayout" Target="../slideLayouts/slideLayout9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87.xml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11" Type="http://schemas.openxmlformats.org/officeDocument/2006/relationships/theme" Target="../theme/theme9.xml"/><Relationship Id="rId5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4.xml"/><Relationship Id="rId3" Type="http://schemas.openxmlformats.org/officeDocument/2006/relationships/slideLayout" Target="../slideLayouts/slideLayout109.xml"/><Relationship Id="rId7" Type="http://schemas.openxmlformats.org/officeDocument/2006/relationships/slideLayout" Target="../slideLayouts/slideLayout113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08.xml"/><Relationship Id="rId1" Type="http://schemas.openxmlformats.org/officeDocument/2006/relationships/slideLayout" Target="../slideLayouts/slideLayout107.xml"/><Relationship Id="rId6" Type="http://schemas.openxmlformats.org/officeDocument/2006/relationships/slideLayout" Target="../slideLayouts/slideLayout112.xml"/><Relationship Id="rId11" Type="http://schemas.openxmlformats.org/officeDocument/2006/relationships/slideLayout" Target="../slideLayouts/slideLayout117.xml"/><Relationship Id="rId5" Type="http://schemas.openxmlformats.org/officeDocument/2006/relationships/slideLayout" Target="../slideLayouts/slideLayout111.xml"/><Relationship Id="rId10" Type="http://schemas.openxmlformats.org/officeDocument/2006/relationships/slideLayout" Target="../slideLayouts/slideLayout116.xml"/><Relationship Id="rId4" Type="http://schemas.openxmlformats.org/officeDocument/2006/relationships/slideLayout" Target="../slideLayouts/slideLayout110.xml"/><Relationship Id="rId9" Type="http://schemas.openxmlformats.org/officeDocument/2006/relationships/slideLayout" Target="../slideLayouts/slideLayout115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5.xml"/><Relationship Id="rId3" Type="http://schemas.openxmlformats.org/officeDocument/2006/relationships/slideLayout" Target="../slideLayouts/slideLayout120.xml"/><Relationship Id="rId7" Type="http://schemas.openxmlformats.org/officeDocument/2006/relationships/slideLayout" Target="../slideLayouts/slideLayout124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19.xml"/><Relationship Id="rId1" Type="http://schemas.openxmlformats.org/officeDocument/2006/relationships/slideLayout" Target="../slideLayouts/slideLayout118.xml"/><Relationship Id="rId6" Type="http://schemas.openxmlformats.org/officeDocument/2006/relationships/slideLayout" Target="../slideLayouts/slideLayout123.xml"/><Relationship Id="rId11" Type="http://schemas.openxmlformats.org/officeDocument/2006/relationships/slideLayout" Target="../slideLayouts/slideLayout128.xml"/><Relationship Id="rId5" Type="http://schemas.openxmlformats.org/officeDocument/2006/relationships/slideLayout" Target="../slideLayouts/slideLayout122.xml"/><Relationship Id="rId10" Type="http://schemas.openxmlformats.org/officeDocument/2006/relationships/slideLayout" Target="../slideLayouts/slideLayout127.xml"/><Relationship Id="rId4" Type="http://schemas.openxmlformats.org/officeDocument/2006/relationships/slideLayout" Target="../slideLayouts/slideLayout121.xml"/><Relationship Id="rId9" Type="http://schemas.openxmlformats.org/officeDocument/2006/relationships/slideLayout" Target="../slideLayouts/slideLayout1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00221" y="7"/>
            <a:ext cx="10191779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5709" y="1600202"/>
            <a:ext cx="11906291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1869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1869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2410" indent="-451193" algn="l" defTabSz="911869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124" indent="0" algn="l" defTabSz="911869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7384" indent="0" algn="l" defTabSz="911869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3124" indent="-1587" algn="l" defTabSz="911869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07669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3588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1953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545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927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86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7816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75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9684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562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155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7495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" y="0"/>
            <a:ext cx="1218776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104987" y="846139"/>
            <a:ext cx="10081684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04987" y="1990783"/>
            <a:ext cx="10081684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3" y="6245368"/>
            <a:ext cx="2844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1" y="6245368"/>
            <a:ext cx="3860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368"/>
            <a:ext cx="2844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219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6090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2197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68305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440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083" indent="-342083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1162" indent="-285078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0250" indent="-228041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6349" indent="-228041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24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08560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64649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07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76841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09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197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305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4404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0499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6608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2703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8802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7823200" y="6400857"/>
            <a:ext cx="2880784" cy="461643"/>
          </a:xfrm>
          <a:prstGeom prst="rect">
            <a:avLst/>
          </a:prstGeom>
          <a:noFill/>
          <a:ln>
            <a:noFill/>
          </a:ln>
          <a:extLst/>
        </p:spPr>
        <p:txBody>
          <a:bodyPr lIns="91326" tIns="45664" rIns="91326" bIns="4566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274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61950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0224" r:id="rId1"/>
    <p:sldLayoutId id="2147490225" r:id="rId2"/>
    <p:sldLayoutId id="2147490226" r:id="rId3"/>
    <p:sldLayoutId id="2147490227" r:id="rId4"/>
    <p:sldLayoutId id="2147490228" r:id="rId5"/>
    <p:sldLayoutId id="2147490229" r:id="rId6"/>
    <p:sldLayoutId id="2147490230" r:id="rId7"/>
    <p:sldLayoutId id="2147490231" r:id="rId8"/>
    <p:sldLayoutId id="2147490232" r:id="rId9"/>
    <p:sldLayoutId id="2147490233" r:id="rId10"/>
    <p:sldLayoutId id="2147490234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33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274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2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557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484" indent="-342484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39" indent="-285404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20" indent="-228316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07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880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517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152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794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426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33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274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2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557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19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836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47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11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7823200" y="6400856"/>
            <a:ext cx="2880784" cy="461647"/>
          </a:xfrm>
          <a:prstGeom prst="rect">
            <a:avLst/>
          </a:prstGeom>
          <a:noFill/>
          <a:ln>
            <a:noFill/>
          </a:ln>
          <a:extLst/>
        </p:spPr>
        <p:txBody>
          <a:bodyPr lIns="91331" tIns="45666" rIns="91331" bIns="45666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321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7974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3375" r:id="rId1"/>
    <p:sldLayoutId id="2147493376" r:id="rId2"/>
    <p:sldLayoutId id="2147493377" r:id="rId3"/>
    <p:sldLayoutId id="2147493378" r:id="rId4"/>
    <p:sldLayoutId id="2147493379" r:id="rId5"/>
    <p:sldLayoutId id="2147493380" r:id="rId6"/>
    <p:sldLayoutId id="2147493381" r:id="rId7"/>
    <p:sldLayoutId id="2147493382" r:id="rId8"/>
    <p:sldLayoutId id="2147493383" r:id="rId9"/>
    <p:sldLayoutId id="2147493384" r:id="rId10"/>
    <p:sldLayoutId id="2147493385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56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321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9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65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502" indent="-342502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78" indent="-285419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81" indent="-228328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89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985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64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304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970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62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5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321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9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65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30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97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634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29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0A6B8A8D-979F-46C0-97C6-6C60C953B4D9}" type="slidenum">
              <a:rPr lang="en-US" altLang="zh-TW" smtClean="0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07681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8760" r:id="rId1"/>
    <p:sldLayoutId id="2147498761" r:id="rId2"/>
    <p:sldLayoutId id="2147498762" r:id="rId3"/>
    <p:sldLayoutId id="2147498763" r:id="rId4"/>
    <p:sldLayoutId id="2147498764" r:id="rId5"/>
    <p:sldLayoutId id="2147498765" r:id="rId6"/>
    <p:sldLayoutId id="2147498766" r:id="rId7"/>
    <p:sldLayoutId id="2147498767" r:id="rId8"/>
    <p:sldLayoutId id="2147498768" r:id="rId9"/>
    <p:sldLayoutId id="2147498769" r:id="rId10"/>
    <p:sldLayoutId id="214749877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526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11" r:id="rId1"/>
    <p:sldLayoutId id="2147500312" r:id="rId2"/>
    <p:sldLayoutId id="2147500313" r:id="rId3"/>
    <p:sldLayoutId id="2147500314" r:id="rId4"/>
    <p:sldLayoutId id="2147500315" r:id="rId5"/>
    <p:sldLayoutId id="2147500316" r:id="rId6"/>
    <p:sldLayoutId id="2147500317" r:id="rId7"/>
    <p:sldLayoutId id="2147500318" r:id="rId8"/>
    <p:sldLayoutId id="2147500319" r:id="rId9"/>
    <p:sldLayoutId id="2147500320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215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22" r:id="rId1"/>
    <p:sldLayoutId id="2147500323" r:id="rId2"/>
    <p:sldLayoutId id="2147500324" r:id="rId3"/>
    <p:sldLayoutId id="2147500325" r:id="rId4"/>
    <p:sldLayoutId id="2147500326" r:id="rId5"/>
    <p:sldLayoutId id="2147500327" r:id="rId6"/>
    <p:sldLayoutId id="2147500328" r:id="rId7"/>
    <p:sldLayoutId id="2147500329" r:id="rId8"/>
    <p:sldLayoutId id="2147500330" r:id="rId9"/>
    <p:sldLayoutId id="2147500331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2505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491" r:id="rId1"/>
    <p:sldLayoutId id="2147500492" r:id="rId2"/>
    <p:sldLayoutId id="2147500493" r:id="rId3"/>
    <p:sldLayoutId id="2147500494" r:id="rId4"/>
    <p:sldLayoutId id="2147500495" r:id="rId5"/>
    <p:sldLayoutId id="2147500496" r:id="rId6"/>
    <p:sldLayoutId id="2147500497" r:id="rId7"/>
    <p:sldLayoutId id="2147500498" r:id="rId8"/>
    <p:sldLayoutId id="2147500499" r:id="rId9"/>
    <p:sldLayoutId id="2147500500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7120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502" r:id="rId1"/>
    <p:sldLayoutId id="2147500503" r:id="rId2"/>
    <p:sldLayoutId id="2147500504" r:id="rId3"/>
    <p:sldLayoutId id="2147500505" r:id="rId4"/>
    <p:sldLayoutId id="2147500506" r:id="rId5"/>
    <p:sldLayoutId id="2147500507" r:id="rId6"/>
    <p:sldLayoutId id="2147500508" r:id="rId7"/>
    <p:sldLayoutId id="2147500509" r:id="rId8"/>
    <p:sldLayoutId id="2147500510" r:id="rId9"/>
    <p:sldLayoutId id="2147500511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F712FE-4DB7-4D7B-BA2B-04BECC75A027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1598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208" r:id="rId1"/>
    <p:sldLayoutId id="2147501209" r:id="rId2"/>
    <p:sldLayoutId id="2147501210" r:id="rId3"/>
    <p:sldLayoutId id="2147501211" r:id="rId4"/>
    <p:sldLayoutId id="2147501212" r:id="rId5"/>
    <p:sldLayoutId id="2147501213" r:id="rId6"/>
    <p:sldLayoutId id="2147501214" r:id="rId7"/>
    <p:sldLayoutId id="2147501215" r:id="rId8"/>
    <p:sldLayoutId id="2147501216" r:id="rId9"/>
    <p:sldLayoutId id="2147501217" r:id="rId10"/>
    <p:sldLayoutId id="214750121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64339FA-15F8-46BD-A021-AAA440CD0B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D15FCA-ED14-4571-B7DD-206FFD9C38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CF7A0C-2B01-4B3C-A4EE-D8E9F23AE4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590630-BA0D-42E7-A0B9-0D458B79B34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6/21/2022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8B6B19-A91D-4A3C-B4CB-474A608101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540D31-A867-458D-87EE-6E662962EE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2F538-8D2D-41BE-A6A4-A4C9B7565E6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7812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220" r:id="rId1"/>
    <p:sldLayoutId id="2147501221" r:id="rId2"/>
    <p:sldLayoutId id="2147501222" r:id="rId3"/>
    <p:sldLayoutId id="2147501223" r:id="rId4"/>
    <p:sldLayoutId id="2147501224" r:id="rId5"/>
    <p:sldLayoutId id="2147501225" r:id="rId6"/>
    <p:sldLayoutId id="2147501226" r:id="rId7"/>
    <p:sldLayoutId id="2147501227" r:id="rId8"/>
    <p:sldLayoutId id="2147501228" r:id="rId9"/>
    <p:sldLayoutId id="2147501229" r:id="rId10"/>
    <p:sldLayoutId id="214750123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2E387E2-D9E7-44F5-8AF9-1604D668D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C173DB-55B4-47B6-8D3A-2009A3F347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C0D9FA-E12B-4AA9-AC69-1E73B2D402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8E90D1-EB2D-4311-9785-E9E9B53FC0C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6/21/2022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3AD8B7-243C-40D4-ACA5-9FC0DCDF71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71A7F5-B85B-4B6D-8EA3-4C8D28B8E6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00B837-79F9-4BD5-A4ED-516FDEEBCE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1844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232" r:id="rId1"/>
    <p:sldLayoutId id="2147501233" r:id="rId2"/>
    <p:sldLayoutId id="2147501234" r:id="rId3"/>
    <p:sldLayoutId id="2147501235" r:id="rId4"/>
    <p:sldLayoutId id="2147501236" r:id="rId5"/>
    <p:sldLayoutId id="2147501237" r:id="rId6"/>
    <p:sldLayoutId id="2147501238" r:id="rId7"/>
    <p:sldLayoutId id="2147501239" r:id="rId8"/>
    <p:sldLayoutId id="2147501240" r:id="rId9"/>
    <p:sldLayoutId id="2147501241" r:id="rId10"/>
    <p:sldLayoutId id="214750124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0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0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0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0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0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0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2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2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758" y="-3"/>
            <a:ext cx="12313163" cy="6858001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1097281" y="148188"/>
            <a:ext cx="10273084" cy="65616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4400" b="1" dirty="0" smtClean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為父親</a:t>
            </a:r>
            <a:r>
              <a:rPr lang="zh-TW" altLang="en-US" sz="4400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祝福禱告</a:t>
            </a:r>
            <a:endParaRPr lang="en-US" altLang="zh-TW" sz="4400" b="1" dirty="0" smtClean="0">
              <a:solidFill>
                <a:srgbClr val="00206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TW" sz="4000" b="1" noProof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 </a:t>
            </a:r>
            <a:r>
              <a:rPr lang="en-US" altLang="zh-TW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Praying for blessings for fathers</a:t>
            </a:r>
            <a:endParaRPr kumimoji="0" lang="en-US" altLang="zh-TW" sz="40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571500" marR="0" lvl="0" indent="-571500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zh-TW" altLang="en-US" sz="4000" b="1" kern="0" dirty="0" smtClean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與   神的關係  </a:t>
            </a:r>
            <a:r>
              <a:rPr lang="en-US" altLang="zh-TW" sz="4000" b="1" kern="0" dirty="0" smtClean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Relationship with God</a:t>
            </a:r>
          </a:p>
          <a:p>
            <a:pPr marL="571500" marR="0" lvl="0" indent="-571500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lang="en-US" altLang="zh-TW" sz="1000" b="1" kern="0" dirty="0" smtClean="0">
              <a:solidFill>
                <a:srgbClr val="00206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571500" marR="0" lvl="0" indent="-571500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身體健康  </a:t>
            </a:r>
            <a:r>
              <a:rPr kumimoji="0" lang="en-US" altLang="zh-TW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Physical Health</a:t>
            </a:r>
          </a:p>
          <a:p>
            <a:pPr marL="571500" marR="0" lvl="0" indent="-571500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altLang="zh-TW" sz="10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571500" marR="0" lvl="0" indent="-571500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凡事興盛  </a:t>
            </a:r>
            <a:r>
              <a:rPr kumimoji="0" lang="en-US" altLang="zh-TW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Workplace Wisdom &amp; Favor</a:t>
            </a:r>
          </a:p>
          <a:p>
            <a:pPr marL="571500" marR="0" lvl="0" indent="-571500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altLang="zh-TW" sz="10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571500" lvl="0" indent="-571500" defTabSz="914134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r>
              <a:rPr lang="zh-TW" altLang="en-US" sz="4000" b="1" kern="0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情</a:t>
            </a:r>
            <a:r>
              <a:rPr lang="zh-TW" altLang="en-US" sz="4000" b="1" kern="0" dirty="0" smtClean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緒健康  </a:t>
            </a:r>
            <a:r>
              <a:rPr lang="en-US" altLang="zh-TW" sz="4000" b="1" kern="0" dirty="0" smtClean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Emotional Health</a:t>
            </a:r>
          </a:p>
          <a:p>
            <a:pPr marL="571500" lvl="0" indent="-571500" defTabSz="914134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endParaRPr lang="en-US" altLang="zh-TW" sz="1000" b="1" kern="0" dirty="0">
              <a:solidFill>
                <a:srgbClr val="00206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571500" lvl="0" indent="-571500" defTabSz="914134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r>
              <a:rPr lang="zh-TW" altLang="en-US" sz="4000" b="1" kern="0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與家人的關係  </a:t>
            </a:r>
            <a:r>
              <a:rPr lang="en-US" altLang="zh-TW" sz="4000" b="1" kern="0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Relationship with </a:t>
            </a:r>
            <a:r>
              <a:rPr lang="en-US" altLang="zh-TW" sz="4000" b="1" kern="0" dirty="0" smtClean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family</a:t>
            </a:r>
            <a:endParaRPr lang="en-US" altLang="zh-TW" sz="4000" b="1" kern="0" dirty="0">
              <a:solidFill>
                <a:srgbClr val="00206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2325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758" y="9525"/>
            <a:ext cx="12313163" cy="6858001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1097281" y="9525"/>
            <a:ext cx="9962146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6600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父親節見證分享</a:t>
            </a:r>
            <a:endParaRPr lang="en-US" altLang="zh-TW" sz="6600" b="1" dirty="0" smtClean="0">
              <a:solidFill>
                <a:srgbClr val="002060"/>
              </a:solidFill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TW" sz="4800" b="1" noProof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Testimony Sharing</a:t>
            </a:r>
            <a:endParaRPr lang="en-US" altLang="zh-TW" sz="4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endParaRPr kumimoji="0" lang="en-US" altLang="zh-TW" sz="105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4400" b="1" kern="0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楊家駿</a:t>
            </a:r>
            <a:r>
              <a:rPr lang="zh-TW" altLang="en-US" sz="4000" b="1" kern="0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</a:t>
            </a:r>
            <a:r>
              <a:rPr lang="en-US" altLang="zh-TW" sz="3600" b="1" kern="0" dirty="0" smtClean="0">
                <a:solidFill>
                  <a:srgbClr val="002060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Karson</a:t>
            </a:r>
            <a:r>
              <a:rPr lang="en-US" altLang="zh-TW" sz="1800" b="1" kern="0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</a:t>
            </a:r>
            <a:r>
              <a:rPr lang="zh-TW" altLang="en-US" sz="4000" b="1" kern="0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弟</a:t>
            </a:r>
            <a:r>
              <a:rPr lang="zh-TW" altLang="en-US" sz="4000" b="1" kern="0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兄</a:t>
            </a:r>
            <a:endParaRPr kumimoji="0" lang="en-US" altLang="zh-TW" sz="4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b="1" kern="0" dirty="0" smtClean="0">
                <a:solidFill>
                  <a:srgbClr val="002060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June 19</a:t>
            </a:r>
            <a:r>
              <a:rPr kumimoji="0" lang="en-US" altLang="zh-TW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,  2022</a:t>
            </a:r>
            <a:endParaRPr kumimoji="0" lang="en-US" altLang="zh-TW" sz="3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ongolian Baiti" panose="03000500000000000000" pitchFamily="66" charset="0"/>
              <a:ea typeface="新細明體" panose="02020500000000000000" pitchFamily="18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5423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9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03F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1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Content Placeholder 4" descr="Text, letter&#10;&#10;Description automatically generated">
            <a:extLst>
              <a:ext uri="{FF2B5EF4-FFF2-40B4-BE49-F238E27FC236}">
                <a16:creationId xmlns:a16="http://schemas.microsoft.com/office/drawing/2014/main" id="{AA2EB43A-5F0E-45FA-8D0A-DA44F1C3E8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81956" y="643467"/>
            <a:ext cx="7428088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4810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AC0749D4-5D79-415F-A4FE-C04AA9FAF63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 13">
            <a:extLst>
              <a:ext uri="{FF2B5EF4-FFF2-40B4-BE49-F238E27FC236}">
                <a16:creationId xmlns:a16="http://schemas.microsoft.com/office/drawing/2014/main" id="{E8C1EE2C-97A4-4801-8BC8-9D18F259BDA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1999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084396F-6871-4360-B101-B375D0FD9C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084" y="5038342"/>
            <a:ext cx="6716578" cy="1646937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zh-TW" altLang="en-US" sz="4000" b="1" kern="1200" dirty="0">
                <a:solidFill>
                  <a:schemeClr val="tx1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兒女是耶和華所賜的產業，所懷的胎，是他所給的賞賜。</a:t>
            </a:r>
            <a:r>
              <a:rPr lang="en-US" altLang="zh-TW" sz="4000" b="1" kern="1200" dirty="0">
                <a:solidFill>
                  <a:schemeClr val="tx1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/>
            </a:r>
            <a:br>
              <a:rPr lang="en-US" altLang="zh-TW" sz="4000" b="1" kern="1200" dirty="0">
                <a:solidFill>
                  <a:schemeClr val="tx1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</a:br>
            <a:r>
              <a:rPr lang="zh-TW" altLang="en-US" sz="4000" b="1" kern="1200" dirty="0">
                <a:solidFill>
                  <a:schemeClr val="tx1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詩篇</a:t>
            </a:r>
            <a:r>
              <a:rPr lang="en-US" altLang="zh-TW" sz="4000" b="1" kern="1200" dirty="0">
                <a:solidFill>
                  <a:schemeClr val="tx1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127:3</a:t>
            </a:r>
            <a:endParaRPr lang="en-US" sz="4000" b="1" kern="1200" dirty="0">
              <a:solidFill>
                <a:schemeClr val="tx1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</p:txBody>
      </p:sp>
      <p:pic>
        <p:nvPicPr>
          <p:cNvPr id="5" name="Content Placeholder 4" descr="A picture containing indoor, window&#10;&#10;Description automatically generated">
            <a:extLst>
              <a:ext uri="{FF2B5EF4-FFF2-40B4-BE49-F238E27FC236}">
                <a16:creationId xmlns:a16="http://schemas.microsoft.com/office/drawing/2014/main" id="{998A35C7-61C6-4A76-87FB-8C18771D71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6095980" cy="4777732"/>
          </a:xfrm>
          <a:custGeom>
            <a:avLst/>
            <a:gdLst/>
            <a:ahLst/>
            <a:cxnLst/>
            <a:rect l="l" t="t" r="r" b="b"/>
            <a:pathLst>
              <a:path w="6096000" h="4777742">
                <a:moveTo>
                  <a:pt x="0" y="0"/>
                </a:moveTo>
                <a:lnTo>
                  <a:pt x="6096000" y="0"/>
                </a:lnTo>
                <a:lnTo>
                  <a:pt x="6096000" y="4777742"/>
                </a:lnTo>
                <a:lnTo>
                  <a:pt x="6067110" y="4773054"/>
                </a:lnTo>
                <a:cubicBezTo>
                  <a:pt x="6055069" y="4772257"/>
                  <a:pt x="6042963" y="4771677"/>
                  <a:pt x="6032848" y="4768862"/>
                </a:cubicBezTo>
                <a:cubicBezTo>
                  <a:pt x="6012619" y="4763231"/>
                  <a:pt x="5991471" y="4755713"/>
                  <a:pt x="5975856" y="4751678"/>
                </a:cubicBezTo>
                <a:cubicBezTo>
                  <a:pt x="5946385" y="4744300"/>
                  <a:pt x="5938143" y="4740617"/>
                  <a:pt x="5920410" y="4737737"/>
                </a:cubicBezTo>
                <a:cubicBezTo>
                  <a:pt x="5902677" y="4734858"/>
                  <a:pt x="5883840" y="4734501"/>
                  <a:pt x="5869459" y="4734403"/>
                </a:cubicBezTo>
                <a:cubicBezTo>
                  <a:pt x="5855079" y="4734305"/>
                  <a:pt x="5852140" y="4739700"/>
                  <a:pt x="5834127" y="4737148"/>
                </a:cubicBezTo>
                <a:cubicBezTo>
                  <a:pt x="5804874" y="4729435"/>
                  <a:pt x="5807796" y="4730400"/>
                  <a:pt x="5771966" y="4726150"/>
                </a:cubicBezTo>
                <a:lnTo>
                  <a:pt x="5680977" y="4726617"/>
                </a:lnTo>
                <a:lnTo>
                  <a:pt x="5650557" y="4723904"/>
                </a:lnTo>
                <a:cubicBezTo>
                  <a:pt x="5639802" y="4725929"/>
                  <a:pt x="5629047" y="4714121"/>
                  <a:pt x="5618294" y="4716145"/>
                </a:cubicBezTo>
                <a:lnTo>
                  <a:pt x="5567600" y="4712292"/>
                </a:lnTo>
                <a:cubicBezTo>
                  <a:pt x="5545229" y="4692374"/>
                  <a:pt x="5541151" y="4712551"/>
                  <a:pt x="5525295" y="4707303"/>
                </a:cubicBezTo>
                <a:cubicBezTo>
                  <a:pt x="5498062" y="4696523"/>
                  <a:pt x="5492452" y="4697563"/>
                  <a:pt x="5464966" y="4687718"/>
                </a:cubicBezTo>
                <a:cubicBezTo>
                  <a:pt x="5451160" y="4689453"/>
                  <a:pt x="5436112" y="4684365"/>
                  <a:pt x="5422637" y="4687843"/>
                </a:cubicBezTo>
                <a:lnTo>
                  <a:pt x="5385596" y="4686184"/>
                </a:lnTo>
                <a:lnTo>
                  <a:pt x="5347417" y="4690023"/>
                </a:lnTo>
                <a:lnTo>
                  <a:pt x="5307450" y="4701204"/>
                </a:lnTo>
                <a:cubicBezTo>
                  <a:pt x="5291923" y="4701949"/>
                  <a:pt x="5275426" y="4700974"/>
                  <a:pt x="5257509" y="4697243"/>
                </a:cubicBezTo>
                <a:cubicBezTo>
                  <a:pt x="5243483" y="4695263"/>
                  <a:pt x="5222121" y="4694006"/>
                  <a:pt x="5205681" y="4681108"/>
                </a:cubicBezTo>
                <a:cubicBezTo>
                  <a:pt x="5189241" y="4668210"/>
                  <a:pt x="5066582" y="4656956"/>
                  <a:pt x="5066665" y="4656732"/>
                </a:cubicBezTo>
                <a:cubicBezTo>
                  <a:pt x="5036013" y="4653433"/>
                  <a:pt x="5037516" y="4666066"/>
                  <a:pt x="5021767" y="4667463"/>
                </a:cubicBezTo>
                <a:cubicBezTo>
                  <a:pt x="5006018" y="4668859"/>
                  <a:pt x="4997883" y="4663456"/>
                  <a:pt x="4972175" y="4665113"/>
                </a:cubicBezTo>
                <a:cubicBezTo>
                  <a:pt x="4946467" y="4666771"/>
                  <a:pt x="4895264" y="4676890"/>
                  <a:pt x="4867522" y="4677409"/>
                </a:cubicBezTo>
                <a:cubicBezTo>
                  <a:pt x="4847198" y="4677652"/>
                  <a:pt x="4846533" y="4665718"/>
                  <a:pt x="4824459" y="4661311"/>
                </a:cubicBezTo>
                <a:cubicBezTo>
                  <a:pt x="4802946" y="4676275"/>
                  <a:pt x="4746723" y="4640980"/>
                  <a:pt x="4748119" y="4662282"/>
                </a:cubicBezTo>
                <a:cubicBezTo>
                  <a:pt x="4696376" y="4649495"/>
                  <a:pt x="4704934" y="4651568"/>
                  <a:pt x="4681435" y="4656529"/>
                </a:cubicBezTo>
                <a:lnTo>
                  <a:pt x="4655641" y="4662947"/>
                </a:lnTo>
                <a:lnTo>
                  <a:pt x="4568774" y="4659157"/>
                </a:lnTo>
                <a:lnTo>
                  <a:pt x="4561567" y="4664296"/>
                </a:lnTo>
                <a:lnTo>
                  <a:pt x="4544039" y="4665425"/>
                </a:lnTo>
                <a:lnTo>
                  <a:pt x="4537547" y="4666124"/>
                </a:lnTo>
                <a:lnTo>
                  <a:pt x="4533521" y="4663656"/>
                </a:lnTo>
                <a:cubicBezTo>
                  <a:pt x="4531131" y="4662547"/>
                  <a:pt x="4529356" y="4662473"/>
                  <a:pt x="4528079" y="4664277"/>
                </a:cubicBezTo>
                <a:cubicBezTo>
                  <a:pt x="4527877" y="4665254"/>
                  <a:pt x="4527677" y="4666231"/>
                  <a:pt x="4527476" y="4667208"/>
                </a:cubicBezTo>
                <a:lnTo>
                  <a:pt x="4493203" y="4670897"/>
                </a:lnTo>
                <a:lnTo>
                  <a:pt x="4246811" y="4676399"/>
                </a:lnTo>
                <a:cubicBezTo>
                  <a:pt x="4137387" y="4710859"/>
                  <a:pt x="4001444" y="4666072"/>
                  <a:pt x="3880688" y="4677902"/>
                </a:cubicBezTo>
                <a:cubicBezTo>
                  <a:pt x="3854349" y="4668373"/>
                  <a:pt x="3867024" y="4694267"/>
                  <a:pt x="3804472" y="4706612"/>
                </a:cubicBezTo>
                <a:cubicBezTo>
                  <a:pt x="3769790" y="4699764"/>
                  <a:pt x="3709689" y="4672031"/>
                  <a:pt x="3671141" y="4669214"/>
                </a:cubicBezTo>
                <a:cubicBezTo>
                  <a:pt x="3634430" y="4661806"/>
                  <a:pt x="3632993" y="4657630"/>
                  <a:pt x="3609792" y="4651280"/>
                </a:cubicBezTo>
                <a:cubicBezTo>
                  <a:pt x="3586591" y="4644931"/>
                  <a:pt x="3596838" y="4646444"/>
                  <a:pt x="3550675" y="4644949"/>
                </a:cubicBezTo>
                <a:cubicBezTo>
                  <a:pt x="3513195" y="4640338"/>
                  <a:pt x="3398385" y="4630109"/>
                  <a:pt x="3362699" y="4629669"/>
                </a:cubicBezTo>
                <a:cubicBezTo>
                  <a:pt x="3327014" y="4629229"/>
                  <a:pt x="3350265" y="4628980"/>
                  <a:pt x="3317820" y="4628473"/>
                </a:cubicBezTo>
                <a:cubicBezTo>
                  <a:pt x="3291761" y="4635373"/>
                  <a:pt x="3220279" y="4625153"/>
                  <a:pt x="3202541" y="4611353"/>
                </a:cubicBezTo>
                <a:cubicBezTo>
                  <a:pt x="3176498" y="4608414"/>
                  <a:pt x="3173034" y="4597692"/>
                  <a:pt x="3165095" y="4593183"/>
                </a:cubicBezTo>
                <a:cubicBezTo>
                  <a:pt x="3157156" y="4588674"/>
                  <a:pt x="3151440" y="4597640"/>
                  <a:pt x="3142614" y="4593521"/>
                </a:cubicBezTo>
                <a:cubicBezTo>
                  <a:pt x="3133788" y="4589402"/>
                  <a:pt x="3119786" y="4585666"/>
                  <a:pt x="3108607" y="4586122"/>
                </a:cubicBezTo>
                <a:cubicBezTo>
                  <a:pt x="3097429" y="4586579"/>
                  <a:pt x="3083057" y="4584832"/>
                  <a:pt x="3060172" y="4583967"/>
                </a:cubicBezTo>
                <a:cubicBezTo>
                  <a:pt x="3037288" y="4583102"/>
                  <a:pt x="3008898" y="4580847"/>
                  <a:pt x="2971297" y="4580934"/>
                </a:cubicBezTo>
                <a:cubicBezTo>
                  <a:pt x="2936460" y="4577753"/>
                  <a:pt x="2952539" y="4581456"/>
                  <a:pt x="2872577" y="4576652"/>
                </a:cubicBezTo>
                <a:cubicBezTo>
                  <a:pt x="2845447" y="4572221"/>
                  <a:pt x="2833971" y="4557733"/>
                  <a:pt x="2814205" y="4559580"/>
                </a:cubicBezTo>
                <a:cubicBezTo>
                  <a:pt x="2790909" y="4543112"/>
                  <a:pt x="2768526" y="4546849"/>
                  <a:pt x="2754311" y="4545459"/>
                </a:cubicBezTo>
                <a:cubicBezTo>
                  <a:pt x="2740096" y="4544070"/>
                  <a:pt x="2737019" y="4543662"/>
                  <a:pt x="2723224" y="4546010"/>
                </a:cubicBezTo>
                <a:cubicBezTo>
                  <a:pt x="2709430" y="4548359"/>
                  <a:pt x="2687410" y="4554101"/>
                  <a:pt x="2672793" y="4554314"/>
                </a:cubicBezTo>
                <a:cubicBezTo>
                  <a:pt x="2658176" y="4554527"/>
                  <a:pt x="2649574" y="4546685"/>
                  <a:pt x="2635521" y="4547286"/>
                </a:cubicBezTo>
                <a:cubicBezTo>
                  <a:pt x="2621467" y="4547887"/>
                  <a:pt x="2621767" y="4560245"/>
                  <a:pt x="2588471" y="4557919"/>
                </a:cubicBezTo>
                <a:lnTo>
                  <a:pt x="2439275" y="4540387"/>
                </a:lnTo>
                <a:cubicBezTo>
                  <a:pt x="2417784" y="4540194"/>
                  <a:pt x="2396292" y="4546221"/>
                  <a:pt x="2374801" y="4546028"/>
                </a:cubicBezTo>
                <a:cubicBezTo>
                  <a:pt x="2331700" y="4546603"/>
                  <a:pt x="2372806" y="4559122"/>
                  <a:pt x="2318618" y="4550990"/>
                </a:cubicBezTo>
                <a:cubicBezTo>
                  <a:pt x="2264430" y="4533528"/>
                  <a:pt x="2150787" y="4518120"/>
                  <a:pt x="2084135" y="4520400"/>
                </a:cubicBezTo>
                <a:lnTo>
                  <a:pt x="2010848" y="4500404"/>
                </a:lnTo>
                <a:lnTo>
                  <a:pt x="1962215" y="4501400"/>
                </a:lnTo>
                <a:lnTo>
                  <a:pt x="1926990" y="4495570"/>
                </a:lnTo>
                <a:cubicBezTo>
                  <a:pt x="1909127" y="4479452"/>
                  <a:pt x="1902510" y="4484082"/>
                  <a:pt x="1884649" y="4474880"/>
                </a:cubicBezTo>
                <a:cubicBezTo>
                  <a:pt x="1864462" y="4463930"/>
                  <a:pt x="1869383" y="4485922"/>
                  <a:pt x="1816219" y="4470938"/>
                </a:cubicBezTo>
                <a:cubicBezTo>
                  <a:pt x="1786214" y="4478916"/>
                  <a:pt x="1794086" y="4458547"/>
                  <a:pt x="1768335" y="4471096"/>
                </a:cubicBezTo>
                <a:cubicBezTo>
                  <a:pt x="1756010" y="4466078"/>
                  <a:pt x="1737157" y="4463295"/>
                  <a:pt x="1725889" y="4456707"/>
                </a:cubicBezTo>
                <a:lnTo>
                  <a:pt x="1704987" y="4453275"/>
                </a:lnTo>
                <a:lnTo>
                  <a:pt x="1678857" y="4447221"/>
                </a:lnTo>
                <a:lnTo>
                  <a:pt x="1674568" y="4435925"/>
                </a:lnTo>
                <a:lnTo>
                  <a:pt x="1634075" y="4429269"/>
                </a:lnTo>
                <a:cubicBezTo>
                  <a:pt x="1619699" y="4424763"/>
                  <a:pt x="1607040" y="4412316"/>
                  <a:pt x="1588492" y="4411465"/>
                </a:cubicBezTo>
                <a:cubicBezTo>
                  <a:pt x="1548666" y="4404488"/>
                  <a:pt x="1441540" y="4396830"/>
                  <a:pt x="1402240" y="4391911"/>
                </a:cubicBezTo>
                <a:cubicBezTo>
                  <a:pt x="1362940" y="4386992"/>
                  <a:pt x="1383536" y="4385271"/>
                  <a:pt x="1352691" y="4381952"/>
                </a:cubicBezTo>
                <a:cubicBezTo>
                  <a:pt x="1322602" y="4385447"/>
                  <a:pt x="1230331" y="4373936"/>
                  <a:pt x="1213419" y="4358161"/>
                </a:cubicBezTo>
                <a:cubicBezTo>
                  <a:pt x="1194291" y="4352958"/>
                  <a:pt x="1171642" y="4355246"/>
                  <a:pt x="1163347" y="4339486"/>
                </a:cubicBezTo>
                <a:cubicBezTo>
                  <a:pt x="1149374" y="4320060"/>
                  <a:pt x="1081104" y="4339702"/>
                  <a:pt x="1091517" y="4319884"/>
                </a:cubicBezTo>
                <a:cubicBezTo>
                  <a:pt x="1067291" y="4326517"/>
                  <a:pt x="1046078" y="4319455"/>
                  <a:pt x="1025956" y="4309010"/>
                </a:cubicBezTo>
                <a:lnTo>
                  <a:pt x="1004286" y="4296626"/>
                </a:lnTo>
                <a:lnTo>
                  <a:pt x="983819" y="4298478"/>
                </a:lnTo>
                <a:cubicBezTo>
                  <a:pt x="974051" y="4282658"/>
                  <a:pt x="953984" y="4293628"/>
                  <a:pt x="939204" y="4282411"/>
                </a:cubicBezTo>
                <a:lnTo>
                  <a:pt x="915836" y="4272323"/>
                </a:lnTo>
                <a:lnTo>
                  <a:pt x="899731" y="4266965"/>
                </a:lnTo>
                <a:lnTo>
                  <a:pt x="893886" y="4264715"/>
                </a:lnTo>
                <a:lnTo>
                  <a:pt x="889021" y="4266066"/>
                </a:lnTo>
                <a:cubicBezTo>
                  <a:pt x="886286" y="4266531"/>
                  <a:pt x="884573" y="4266166"/>
                  <a:pt x="884135" y="4264147"/>
                </a:cubicBezTo>
                <a:lnTo>
                  <a:pt x="884818" y="4261224"/>
                </a:lnTo>
                <a:lnTo>
                  <a:pt x="820228" y="4266638"/>
                </a:lnTo>
                <a:lnTo>
                  <a:pt x="788402" y="4263209"/>
                </a:lnTo>
                <a:cubicBezTo>
                  <a:pt x="756573" y="4279518"/>
                  <a:pt x="718864" y="4245871"/>
                  <a:pt x="687574" y="4276905"/>
                </a:cubicBezTo>
                <a:lnTo>
                  <a:pt x="556383" y="4277125"/>
                </a:lnTo>
                <a:lnTo>
                  <a:pt x="497122" y="4273689"/>
                </a:lnTo>
                <a:cubicBezTo>
                  <a:pt x="484020" y="4279519"/>
                  <a:pt x="445941" y="4269992"/>
                  <a:pt x="454008" y="4273811"/>
                </a:cubicBezTo>
                <a:lnTo>
                  <a:pt x="394229" y="4278215"/>
                </a:lnTo>
                <a:lnTo>
                  <a:pt x="386356" y="4282251"/>
                </a:lnTo>
                <a:lnTo>
                  <a:pt x="383576" y="4284364"/>
                </a:lnTo>
                <a:lnTo>
                  <a:pt x="370039" y="4285533"/>
                </a:lnTo>
                <a:cubicBezTo>
                  <a:pt x="361618" y="4289428"/>
                  <a:pt x="359083" y="4297501"/>
                  <a:pt x="350141" y="4300911"/>
                </a:cubicBezTo>
                <a:cubicBezTo>
                  <a:pt x="345670" y="4302616"/>
                  <a:pt x="339596" y="4303155"/>
                  <a:pt x="330385" y="4301424"/>
                </a:cubicBezTo>
                <a:cubicBezTo>
                  <a:pt x="329804" y="4289693"/>
                  <a:pt x="314374" y="4293109"/>
                  <a:pt x="297835" y="4297065"/>
                </a:cubicBezTo>
                <a:lnTo>
                  <a:pt x="282816" y="4299894"/>
                </a:lnTo>
                <a:lnTo>
                  <a:pt x="281368" y="4300653"/>
                </a:lnTo>
                <a:lnTo>
                  <a:pt x="280684" y="4300295"/>
                </a:lnTo>
                <a:lnTo>
                  <a:pt x="273908" y="4301571"/>
                </a:lnTo>
                <a:cubicBezTo>
                  <a:pt x="266799" y="4301990"/>
                  <a:pt x="261129" y="4300718"/>
                  <a:pt x="258614" y="4295926"/>
                </a:cubicBezTo>
                <a:cubicBezTo>
                  <a:pt x="242516" y="4327823"/>
                  <a:pt x="214979" y="4309338"/>
                  <a:pt x="182068" y="4323284"/>
                </a:cubicBezTo>
                <a:cubicBezTo>
                  <a:pt x="157942" y="4332898"/>
                  <a:pt x="153812" y="4326151"/>
                  <a:pt x="128666" y="4331122"/>
                </a:cubicBezTo>
                <a:cubicBezTo>
                  <a:pt x="77925" y="4373333"/>
                  <a:pt x="87445" y="4341355"/>
                  <a:pt x="21563" y="4371972"/>
                </a:cubicBezTo>
                <a:lnTo>
                  <a:pt x="0" y="4383632"/>
                </a:lnTo>
                <a:close/>
              </a:path>
            </a:pathLst>
          </a:custGeom>
        </p:spPr>
      </p:pic>
      <p:pic>
        <p:nvPicPr>
          <p:cNvPr id="7" name="Picture 6" descr="A person and person holding a baby&#10;&#10;Description automatically generated with medium confidence">
            <a:extLst>
              <a:ext uri="{FF2B5EF4-FFF2-40B4-BE49-F238E27FC236}">
                <a16:creationId xmlns:a16="http://schemas.microsoft.com/office/drawing/2014/main" id="{4A8031E1-C917-4C61-A9DF-9CA3D631364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 b="-1"/>
          <a:stretch/>
        </p:blipFill>
        <p:spPr>
          <a:xfrm>
            <a:off x="6096000" y="15322"/>
            <a:ext cx="6096000" cy="5455552"/>
          </a:xfrm>
          <a:custGeom>
            <a:avLst/>
            <a:gdLst/>
            <a:ahLst/>
            <a:cxnLst/>
            <a:rect l="l" t="t" r="r" b="b"/>
            <a:pathLst>
              <a:path w="6096000" h="5455552">
                <a:moveTo>
                  <a:pt x="0" y="0"/>
                </a:moveTo>
                <a:lnTo>
                  <a:pt x="8632" y="2126"/>
                </a:lnTo>
                <a:cubicBezTo>
                  <a:pt x="71597" y="8644"/>
                  <a:pt x="52747" y="11892"/>
                  <a:pt x="102111" y="11566"/>
                </a:cubicBezTo>
                <a:cubicBezTo>
                  <a:pt x="107032" y="11203"/>
                  <a:pt x="116450" y="20386"/>
                  <a:pt x="135511" y="18109"/>
                </a:cubicBezTo>
                <a:cubicBezTo>
                  <a:pt x="165681" y="22040"/>
                  <a:pt x="149025" y="33094"/>
                  <a:pt x="187668" y="36734"/>
                </a:cubicBezTo>
                <a:cubicBezTo>
                  <a:pt x="184095" y="40156"/>
                  <a:pt x="221954" y="38461"/>
                  <a:pt x="225602" y="50611"/>
                </a:cubicBezTo>
                <a:cubicBezTo>
                  <a:pt x="242020" y="54481"/>
                  <a:pt x="267241" y="57744"/>
                  <a:pt x="286175" y="59952"/>
                </a:cubicBezTo>
                <a:cubicBezTo>
                  <a:pt x="314543" y="65902"/>
                  <a:pt x="328665" y="72319"/>
                  <a:pt x="332857" y="76558"/>
                </a:cubicBezTo>
                <a:cubicBezTo>
                  <a:pt x="361257" y="83289"/>
                  <a:pt x="358186" y="84500"/>
                  <a:pt x="395478" y="98782"/>
                </a:cubicBezTo>
                <a:cubicBezTo>
                  <a:pt x="417363" y="93652"/>
                  <a:pt x="436168" y="104748"/>
                  <a:pt x="445328" y="114882"/>
                </a:cubicBezTo>
                <a:cubicBezTo>
                  <a:pt x="470101" y="124482"/>
                  <a:pt x="523910" y="147405"/>
                  <a:pt x="559300" y="150440"/>
                </a:cubicBezTo>
                <a:cubicBezTo>
                  <a:pt x="613422" y="149710"/>
                  <a:pt x="598278" y="160982"/>
                  <a:pt x="622357" y="169552"/>
                </a:cubicBezTo>
                <a:cubicBezTo>
                  <a:pt x="641101" y="180205"/>
                  <a:pt x="638493" y="171007"/>
                  <a:pt x="658054" y="184474"/>
                </a:cubicBezTo>
                <a:lnTo>
                  <a:pt x="694284" y="200095"/>
                </a:lnTo>
                <a:lnTo>
                  <a:pt x="737979" y="224556"/>
                </a:lnTo>
                <a:lnTo>
                  <a:pt x="747981" y="231280"/>
                </a:lnTo>
                <a:cubicBezTo>
                  <a:pt x="753111" y="231304"/>
                  <a:pt x="756366" y="231723"/>
                  <a:pt x="758445" y="232460"/>
                </a:cubicBezTo>
                <a:cubicBezTo>
                  <a:pt x="758496" y="232559"/>
                  <a:pt x="758549" y="232658"/>
                  <a:pt x="758600" y="232757"/>
                </a:cubicBezTo>
                <a:lnTo>
                  <a:pt x="773364" y="235718"/>
                </a:lnTo>
                <a:cubicBezTo>
                  <a:pt x="790479" y="236082"/>
                  <a:pt x="824818" y="262048"/>
                  <a:pt x="841072" y="261356"/>
                </a:cubicBezTo>
                <a:cubicBezTo>
                  <a:pt x="848247" y="277811"/>
                  <a:pt x="845053" y="250444"/>
                  <a:pt x="872404" y="265382"/>
                </a:cubicBezTo>
                <a:cubicBezTo>
                  <a:pt x="884596" y="267374"/>
                  <a:pt x="889722" y="269394"/>
                  <a:pt x="899938" y="270925"/>
                </a:cubicBezTo>
                <a:cubicBezTo>
                  <a:pt x="900079" y="271345"/>
                  <a:pt x="933560" y="274145"/>
                  <a:pt x="933701" y="274565"/>
                </a:cubicBezTo>
                <a:lnTo>
                  <a:pt x="958104" y="278658"/>
                </a:lnTo>
                <a:lnTo>
                  <a:pt x="963678" y="280729"/>
                </a:lnTo>
                <a:lnTo>
                  <a:pt x="996167" y="277529"/>
                </a:lnTo>
                <a:lnTo>
                  <a:pt x="1012387" y="277350"/>
                </a:lnTo>
                <a:lnTo>
                  <a:pt x="1018139" y="274257"/>
                </a:lnTo>
                <a:cubicBezTo>
                  <a:pt x="1023705" y="272608"/>
                  <a:pt x="1030840" y="272419"/>
                  <a:pt x="1041488" y="275538"/>
                </a:cubicBezTo>
                <a:lnTo>
                  <a:pt x="1043729" y="276831"/>
                </a:lnTo>
                <a:lnTo>
                  <a:pt x="1076532" y="271239"/>
                </a:lnTo>
                <a:cubicBezTo>
                  <a:pt x="1083544" y="269462"/>
                  <a:pt x="1111552" y="278849"/>
                  <a:pt x="1117458" y="275294"/>
                </a:cubicBezTo>
                <a:cubicBezTo>
                  <a:pt x="1173364" y="280135"/>
                  <a:pt x="1207569" y="263603"/>
                  <a:pt x="1275827" y="275029"/>
                </a:cubicBezTo>
                <a:cubicBezTo>
                  <a:pt x="1321519" y="279616"/>
                  <a:pt x="1347196" y="279519"/>
                  <a:pt x="1376683" y="283128"/>
                </a:cubicBezTo>
                <a:cubicBezTo>
                  <a:pt x="1406170" y="286737"/>
                  <a:pt x="1433752" y="293140"/>
                  <a:pt x="1452749" y="296685"/>
                </a:cubicBezTo>
                <a:cubicBezTo>
                  <a:pt x="1471746" y="300230"/>
                  <a:pt x="1466619" y="301895"/>
                  <a:pt x="1490664" y="304401"/>
                </a:cubicBezTo>
                <a:cubicBezTo>
                  <a:pt x="1514709" y="306907"/>
                  <a:pt x="1573675" y="305000"/>
                  <a:pt x="1597021" y="311721"/>
                </a:cubicBezTo>
                <a:cubicBezTo>
                  <a:pt x="1622238" y="311037"/>
                  <a:pt x="1625537" y="322069"/>
                  <a:pt x="1639314" y="320753"/>
                </a:cubicBezTo>
                <a:cubicBezTo>
                  <a:pt x="1710549" y="337224"/>
                  <a:pt x="1769892" y="334296"/>
                  <a:pt x="1856583" y="331628"/>
                </a:cubicBezTo>
                <a:cubicBezTo>
                  <a:pt x="1913730" y="336509"/>
                  <a:pt x="1912698" y="339285"/>
                  <a:pt x="1937745" y="342098"/>
                </a:cubicBezTo>
                <a:cubicBezTo>
                  <a:pt x="1945390" y="344925"/>
                  <a:pt x="1949181" y="335092"/>
                  <a:pt x="1956068" y="338984"/>
                </a:cubicBezTo>
                <a:lnTo>
                  <a:pt x="1991434" y="344183"/>
                </a:lnTo>
                <a:lnTo>
                  <a:pt x="2017399" y="354323"/>
                </a:lnTo>
                <a:lnTo>
                  <a:pt x="2041804" y="360756"/>
                </a:lnTo>
                <a:lnTo>
                  <a:pt x="2071138" y="363487"/>
                </a:lnTo>
                <a:cubicBezTo>
                  <a:pt x="2080124" y="365903"/>
                  <a:pt x="2080713" y="373697"/>
                  <a:pt x="2092557" y="373570"/>
                </a:cubicBezTo>
                <a:cubicBezTo>
                  <a:pt x="2128517" y="378742"/>
                  <a:pt x="2193287" y="383225"/>
                  <a:pt x="2242182" y="388922"/>
                </a:cubicBezTo>
                <a:cubicBezTo>
                  <a:pt x="2266404" y="385527"/>
                  <a:pt x="2301142" y="392029"/>
                  <a:pt x="2311187" y="401718"/>
                </a:cubicBezTo>
                <a:cubicBezTo>
                  <a:pt x="2323182" y="404413"/>
                  <a:pt x="2352098" y="404462"/>
                  <a:pt x="2363765" y="402554"/>
                </a:cubicBezTo>
                <a:cubicBezTo>
                  <a:pt x="2374121" y="402833"/>
                  <a:pt x="2375999" y="406521"/>
                  <a:pt x="2389759" y="407955"/>
                </a:cubicBezTo>
                <a:cubicBezTo>
                  <a:pt x="2404778" y="411334"/>
                  <a:pt x="2437354" y="427346"/>
                  <a:pt x="2451497" y="432353"/>
                </a:cubicBezTo>
                <a:cubicBezTo>
                  <a:pt x="2465640" y="437360"/>
                  <a:pt x="2451256" y="432175"/>
                  <a:pt x="2474615" y="437995"/>
                </a:cubicBezTo>
                <a:cubicBezTo>
                  <a:pt x="2482949" y="439979"/>
                  <a:pt x="2481204" y="447714"/>
                  <a:pt x="2499122" y="451403"/>
                </a:cubicBezTo>
                <a:cubicBezTo>
                  <a:pt x="2517041" y="455093"/>
                  <a:pt x="2557176" y="459358"/>
                  <a:pt x="2582126" y="460132"/>
                </a:cubicBezTo>
                <a:cubicBezTo>
                  <a:pt x="2610000" y="447613"/>
                  <a:pt x="2600233" y="464657"/>
                  <a:pt x="2651203" y="448902"/>
                </a:cubicBezTo>
                <a:cubicBezTo>
                  <a:pt x="2652514" y="450917"/>
                  <a:pt x="2673343" y="450050"/>
                  <a:pt x="2694692" y="451398"/>
                </a:cubicBezTo>
                <a:cubicBezTo>
                  <a:pt x="2716041" y="452746"/>
                  <a:pt x="2761501" y="464041"/>
                  <a:pt x="2779298" y="456988"/>
                </a:cubicBezTo>
                <a:lnTo>
                  <a:pt x="2936306" y="456249"/>
                </a:lnTo>
                <a:lnTo>
                  <a:pt x="3026435" y="468085"/>
                </a:lnTo>
                <a:cubicBezTo>
                  <a:pt x="3057775" y="469980"/>
                  <a:pt x="3063039" y="478620"/>
                  <a:pt x="3083171" y="475230"/>
                </a:cubicBezTo>
                <a:cubicBezTo>
                  <a:pt x="3117108" y="477415"/>
                  <a:pt x="3095622" y="493457"/>
                  <a:pt x="3134778" y="480540"/>
                </a:cubicBezTo>
                <a:cubicBezTo>
                  <a:pt x="3124076" y="494276"/>
                  <a:pt x="3153178" y="476814"/>
                  <a:pt x="3173314" y="487873"/>
                </a:cubicBezTo>
                <a:cubicBezTo>
                  <a:pt x="3201556" y="479719"/>
                  <a:pt x="3230591" y="489990"/>
                  <a:pt x="3247734" y="491186"/>
                </a:cubicBezTo>
                <a:cubicBezTo>
                  <a:pt x="3264877" y="492382"/>
                  <a:pt x="3251612" y="496143"/>
                  <a:pt x="3276172" y="495050"/>
                </a:cubicBezTo>
                <a:lnTo>
                  <a:pt x="3310856" y="500586"/>
                </a:lnTo>
                <a:cubicBezTo>
                  <a:pt x="3309045" y="496015"/>
                  <a:pt x="3314063" y="497362"/>
                  <a:pt x="3327824" y="498077"/>
                </a:cubicBezTo>
                <a:lnTo>
                  <a:pt x="3364782" y="494003"/>
                </a:lnTo>
                <a:lnTo>
                  <a:pt x="3390144" y="498112"/>
                </a:lnTo>
                <a:cubicBezTo>
                  <a:pt x="3393544" y="497973"/>
                  <a:pt x="3417720" y="493499"/>
                  <a:pt x="3417235" y="489988"/>
                </a:cubicBezTo>
                <a:cubicBezTo>
                  <a:pt x="3443685" y="504716"/>
                  <a:pt x="3446332" y="495464"/>
                  <a:pt x="3473455" y="491710"/>
                </a:cubicBezTo>
                <a:cubicBezTo>
                  <a:pt x="3496710" y="493093"/>
                  <a:pt x="3476665" y="493558"/>
                  <a:pt x="3532861" y="495298"/>
                </a:cubicBezTo>
                <a:cubicBezTo>
                  <a:pt x="3554737" y="511467"/>
                  <a:pt x="3539011" y="483579"/>
                  <a:pt x="3581951" y="506221"/>
                </a:cubicBezTo>
                <a:cubicBezTo>
                  <a:pt x="3584053" y="504456"/>
                  <a:pt x="3610563" y="506075"/>
                  <a:pt x="3624438" y="507850"/>
                </a:cubicBezTo>
                <a:cubicBezTo>
                  <a:pt x="3638313" y="509625"/>
                  <a:pt x="3650849" y="507462"/>
                  <a:pt x="3665204" y="516874"/>
                </a:cubicBezTo>
                <a:cubicBezTo>
                  <a:pt x="3675692" y="519769"/>
                  <a:pt x="3656949" y="515532"/>
                  <a:pt x="3689747" y="520459"/>
                </a:cubicBezTo>
                <a:cubicBezTo>
                  <a:pt x="3722545" y="525386"/>
                  <a:pt x="3829449" y="542068"/>
                  <a:pt x="3861993" y="546434"/>
                </a:cubicBezTo>
                <a:cubicBezTo>
                  <a:pt x="3894537" y="550800"/>
                  <a:pt x="3871648" y="553364"/>
                  <a:pt x="3885009" y="553797"/>
                </a:cubicBezTo>
                <a:cubicBezTo>
                  <a:pt x="3898370" y="554230"/>
                  <a:pt x="3927139" y="547164"/>
                  <a:pt x="3942159" y="549034"/>
                </a:cubicBezTo>
                <a:cubicBezTo>
                  <a:pt x="3961015" y="550940"/>
                  <a:pt x="3963811" y="558241"/>
                  <a:pt x="3975129" y="557872"/>
                </a:cubicBezTo>
                <a:cubicBezTo>
                  <a:pt x="3985593" y="547655"/>
                  <a:pt x="3996704" y="547768"/>
                  <a:pt x="4014830" y="553964"/>
                </a:cubicBezTo>
                <a:cubicBezTo>
                  <a:pt x="4048643" y="556748"/>
                  <a:pt x="4048670" y="546238"/>
                  <a:pt x="4081323" y="547753"/>
                </a:cubicBezTo>
                <a:cubicBezTo>
                  <a:pt x="4095652" y="547174"/>
                  <a:pt x="4103318" y="550468"/>
                  <a:pt x="4127224" y="547194"/>
                </a:cubicBezTo>
                <a:cubicBezTo>
                  <a:pt x="4144245" y="547892"/>
                  <a:pt x="4178444" y="549648"/>
                  <a:pt x="4201489" y="539366"/>
                </a:cubicBezTo>
                <a:cubicBezTo>
                  <a:pt x="4226484" y="538057"/>
                  <a:pt x="4208332" y="537593"/>
                  <a:pt x="4235612" y="540183"/>
                </a:cubicBezTo>
                <a:cubicBezTo>
                  <a:pt x="4268938" y="540701"/>
                  <a:pt x="4282810" y="534470"/>
                  <a:pt x="4302068" y="535952"/>
                </a:cubicBezTo>
                <a:cubicBezTo>
                  <a:pt x="4314608" y="531697"/>
                  <a:pt x="4300406" y="536768"/>
                  <a:pt x="4348604" y="531427"/>
                </a:cubicBezTo>
                <a:cubicBezTo>
                  <a:pt x="4367706" y="540886"/>
                  <a:pt x="4384046" y="527950"/>
                  <a:pt x="4400391" y="529988"/>
                </a:cubicBezTo>
                <a:cubicBezTo>
                  <a:pt x="4426313" y="528954"/>
                  <a:pt x="4490025" y="529067"/>
                  <a:pt x="4513659" y="527603"/>
                </a:cubicBezTo>
                <a:cubicBezTo>
                  <a:pt x="4537293" y="526139"/>
                  <a:pt x="4512137" y="523958"/>
                  <a:pt x="4542198" y="521206"/>
                </a:cubicBezTo>
                <a:cubicBezTo>
                  <a:pt x="4597566" y="533455"/>
                  <a:pt x="4628464" y="511410"/>
                  <a:pt x="4684502" y="508712"/>
                </a:cubicBezTo>
                <a:cubicBezTo>
                  <a:pt x="4718519" y="491640"/>
                  <a:pt x="4742626" y="509374"/>
                  <a:pt x="4779821" y="496309"/>
                </a:cubicBezTo>
                <a:cubicBezTo>
                  <a:pt x="4804992" y="492314"/>
                  <a:pt x="4808648" y="496131"/>
                  <a:pt x="4822825" y="494266"/>
                </a:cubicBezTo>
                <a:cubicBezTo>
                  <a:pt x="4837002" y="492401"/>
                  <a:pt x="4852992" y="487905"/>
                  <a:pt x="4864884" y="485118"/>
                </a:cubicBezTo>
                <a:cubicBezTo>
                  <a:pt x="4871249" y="488756"/>
                  <a:pt x="4920720" y="482346"/>
                  <a:pt x="4919578" y="477542"/>
                </a:cubicBezTo>
                <a:cubicBezTo>
                  <a:pt x="4926928" y="479188"/>
                  <a:pt x="4947247" y="485560"/>
                  <a:pt x="4949541" y="477954"/>
                </a:cubicBezTo>
                <a:cubicBezTo>
                  <a:pt x="4987069" y="477873"/>
                  <a:pt x="5008152" y="476806"/>
                  <a:pt x="5040980" y="486944"/>
                </a:cubicBezTo>
                <a:cubicBezTo>
                  <a:pt x="5064311" y="490721"/>
                  <a:pt x="5048016" y="488694"/>
                  <a:pt x="5062537" y="491091"/>
                </a:cubicBezTo>
                <a:cubicBezTo>
                  <a:pt x="5077058" y="493488"/>
                  <a:pt x="5101248" y="489194"/>
                  <a:pt x="5124930" y="488624"/>
                </a:cubicBezTo>
                <a:cubicBezTo>
                  <a:pt x="5148941" y="488756"/>
                  <a:pt x="5176916" y="492838"/>
                  <a:pt x="5194697" y="494266"/>
                </a:cubicBezTo>
                <a:cubicBezTo>
                  <a:pt x="5212478" y="495694"/>
                  <a:pt x="5216720" y="495351"/>
                  <a:pt x="5231615" y="497193"/>
                </a:cubicBezTo>
                <a:cubicBezTo>
                  <a:pt x="5256471" y="493743"/>
                  <a:pt x="5277358" y="495561"/>
                  <a:pt x="5295973" y="502936"/>
                </a:cubicBezTo>
                <a:cubicBezTo>
                  <a:pt x="5310458" y="504829"/>
                  <a:pt x="5303034" y="509138"/>
                  <a:pt x="5313760" y="510935"/>
                </a:cubicBezTo>
                <a:cubicBezTo>
                  <a:pt x="5324486" y="512732"/>
                  <a:pt x="5331325" y="504608"/>
                  <a:pt x="5360330" y="506574"/>
                </a:cubicBezTo>
                <a:cubicBezTo>
                  <a:pt x="5370649" y="506971"/>
                  <a:pt x="5370304" y="514592"/>
                  <a:pt x="5392341" y="515697"/>
                </a:cubicBezTo>
                <a:cubicBezTo>
                  <a:pt x="5414378" y="516802"/>
                  <a:pt x="5502983" y="521559"/>
                  <a:pt x="5535415" y="522731"/>
                </a:cubicBezTo>
                <a:cubicBezTo>
                  <a:pt x="5567847" y="523903"/>
                  <a:pt x="5554717" y="520685"/>
                  <a:pt x="5570264" y="520350"/>
                </a:cubicBezTo>
                <a:cubicBezTo>
                  <a:pt x="5585811" y="520015"/>
                  <a:pt x="5604204" y="511612"/>
                  <a:pt x="5628698" y="520719"/>
                </a:cubicBezTo>
                <a:cubicBezTo>
                  <a:pt x="5647020" y="515874"/>
                  <a:pt x="5647491" y="526993"/>
                  <a:pt x="5667807" y="529861"/>
                </a:cubicBezTo>
                <a:cubicBezTo>
                  <a:pt x="5679016" y="533919"/>
                  <a:pt x="5693046" y="532742"/>
                  <a:pt x="5702300" y="535541"/>
                </a:cubicBezTo>
                <a:cubicBezTo>
                  <a:pt x="5711554" y="538340"/>
                  <a:pt x="5718870" y="538844"/>
                  <a:pt x="5725716" y="541891"/>
                </a:cubicBezTo>
                <a:cubicBezTo>
                  <a:pt x="5732562" y="544938"/>
                  <a:pt x="5734643" y="551045"/>
                  <a:pt x="5743374" y="553823"/>
                </a:cubicBezTo>
                <a:cubicBezTo>
                  <a:pt x="5752105" y="556601"/>
                  <a:pt x="5765759" y="561491"/>
                  <a:pt x="5775722" y="563322"/>
                </a:cubicBezTo>
                <a:cubicBezTo>
                  <a:pt x="5785685" y="565153"/>
                  <a:pt x="5784173" y="562319"/>
                  <a:pt x="5803154" y="564811"/>
                </a:cubicBezTo>
                <a:cubicBezTo>
                  <a:pt x="5834093" y="570132"/>
                  <a:pt x="5861956" y="573987"/>
                  <a:pt x="5896753" y="573511"/>
                </a:cubicBezTo>
                <a:cubicBezTo>
                  <a:pt x="5903276" y="583218"/>
                  <a:pt x="5913663" y="578812"/>
                  <a:pt x="5927554" y="573675"/>
                </a:cubicBezTo>
                <a:cubicBezTo>
                  <a:pt x="5953522" y="580755"/>
                  <a:pt x="5997380" y="586240"/>
                  <a:pt x="6041802" y="602069"/>
                </a:cubicBezTo>
                <a:cubicBezTo>
                  <a:pt x="6060710" y="611771"/>
                  <a:pt x="6064884" y="613437"/>
                  <a:pt x="6078434" y="616108"/>
                </a:cubicBezTo>
                <a:lnTo>
                  <a:pt x="6096000" y="619448"/>
                </a:lnTo>
                <a:lnTo>
                  <a:pt x="6096000" y="5455552"/>
                </a:lnTo>
                <a:lnTo>
                  <a:pt x="6069997" y="5451207"/>
                </a:lnTo>
                <a:cubicBezTo>
                  <a:pt x="6053823" y="5455294"/>
                  <a:pt x="6044686" y="5455132"/>
                  <a:pt x="6037984" y="5444964"/>
                </a:cubicBezTo>
                <a:cubicBezTo>
                  <a:pt x="5998377" y="5442843"/>
                  <a:pt x="5957550" y="5417208"/>
                  <a:pt x="5932185" y="5429303"/>
                </a:cubicBezTo>
                <a:cubicBezTo>
                  <a:pt x="5933795" y="5407890"/>
                  <a:pt x="5919598" y="5415926"/>
                  <a:pt x="5891978" y="5410773"/>
                </a:cubicBezTo>
                <a:cubicBezTo>
                  <a:pt x="5872223" y="5404775"/>
                  <a:pt x="5829555" y="5392164"/>
                  <a:pt x="5813654" y="5386399"/>
                </a:cubicBezTo>
                <a:cubicBezTo>
                  <a:pt x="5797753" y="5380634"/>
                  <a:pt x="5785570" y="5384842"/>
                  <a:pt x="5769613" y="5379294"/>
                </a:cubicBezTo>
                <a:cubicBezTo>
                  <a:pt x="5776777" y="5360980"/>
                  <a:pt x="5681621" y="5373475"/>
                  <a:pt x="5717914" y="5360029"/>
                </a:cubicBezTo>
                <a:cubicBezTo>
                  <a:pt x="5690732" y="5349118"/>
                  <a:pt x="5700727" y="5354575"/>
                  <a:pt x="5686355" y="5359511"/>
                </a:cubicBezTo>
                <a:cubicBezTo>
                  <a:pt x="5652173" y="5354756"/>
                  <a:pt x="5649150" y="5353330"/>
                  <a:pt x="5609707" y="5357833"/>
                </a:cubicBezTo>
                <a:cubicBezTo>
                  <a:pt x="5592195" y="5357127"/>
                  <a:pt x="5585993" y="5354659"/>
                  <a:pt x="5570413" y="5353209"/>
                </a:cubicBezTo>
                <a:cubicBezTo>
                  <a:pt x="5554833" y="5351759"/>
                  <a:pt x="5546238" y="5352814"/>
                  <a:pt x="5516227" y="5349136"/>
                </a:cubicBezTo>
                <a:cubicBezTo>
                  <a:pt x="5492490" y="5344525"/>
                  <a:pt x="5475257" y="5345814"/>
                  <a:pt x="5456088" y="5343158"/>
                </a:cubicBezTo>
                <a:cubicBezTo>
                  <a:pt x="5436918" y="5340503"/>
                  <a:pt x="5425237" y="5336331"/>
                  <a:pt x="5401214" y="5333202"/>
                </a:cubicBezTo>
                <a:cubicBezTo>
                  <a:pt x="5380590" y="5324458"/>
                  <a:pt x="5302803" y="5345416"/>
                  <a:pt x="5287223" y="5319212"/>
                </a:cubicBezTo>
                <a:cubicBezTo>
                  <a:pt x="5230819" y="5324494"/>
                  <a:pt x="5214860" y="5313910"/>
                  <a:pt x="5168498" y="5309267"/>
                </a:cubicBezTo>
                <a:cubicBezTo>
                  <a:pt x="5123665" y="5304413"/>
                  <a:pt x="5118021" y="5307363"/>
                  <a:pt x="5071189" y="5294765"/>
                </a:cubicBezTo>
                <a:cubicBezTo>
                  <a:pt x="5034607" y="5282205"/>
                  <a:pt x="5014978" y="5278240"/>
                  <a:pt x="4972297" y="5275521"/>
                </a:cubicBezTo>
                <a:cubicBezTo>
                  <a:pt x="4969126" y="5282935"/>
                  <a:pt x="4918210" y="5268072"/>
                  <a:pt x="4909975" y="5265882"/>
                </a:cubicBezTo>
                <a:cubicBezTo>
                  <a:pt x="4910918" y="5270758"/>
                  <a:pt x="4884027" y="5272900"/>
                  <a:pt x="4877057" y="5268795"/>
                </a:cubicBezTo>
                <a:cubicBezTo>
                  <a:pt x="4815399" y="5271659"/>
                  <a:pt x="4796579" y="5290311"/>
                  <a:pt x="4750368" y="5280515"/>
                </a:cubicBezTo>
                <a:cubicBezTo>
                  <a:pt x="4714297" y="5280446"/>
                  <a:pt x="4716019" y="5289985"/>
                  <a:pt x="4664197" y="5289876"/>
                </a:cubicBezTo>
                <a:cubicBezTo>
                  <a:pt x="4642396" y="5294034"/>
                  <a:pt x="4648926" y="5285802"/>
                  <a:pt x="4621801" y="5286109"/>
                </a:cubicBezTo>
                <a:cubicBezTo>
                  <a:pt x="4587181" y="5303707"/>
                  <a:pt x="4550367" y="5292240"/>
                  <a:pt x="4501450" y="5291718"/>
                </a:cubicBezTo>
                <a:cubicBezTo>
                  <a:pt x="4441618" y="5290413"/>
                  <a:pt x="4391602" y="5297669"/>
                  <a:pt x="4339538" y="5289896"/>
                </a:cubicBezTo>
                <a:cubicBezTo>
                  <a:pt x="4320399" y="5296143"/>
                  <a:pt x="4294824" y="5304547"/>
                  <a:pt x="4273798" y="5293687"/>
                </a:cubicBezTo>
                <a:cubicBezTo>
                  <a:pt x="4218595" y="5295417"/>
                  <a:pt x="4225039" y="5300366"/>
                  <a:pt x="4204001" y="5294046"/>
                </a:cubicBezTo>
                <a:cubicBezTo>
                  <a:pt x="4162118" y="5296469"/>
                  <a:pt x="4168874" y="5290927"/>
                  <a:pt x="4131013" y="5287923"/>
                </a:cubicBezTo>
                <a:cubicBezTo>
                  <a:pt x="4100184" y="5283304"/>
                  <a:pt x="4115521" y="5283729"/>
                  <a:pt x="4087000" y="5283169"/>
                </a:cubicBezTo>
                <a:cubicBezTo>
                  <a:pt x="4060034" y="5291706"/>
                  <a:pt x="4041568" y="5281154"/>
                  <a:pt x="4034328" y="5278941"/>
                </a:cubicBezTo>
                <a:cubicBezTo>
                  <a:pt x="4008845" y="5280382"/>
                  <a:pt x="3971113" y="5268624"/>
                  <a:pt x="3975385" y="5283804"/>
                </a:cubicBezTo>
                <a:cubicBezTo>
                  <a:pt x="3939593" y="5263231"/>
                  <a:pt x="3940927" y="5284115"/>
                  <a:pt x="3902682" y="5278816"/>
                </a:cubicBezTo>
                <a:cubicBezTo>
                  <a:pt x="3882526" y="5271283"/>
                  <a:pt x="3856417" y="5267233"/>
                  <a:pt x="3843763" y="5276642"/>
                </a:cubicBezTo>
                <a:cubicBezTo>
                  <a:pt x="3766863" y="5264696"/>
                  <a:pt x="3813381" y="5261088"/>
                  <a:pt x="3734981" y="5248544"/>
                </a:cubicBezTo>
                <a:cubicBezTo>
                  <a:pt x="3694311" y="5242227"/>
                  <a:pt x="3633976" y="5239795"/>
                  <a:pt x="3602355" y="5230777"/>
                </a:cubicBezTo>
                <a:cubicBezTo>
                  <a:pt x="3570735" y="5221759"/>
                  <a:pt x="3562983" y="5225833"/>
                  <a:pt x="3538517" y="5219315"/>
                </a:cubicBezTo>
                <a:cubicBezTo>
                  <a:pt x="3514052" y="5212798"/>
                  <a:pt x="3482747" y="5212305"/>
                  <a:pt x="3463058" y="5208965"/>
                </a:cubicBezTo>
                <a:cubicBezTo>
                  <a:pt x="3443369" y="5205624"/>
                  <a:pt x="3422900" y="5197673"/>
                  <a:pt x="3420380" y="5199276"/>
                </a:cubicBezTo>
                <a:cubicBezTo>
                  <a:pt x="3380714" y="5190779"/>
                  <a:pt x="3368868" y="5201274"/>
                  <a:pt x="3345184" y="5183516"/>
                </a:cubicBezTo>
                <a:cubicBezTo>
                  <a:pt x="3324916" y="5181274"/>
                  <a:pt x="3320333" y="5179327"/>
                  <a:pt x="3298771" y="5178904"/>
                </a:cubicBezTo>
                <a:cubicBezTo>
                  <a:pt x="3277209" y="5178481"/>
                  <a:pt x="3245843" y="5181014"/>
                  <a:pt x="3215809" y="5180977"/>
                </a:cubicBezTo>
                <a:cubicBezTo>
                  <a:pt x="3184688" y="5182696"/>
                  <a:pt x="3183910" y="5199151"/>
                  <a:pt x="3154917" y="5182487"/>
                </a:cubicBezTo>
                <a:cubicBezTo>
                  <a:pt x="3155210" y="5186026"/>
                  <a:pt x="3140142" y="5187176"/>
                  <a:pt x="3136265" y="5187060"/>
                </a:cubicBezTo>
                <a:lnTo>
                  <a:pt x="3105563" y="5188768"/>
                </a:lnTo>
                <a:lnTo>
                  <a:pt x="3102974" y="5183180"/>
                </a:lnTo>
                <a:cubicBezTo>
                  <a:pt x="3091506" y="5180875"/>
                  <a:pt x="3071814" y="5186387"/>
                  <a:pt x="3060354" y="5187376"/>
                </a:cubicBezTo>
                <a:lnTo>
                  <a:pt x="3034213" y="5189113"/>
                </a:lnTo>
                <a:lnTo>
                  <a:pt x="3024272" y="5188328"/>
                </a:lnTo>
                <a:lnTo>
                  <a:pt x="3020033" y="5188388"/>
                </a:lnTo>
                <a:lnTo>
                  <a:pt x="3009083" y="5184215"/>
                </a:lnTo>
                <a:cubicBezTo>
                  <a:pt x="2998901" y="5183170"/>
                  <a:pt x="2991286" y="5176456"/>
                  <a:pt x="2985198" y="5175435"/>
                </a:cubicBezTo>
                <a:cubicBezTo>
                  <a:pt x="2979110" y="5174414"/>
                  <a:pt x="2977314" y="5182166"/>
                  <a:pt x="2972552" y="5178092"/>
                </a:cubicBezTo>
                <a:cubicBezTo>
                  <a:pt x="2978585" y="5175121"/>
                  <a:pt x="2969122" y="5172700"/>
                  <a:pt x="2964948" y="5170542"/>
                </a:cubicBezTo>
                <a:lnTo>
                  <a:pt x="2927081" y="5167883"/>
                </a:lnTo>
                <a:cubicBezTo>
                  <a:pt x="2881315" y="5170765"/>
                  <a:pt x="2897505" y="5157632"/>
                  <a:pt x="2883507" y="5165948"/>
                </a:cubicBezTo>
                <a:cubicBezTo>
                  <a:pt x="2848802" y="5172562"/>
                  <a:pt x="2841183" y="5172540"/>
                  <a:pt x="2828808" y="5171024"/>
                </a:cubicBezTo>
                <a:cubicBezTo>
                  <a:pt x="2789723" y="5176358"/>
                  <a:pt x="2783598" y="5178552"/>
                  <a:pt x="2733350" y="5182954"/>
                </a:cubicBezTo>
                <a:cubicBezTo>
                  <a:pt x="2705294" y="5195484"/>
                  <a:pt x="2697276" y="5196299"/>
                  <a:pt x="2676026" y="5201528"/>
                </a:cubicBezTo>
                <a:cubicBezTo>
                  <a:pt x="2649850" y="5209688"/>
                  <a:pt x="2656777" y="5215631"/>
                  <a:pt x="2624966" y="5219503"/>
                </a:cubicBezTo>
                <a:cubicBezTo>
                  <a:pt x="2608822" y="5223802"/>
                  <a:pt x="2596717" y="5233960"/>
                  <a:pt x="2586657" y="5237693"/>
                </a:cubicBezTo>
                <a:cubicBezTo>
                  <a:pt x="2576598" y="5241426"/>
                  <a:pt x="2572560" y="5240215"/>
                  <a:pt x="2555604" y="5242950"/>
                </a:cubicBezTo>
                <a:cubicBezTo>
                  <a:pt x="2544327" y="5242024"/>
                  <a:pt x="2507818" y="5241999"/>
                  <a:pt x="2501014" y="5243732"/>
                </a:cubicBezTo>
                <a:cubicBezTo>
                  <a:pt x="2481627" y="5253849"/>
                  <a:pt x="2464234" y="5242512"/>
                  <a:pt x="2430333" y="5242347"/>
                </a:cubicBezTo>
                <a:lnTo>
                  <a:pt x="2390297" y="5243718"/>
                </a:lnTo>
                <a:cubicBezTo>
                  <a:pt x="2383025" y="5238323"/>
                  <a:pt x="2325738" y="5236407"/>
                  <a:pt x="2321676" y="5229096"/>
                </a:cubicBezTo>
                <a:cubicBezTo>
                  <a:pt x="2300682" y="5221752"/>
                  <a:pt x="2300605" y="5203239"/>
                  <a:pt x="2268081" y="5196194"/>
                </a:cubicBezTo>
                <a:cubicBezTo>
                  <a:pt x="2250549" y="5189151"/>
                  <a:pt x="2260291" y="5206888"/>
                  <a:pt x="2216485" y="5186836"/>
                </a:cubicBezTo>
                <a:cubicBezTo>
                  <a:pt x="2176812" y="5155811"/>
                  <a:pt x="2009284" y="5133290"/>
                  <a:pt x="2001494" y="5079343"/>
                </a:cubicBezTo>
                <a:cubicBezTo>
                  <a:pt x="1930452" y="5061834"/>
                  <a:pt x="1990088" y="5062662"/>
                  <a:pt x="1894629" y="5047832"/>
                </a:cubicBezTo>
                <a:cubicBezTo>
                  <a:pt x="1809963" y="5035276"/>
                  <a:pt x="1557661" y="5013588"/>
                  <a:pt x="1500237" y="4994679"/>
                </a:cubicBezTo>
                <a:cubicBezTo>
                  <a:pt x="1422590" y="4985100"/>
                  <a:pt x="1462550" y="4984560"/>
                  <a:pt x="1428745" y="4990358"/>
                </a:cubicBezTo>
                <a:cubicBezTo>
                  <a:pt x="1371818" y="4998904"/>
                  <a:pt x="1368586" y="4981591"/>
                  <a:pt x="1331117" y="4982813"/>
                </a:cubicBezTo>
                <a:cubicBezTo>
                  <a:pt x="1275392" y="4969813"/>
                  <a:pt x="1167811" y="4963517"/>
                  <a:pt x="1094400" y="4949677"/>
                </a:cubicBezTo>
                <a:cubicBezTo>
                  <a:pt x="1032555" y="4940283"/>
                  <a:pt x="1020613" y="4926459"/>
                  <a:pt x="960420" y="4921601"/>
                </a:cubicBezTo>
                <a:cubicBezTo>
                  <a:pt x="926461" y="4913284"/>
                  <a:pt x="907935" y="4932317"/>
                  <a:pt x="890651" y="4899776"/>
                </a:cubicBezTo>
                <a:cubicBezTo>
                  <a:pt x="868932" y="4886871"/>
                  <a:pt x="828943" y="4886321"/>
                  <a:pt x="792786" y="4879490"/>
                </a:cubicBezTo>
                <a:cubicBezTo>
                  <a:pt x="774601" y="4877972"/>
                  <a:pt x="755410" y="4883422"/>
                  <a:pt x="715957" y="4873155"/>
                </a:cubicBezTo>
                <a:cubicBezTo>
                  <a:pt x="685950" y="4865367"/>
                  <a:pt x="651097" y="4849744"/>
                  <a:pt x="647625" y="4870967"/>
                </a:cubicBezTo>
                <a:cubicBezTo>
                  <a:pt x="617175" y="4843306"/>
                  <a:pt x="628363" y="4862320"/>
                  <a:pt x="588833" y="4861867"/>
                </a:cubicBezTo>
                <a:cubicBezTo>
                  <a:pt x="485840" y="4832827"/>
                  <a:pt x="444489" y="4851587"/>
                  <a:pt x="366769" y="4836563"/>
                </a:cubicBezTo>
                <a:cubicBezTo>
                  <a:pt x="347086" y="4818158"/>
                  <a:pt x="343282" y="4863016"/>
                  <a:pt x="293285" y="4819988"/>
                </a:cubicBezTo>
                <a:cubicBezTo>
                  <a:pt x="289569" y="4822136"/>
                  <a:pt x="267030" y="4799681"/>
                  <a:pt x="251789" y="4793960"/>
                </a:cubicBezTo>
                <a:cubicBezTo>
                  <a:pt x="236548" y="4788239"/>
                  <a:pt x="215411" y="4786648"/>
                  <a:pt x="201835" y="4785664"/>
                </a:cubicBezTo>
                <a:cubicBezTo>
                  <a:pt x="188258" y="4784679"/>
                  <a:pt x="186209" y="4788050"/>
                  <a:pt x="170329" y="4788050"/>
                </a:cubicBezTo>
                <a:cubicBezTo>
                  <a:pt x="154448" y="4788050"/>
                  <a:pt x="132774" y="4775085"/>
                  <a:pt x="103478" y="4797957"/>
                </a:cubicBezTo>
                <a:cubicBezTo>
                  <a:pt x="89551" y="4796239"/>
                  <a:pt x="97852" y="4783571"/>
                  <a:pt x="86767" y="4777747"/>
                </a:cubicBezTo>
                <a:cubicBezTo>
                  <a:pt x="81225" y="4774835"/>
                  <a:pt x="72809" y="4772046"/>
                  <a:pt x="63762" y="4769537"/>
                </a:cubicBezTo>
                <a:lnTo>
                  <a:pt x="37001" y="4763022"/>
                </a:lnTo>
                <a:lnTo>
                  <a:pt x="37482" y="4761597"/>
                </a:lnTo>
                <a:cubicBezTo>
                  <a:pt x="35277" y="4760236"/>
                  <a:pt x="31697" y="4759001"/>
                  <a:pt x="30394" y="4758901"/>
                </a:cubicBezTo>
                <a:cubicBezTo>
                  <a:pt x="29091" y="4758801"/>
                  <a:pt x="30066" y="4759837"/>
                  <a:pt x="36971" y="4763015"/>
                </a:cubicBezTo>
                <a:lnTo>
                  <a:pt x="37001" y="4763022"/>
                </a:lnTo>
                <a:lnTo>
                  <a:pt x="36315" y="4765055"/>
                </a:lnTo>
                <a:cubicBezTo>
                  <a:pt x="32115" y="4765663"/>
                  <a:pt x="22886" y="4765389"/>
                  <a:pt x="4975" y="4763227"/>
                </a:cubicBezTo>
                <a:lnTo>
                  <a:pt x="0" y="476242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3841242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410702-DA2F-45DE-BE17-B764BB8FDF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174625" cmpd="thinThick">
            <a:solidFill>
              <a:schemeClr val="tx1">
                <a:lumMod val="85000"/>
                <a:lumOff val="15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zh-TW" altLang="en-US" sz="22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你們作父親的，不要惹兒女的氣，只要照著主的教訓和警戒，養育他們。</a:t>
            </a:r>
            <a:r>
              <a:rPr lang="en-US" altLang="zh-TW" sz="2200" dirty="0">
                <a:solidFill>
                  <a:schemeClr val="bg1"/>
                </a:solidFill>
              </a:rPr>
              <a:t/>
            </a:r>
            <a:br>
              <a:rPr lang="en-US" altLang="zh-TW" sz="2200" dirty="0">
                <a:solidFill>
                  <a:schemeClr val="bg1"/>
                </a:solidFill>
              </a:rPr>
            </a:br>
            <a:r>
              <a:rPr lang="zh-TW" altLang="en-US" sz="22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以弗所書</a:t>
            </a:r>
            <a:r>
              <a:rPr lang="en-US" altLang="zh-TW" sz="22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6:4</a:t>
            </a:r>
            <a:endParaRPr lang="en-US" sz="22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39" name="Content Placeholder 4" descr="A picture containing indoor, wall, young, child&#10;&#10;Description automatically generated">
            <a:extLst>
              <a:ext uri="{FF2B5EF4-FFF2-40B4-BE49-F238E27FC236}">
                <a16:creationId xmlns:a16="http://schemas.microsoft.com/office/drawing/2014/main" id="{FAA1CFCF-B37B-41EE-93C6-8ED3017DF9A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95955" y="796441"/>
            <a:ext cx="4006583" cy="5364716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8F85D85C-CEE2-46F2-BFAC-7BC7B1C9DCA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6982209" y="1475509"/>
            <a:ext cx="5364714" cy="4006582"/>
          </a:xfrm>
          <a:prstGeom prst="rect">
            <a:avLst/>
          </a:prstGeom>
        </p:spPr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FB5856DB-C18C-4423-BCF5-6B5E544D7C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93321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758" y="9525"/>
            <a:ext cx="12313163" cy="6858001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1097281" y="9525"/>
            <a:ext cx="9962146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7200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信息</a:t>
            </a:r>
            <a:r>
              <a:rPr kumimoji="0" lang="zh-TW" alt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分</a:t>
            </a:r>
            <a:r>
              <a:rPr kumimoji="0" lang="zh-TW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享</a:t>
            </a:r>
            <a:endParaRPr kumimoji="0" lang="en-US" altLang="zh-TW" sz="72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5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顧曉汀</a:t>
            </a:r>
            <a:r>
              <a:rPr kumimoji="0" lang="zh-TW" altLang="en-US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0" lang="zh-TW" alt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弟兄</a:t>
            </a:r>
            <a:endParaRPr kumimoji="0" lang="en-US" altLang="zh-TW" sz="4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June 19,  2022</a:t>
            </a:r>
            <a:endParaRPr kumimoji="0" lang="en-US" altLang="zh-TW" sz="3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ongolian Baiti" panose="03000500000000000000" pitchFamily="66" charset="0"/>
              <a:ea typeface="新細明體" panose="02020500000000000000" pitchFamily="18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3324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CAF9A31-0748-447A-8127-B6147E5009A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30" b="6000"/>
          <a:stretch/>
        </p:blipFill>
        <p:spPr>
          <a:xfrm>
            <a:off x="-1504" y="1282"/>
            <a:ext cx="12191980" cy="685671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B376A72-A0B1-4FC8-B3AA-58BC3058FD08}"/>
              </a:ext>
            </a:extLst>
          </p:cNvPr>
          <p:cNvSpPr txBox="1"/>
          <p:nvPr/>
        </p:nvSpPr>
        <p:spPr>
          <a:xfrm>
            <a:off x="6890327" y="793820"/>
            <a:ext cx="489065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2022</a:t>
            </a: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 </a:t>
            </a:r>
            <a:r>
              <a:rPr kumimoji="0" lang="zh-CN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cs typeface="+mn-cs"/>
              </a:rPr>
              <a:t>父</a:t>
            </a: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cs typeface="+mn-cs"/>
              </a:rPr>
              <a:t>亲节主日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76806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FA812B8-5E49-4FC2-A58E-163252F4EF24}"/>
              </a:ext>
            </a:extLst>
          </p:cNvPr>
          <p:cNvSpPr txBox="1"/>
          <p:nvPr/>
        </p:nvSpPr>
        <p:spPr>
          <a:xfrm>
            <a:off x="337127" y="649369"/>
            <a:ext cx="11656291" cy="6124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cs typeface="+mn-cs"/>
              </a:rPr>
              <a:t>11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cs typeface="+mn-cs"/>
              </a:rPr>
              <a:t> 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cs typeface="+mn-cs"/>
              </a:rPr>
              <a:t>耶稣又说，一个人有两个儿子。 </a:t>
            </a:r>
            <a:r>
              <a:rPr kumimoji="0" lang="en-US" altLang="zh-CN" sz="2800" b="1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cs typeface="+mn-cs"/>
              </a:rPr>
              <a:t>12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cs typeface="+mn-cs"/>
              </a:rPr>
              <a:t> 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cs typeface="+mn-cs"/>
              </a:rPr>
              <a:t>小儿子对父亲说，父亲，请你把我应得的家业分给我。他父亲就把产业分给他们。 </a:t>
            </a:r>
            <a:r>
              <a:rPr kumimoji="0" lang="en-US" altLang="zh-CN" sz="2800" b="1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cs typeface="+mn-cs"/>
              </a:rPr>
              <a:t>13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cs typeface="+mn-cs"/>
              </a:rPr>
              <a:t> 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cs typeface="+mn-cs"/>
              </a:rPr>
              <a:t>过了不多几日，小儿子就把他一切所有的，都收拾起来，</a:t>
            </a:r>
            <a:r>
              <a:rPr kumimoji="0" lang="zh-CN" alt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Roboto" panose="02000000000000000000" pitchFamily="2" charset="0"/>
                <a:cs typeface="+mn-cs"/>
              </a:rPr>
              <a:t>往远方去了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cs typeface="+mn-cs"/>
              </a:rPr>
              <a:t>。在那里任意放荡，浪费赀财。 </a:t>
            </a:r>
            <a:r>
              <a:rPr kumimoji="0" lang="en-US" altLang="zh-CN" sz="2800" b="1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cs typeface="+mn-cs"/>
              </a:rPr>
              <a:t>14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cs typeface="+mn-cs"/>
              </a:rPr>
              <a:t> 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cs typeface="+mn-cs"/>
              </a:rPr>
              <a:t>既耗尽了一切所有的，又遇着那地方大遭饥荒，就穷苦起来。 </a:t>
            </a:r>
            <a:r>
              <a:rPr kumimoji="0" lang="en-US" altLang="zh-CN" sz="2800" b="1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cs typeface="+mn-cs"/>
              </a:rPr>
              <a:t>15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cs typeface="+mn-cs"/>
              </a:rPr>
              <a:t> 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cs typeface="+mn-cs"/>
              </a:rPr>
              <a:t>于是去投靠那地方的一个人，那人打发他到田里去放猪。 </a:t>
            </a:r>
            <a:r>
              <a:rPr kumimoji="0" lang="en-US" altLang="zh-CN" sz="2800" b="1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cs typeface="+mn-cs"/>
              </a:rPr>
              <a:t>16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cs typeface="+mn-cs"/>
              </a:rPr>
              <a:t> 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cs typeface="+mn-cs"/>
              </a:rPr>
              <a:t>他恨不得拿猪所吃的豆荚充饥。也没有人给他。 </a:t>
            </a:r>
            <a:r>
              <a:rPr kumimoji="0" lang="en-US" altLang="zh-CN" sz="2800" b="1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cs typeface="+mn-cs"/>
              </a:rPr>
              <a:t>17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cs typeface="+mn-cs"/>
              </a:rPr>
              <a:t> 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cs typeface="+mn-cs"/>
              </a:rPr>
              <a:t>他醒悟过来，就说，我父亲有多少的雇工，口粮有余，我倒在这里饿死吗？ </a:t>
            </a:r>
            <a:r>
              <a:rPr kumimoji="0" lang="en-US" altLang="zh-CN" sz="2800" b="1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cs typeface="+mn-cs"/>
              </a:rPr>
              <a:t>18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cs typeface="+mn-cs"/>
              </a:rPr>
              <a:t> 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cs typeface="+mn-cs"/>
              </a:rPr>
              <a:t>我要起来，到我父亲那里去，向他说，父亲，我得罪了天，又得罪了你。 </a:t>
            </a:r>
            <a:r>
              <a:rPr kumimoji="0" lang="en-US" altLang="zh-CN" sz="2800" b="1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cs typeface="+mn-cs"/>
              </a:rPr>
              <a:t>19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cs typeface="+mn-cs"/>
              </a:rPr>
              <a:t> 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cs typeface="+mn-cs"/>
              </a:rPr>
              <a:t>从今以后，我不配称为你的儿子，把我当作一个雇工吧。 </a:t>
            </a:r>
            <a:r>
              <a:rPr kumimoji="0" lang="en-US" altLang="zh-CN" sz="2800" b="1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cs typeface="+mn-cs"/>
              </a:rPr>
              <a:t>20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cs typeface="+mn-cs"/>
              </a:rPr>
              <a:t> 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cs typeface="+mn-cs"/>
              </a:rPr>
              <a:t>于是起来往他父亲那里去。相离还远，他父亲看见，就动了慈心，跑去抱着他的颈项，连连与他亲嘴。 </a:t>
            </a:r>
            <a:r>
              <a:rPr kumimoji="0" lang="en-US" altLang="zh-CN" sz="2800" b="1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cs typeface="+mn-cs"/>
              </a:rPr>
              <a:t>21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cs typeface="+mn-cs"/>
              </a:rPr>
              <a:t> 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cs typeface="+mn-cs"/>
              </a:rPr>
              <a:t>儿子说，父亲，我得罪了天，又得罪了你，从今以后，我不配称为你的儿子。 </a:t>
            </a:r>
            <a:r>
              <a:rPr kumimoji="0" lang="en-US" altLang="zh-CN" sz="2800" b="1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cs typeface="+mn-cs"/>
              </a:rPr>
              <a:t>22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cs typeface="+mn-cs"/>
              </a:rPr>
              <a:t> 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cs typeface="+mn-cs"/>
              </a:rPr>
              <a:t>父亲却吩咐仆人说，把那上好的袍子快拿出来给他穿。把戒指戴在他指头上。把鞋穿在他脚上。 </a:t>
            </a:r>
            <a:r>
              <a:rPr kumimoji="0" lang="en-US" altLang="zh-CN" sz="2800" b="1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cs typeface="+mn-cs"/>
              </a:rPr>
              <a:t>23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cs typeface="+mn-cs"/>
              </a:rPr>
              <a:t> 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cs typeface="+mn-cs"/>
              </a:rPr>
              <a:t>把那肥牛犊牵来宰了，我们可以吃喝快乐。 </a:t>
            </a:r>
            <a:r>
              <a:rPr kumimoji="0" lang="en-US" altLang="zh-CN" sz="2800" b="1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cs typeface="+mn-cs"/>
              </a:rPr>
              <a:t>24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cs typeface="+mn-cs"/>
              </a:rPr>
              <a:t> 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cs typeface="+mn-cs"/>
              </a:rPr>
              <a:t>因为我这个儿子，是死而复活，失而又得的。他们就快乐起来。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890DC01-55E3-484C-8CA6-250161E70E28}"/>
              </a:ext>
            </a:extLst>
          </p:cNvPr>
          <p:cNvSpPr txBox="1"/>
          <p:nvPr/>
        </p:nvSpPr>
        <p:spPr>
          <a:xfrm>
            <a:off x="555106" y="0"/>
            <a:ext cx="6085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cs typeface="+mn-cs"/>
              </a:rPr>
              <a:t>路加福音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cs typeface="+mn-cs"/>
              </a:rPr>
              <a:t>15</a:t>
            </a:r>
            <a:r>
              <a:rPr kumimoji="0" lang="zh-CN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cs typeface="+mn-cs"/>
              </a:rPr>
              <a:t>章 </a:t>
            </a:r>
            <a:r>
              <a:rPr kumimoji="0" lang="en-US" altLang="zh-CN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cs typeface="+mn-cs"/>
              </a:rPr>
              <a:t>11-24 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節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09404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DB302B6-93E8-463B-931E-834405B4B9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8607" y="50741"/>
            <a:ext cx="5185626" cy="6756517"/>
          </a:xfrm>
          <a:prstGeom prst="roundRect">
            <a:avLst/>
          </a:prstGeom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DAC2E2F-4969-47FB-93A0-17042B0EFA94}"/>
              </a:ext>
            </a:extLst>
          </p:cNvPr>
          <p:cNvSpPr txBox="1"/>
          <p:nvPr/>
        </p:nvSpPr>
        <p:spPr>
          <a:xfrm>
            <a:off x="6576291" y="1785144"/>
            <a:ext cx="529243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cs typeface="+mn-cs"/>
              </a:rPr>
              <a:t>画作：</a:t>
            </a:r>
            <a:r>
              <a:rPr kumimoji="0" lang="en-US" altLang="zh-CN" sz="36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cs typeface="+mn-cs"/>
              </a:rPr>
              <a:t>The Return of the Prodigal Son 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cs typeface="+mn-cs"/>
              </a:rPr>
              <a:t>(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cs typeface="+mn-cs"/>
              </a:rPr>
              <a:t>浪子回头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cs typeface="+mn-cs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cs typeface="+mn-cs"/>
              </a:rPr>
              <a:t>画家： 伦勃朗（荷兰）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cs typeface="+mn-cs"/>
              </a:rPr>
              <a:t>创作时间：公元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cs typeface="+mn-cs"/>
              </a:rPr>
              <a:t>1669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cs typeface="+mn-cs"/>
              </a:rPr>
              <a:t>年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14096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F99D05A-1624-41DB-8471-021817B808A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74" b="9056"/>
          <a:stretch/>
        </p:blipFill>
        <p:spPr>
          <a:xfrm>
            <a:off x="-1504" y="0"/>
            <a:ext cx="12191980" cy="685671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180106F-E6F9-44B6-99A5-02ED2F472DB9}"/>
              </a:ext>
            </a:extLst>
          </p:cNvPr>
          <p:cNvSpPr txBox="1"/>
          <p:nvPr/>
        </p:nvSpPr>
        <p:spPr>
          <a:xfrm>
            <a:off x="8435895" y="822523"/>
            <a:ext cx="2438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cs typeface="+mn-cs"/>
              </a:rPr>
              <a:t>归回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3241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7182" y="-51657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855304" y="2452493"/>
            <a:ext cx="844163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4800" b="1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什</a:t>
            </a:r>
            <a:r>
              <a:rPr lang="zh-TW" altLang="en-US" sz="48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麼樣的父母才是好父母？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9722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4174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279374" y="2452493"/>
            <a:ext cx="774368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48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“non-anxious interest”</a:t>
            </a:r>
          </a:p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sz="1200" b="1" dirty="0" smtClean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48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“</a:t>
            </a:r>
            <a:r>
              <a:rPr lang="zh-TW" altLang="en-US" sz="48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不</a:t>
            </a:r>
            <a:r>
              <a:rPr lang="zh-TW" altLang="en-US" sz="4800" b="1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帶</a:t>
            </a: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焦慮的關注</a:t>
            </a:r>
            <a:r>
              <a:rPr kumimoji="0" lang="en-US" altLang="zh-TW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”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45432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2881"/>
            <a:ext cx="12192000" cy="6857999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06825" y="2394105"/>
            <a:ext cx="9144000" cy="1446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同心</a:t>
            </a:r>
            <a:r>
              <a:rPr kumimoji="0" lang="zh-TW" altLang="en-US" sz="8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禱告</a:t>
            </a:r>
            <a:endParaRPr kumimoji="0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4589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96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97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_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_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2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67284</TotalTime>
  <Words>660</Words>
  <Application>Microsoft Office PowerPoint</Application>
  <PresentationFormat>Widescreen</PresentationFormat>
  <Paragraphs>94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19</vt:i4>
      </vt:variant>
      <vt:variant>
        <vt:lpstr>Theme</vt:lpstr>
      </vt:variant>
      <vt:variant>
        <vt:i4>12</vt:i4>
      </vt:variant>
      <vt:variant>
        <vt:lpstr>Slide Titles</vt:lpstr>
      </vt:variant>
      <vt:variant>
        <vt:i4>13</vt:i4>
      </vt:variant>
    </vt:vector>
  </HeadingPairs>
  <TitlesOfParts>
    <vt:vector size="44" baseType="lpstr">
      <vt:lpstr>Arial Unicode MS</vt:lpstr>
      <vt:lpstr>等线</vt:lpstr>
      <vt:lpstr>標楷體</vt:lpstr>
      <vt:lpstr>標楷體</vt:lpstr>
      <vt:lpstr>Microsoft YaHei</vt:lpstr>
      <vt:lpstr>新細明體</vt:lpstr>
      <vt:lpstr>Roboto</vt:lpstr>
      <vt:lpstr>宋体</vt:lpstr>
      <vt:lpstr>Yu Gothic UI Semibold</vt:lpstr>
      <vt:lpstr>Arial</vt:lpstr>
      <vt:lpstr>Arial Narrow</vt:lpstr>
      <vt:lpstr>Calibri</vt:lpstr>
      <vt:lpstr>Calibri Light</vt:lpstr>
      <vt:lpstr>Century</vt:lpstr>
      <vt:lpstr>Charis SIL</vt:lpstr>
      <vt:lpstr>Franklin Gothic Medium</vt:lpstr>
      <vt:lpstr>Mongolian Baiti</vt:lpstr>
      <vt:lpstr>Times New Roman</vt:lpstr>
      <vt:lpstr>Wingdings</vt:lpstr>
      <vt:lpstr>Template</vt:lpstr>
      <vt:lpstr>默认设计模板</vt:lpstr>
      <vt:lpstr>96_新詩選</vt:lpstr>
      <vt:lpstr>97_新詩選</vt:lpstr>
      <vt:lpstr>14_Default Design</vt:lpstr>
      <vt:lpstr>新會堂新格式範例(中英文)晨禱</vt:lpstr>
      <vt:lpstr>新會堂新格式範例</vt:lpstr>
      <vt:lpstr>1_新會堂新格式範例(中英文)晨禱</vt:lpstr>
      <vt:lpstr>1_新會堂新格式範例</vt:lpstr>
      <vt:lpstr>2_預設簡報設計</vt:lpstr>
      <vt:lpstr>Office Theme</vt:lpstr>
      <vt:lpstr>1_Office Theme</vt:lpstr>
      <vt:lpstr>PowerPoint Presentation</vt:lpstr>
      <vt:lpstr>PowerPoint Presentation</vt:lpstr>
      <vt:lpstr>PowerPoint Presentation</vt:lpstr>
      <vt:lpstr>兒女是耶和華所賜的產業，所懷的胎，是他所給的賞賜。 詩篇127:3</vt:lpstr>
      <vt:lpstr>你們作父親的，不要惹兒女的氣，只要照著主的教訓和警戒，養育他們。 以弗所書6:4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He5778Lord</cp:lastModifiedBy>
  <cp:revision>5642</cp:revision>
  <dcterms:created xsi:type="dcterms:W3CDTF">2014-11-02T05:55:36Z</dcterms:created>
  <dcterms:modified xsi:type="dcterms:W3CDTF">2022-06-21T07:07:09Z</dcterms:modified>
</cp:coreProperties>
</file>