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</p:sldMasterIdLst>
  <p:notesMasterIdLst>
    <p:notesMasterId r:id="rId42"/>
  </p:notesMasterIdLst>
  <p:sldIdLst>
    <p:sldId id="11465" r:id="rId12"/>
    <p:sldId id="11467" r:id="rId13"/>
    <p:sldId id="11635" r:id="rId14"/>
    <p:sldId id="11638" r:id="rId15"/>
    <p:sldId id="11649" r:id="rId16"/>
    <p:sldId id="11605" r:id="rId17"/>
    <p:sldId id="11637" r:id="rId18"/>
    <p:sldId id="11658" r:id="rId19"/>
    <p:sldId id="11657" r:id="rId20"/>
    <p:sldId id="11643" r:id="rId21"/>
    <p:sldId id="11641" r:id="rId22"/>
    <p:sldId id="11662" r:id="rId23"/>
    <p:sldId id="11644" r:id="rId24"/>
    <p:sldId id="11640" r:id="rId25"/>
    <p:sldId id="11650" r:id="rId26"/>
    <p:sldId id="11654" r:id="rId27"/>
    <p:sldId id="11655" r:id="rId28"/>
    <p:sldId id="11656" r:id="rId29"/>
    <p:sldId id="11645" r:id="rId30"/>
    <p:sldId id="11651" r:id="rId31"/>
    <p:sldId id="11642" r:id="rId32"/>
    <p:sldId id="11646" r:id="rId33"/>
    <p:sldId id="11652" r:id="rId34"/>
    <p:sldId id="11634" r:id="rId35"/>
    <p:sldId id="11660" r:id="rId36"/>
    <p:sldId id="11636" r:id="rId37"/>
    <p:sldId id="11648" r:id="rId38"/>
    <p:sldId id="11647" r:id="rId39"/>
    <p:sldId id="11125" r:id="rId40"/>
    <p:sldId id="11451" r:id="rId41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72" d="100"/>
          <a:sy n="72" d="100"/>
        </p:scale>
        <p:origin x="2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88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6/28/2022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6/28/2022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75CC-A2BA-470E-85D6-63D90E77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42C05-0437-4DB0-9093-1FD17B41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23AD-671D-44DE-8E5F-D81516FC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E7FC0-5110-4339-983E-343BEF8F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F410-A6B9-4EFC-8256-E698F12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7563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8543-2AC2-4EED-AC96-85C11E69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C7D19-3BE1-457B-B4CE-DDE1AA63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0073-FB4F-4574-BFAC-0E5D92BB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55F5-D74B-4F23-87FB-83F06CC3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ED94-F986-4B9B-A1BF-B31FE975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14548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438D-0601-47AF-A6EC-1852444D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D06E4-6515-4418-A43E-A7D55AB8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92C5-06A1-4235-9483-AFDA6080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0284-0C52-4D7D-8B79-A8606FA2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74448-B8EC-4244-A6F4-96CD6E1B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3039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EE83-8F61-4E16-8312-60A78F48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856F5-95A3-4063-BEF4-61C7AE98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F6D55-90DB-468E-82F4-88CCA31E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1579-C0F4-48AA-B95B-51367C70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F03B5-3A0E-4574-B0CC-E06B96EC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E8389-86A2-463B-BC58-9F38EB6B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58312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E29F-9586-4E80-AE96-7D1908C0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F2E05-C6BF-4ED0-842C-00CCBA5F4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19463-2B30-4E5D-BE1D-16A1C76D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86885-A4C0-4863-9D11-A48939175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DFC7C-4467-441B-A355-99A6C224C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5EA1D-A6EC-4D1F-81BD-100A8F8C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199A0-041F-41B3-B718-A1A2BC895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54ACC-9EED-4FE1-A57E-FC7447C3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96394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A92A-6DED-400A-96BF-65231D82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E2AF1-5F1B-4935-98F2-727EE2AE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26876-92CA-4184-AC30-C8FAAA78F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6C745E-FC1B-48A2-A704-B0F2E951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4131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947372-BE3D-4783-83B5-910702AF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05C5D-455D-443A-B806-2659F135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64C1-816A-40D4-91F1-4E8FBC3B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72383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20B7-B61D-4CE8-BA48-C70B0551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5D804-E712-42C7-9F9E-F4C6F111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AEE02-55DF-4C3B-A9A2-FAF8DE76D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3FAF-100C-4B7D-ADBE-9FB7821B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354A2-D475-416A-BE3B-8C3F9DB2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24CAC-0C52-4BEA-984A-DE8C9F96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68818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D0DD-53FB-48F6-986C-3B09A25F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C66A62-631B-4AC8-8416-C10D01547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DBA59-1F87-4D82-84AA-19EF9042E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C9E5-9049-4789-A30C-9F074FC6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3239E-063F-4D0F-ABE6-330C5742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4670-035A-4FFB-B319-008F2124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90067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9ADE-0192-41E7-BD17-DB9F11D9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3BAFA-B213-4237-A924-8839C438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7CAE5-DFD4-4A08-ACCD-E9CA2F54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8D63-1371-41FF-9143-851C9871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6C6F-B2C4-4A1C-908F-3FD212EF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78532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8CDBB-78B9-4932-B3BA-6D0877ACA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89FE9-C9AD-479A-84A5-F518A6F4D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15C5-8D77-4AFE-8A0A-757C3284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8E599-D3ED-4BA6-8CF0-BCB5AE82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87DD-42B4-42E4-932F-3A2AD01C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35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339FA-15F8-46BD-A021-AAA440CD0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15FCA-ED14-4571-B7DD-206FFD9C3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F7A0C-2B01-4B3C-A4EE-D8E9F23AE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6B19-A91D-4A3C-B4CB-474A60810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40D31-A867-458D-87EE-6E662962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22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挑旺</a:t>
            </a:r>
            <a:r>
              <a:rPr lang="zh-TW" altLang="en-US" sz="6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屬靈的恩賜</a:t>
            </a:r>
            <a:endParaRPr lang="en-US" altLang="zh-TW" sz="6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Fan Into Flame the Spiritual Gifts</a:t>
            </a:r>
            <a:endParaRPr lang="en-US" altLang="zh-TW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26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1997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1:6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為此我提醒你，使你將神藉我按手所給你的恩賜再如火挑旺起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For this reason I remind you to fan into flame the gift of God, which is in you through the laying on of my hands.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18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241" y="110689"/>
            <a:ext cx="11062124" cy="511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挑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旺屬靈恩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 </a:t>
            </a:r>
            <a:r>
              <a:rPr lang="en-US" altLang="zh-TW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Fan </a:t>
            </a:r>
            <a:r>
              <a:rPr lang="en-US" altLang="zh-TW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Into Flame the Spiritual Gifts</a:t>
            </a:r>
            <a:endParaRPr lang="zh-TW" altLang="en-US" sz="4800" b="1" u="sng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屬靈品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格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Character and gifting </a:t>
            </a:r>
            <a:endParaRPr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對天國降臨的解讀 </a:t>
            </a:r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Interpretation of ‘Kingdom come’</a:t>
            </a:r>
            <a:endParaRPr lang="en-US" altLang="zh-TW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使用屬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靈恩賜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心態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Attitude of using spiritual gifts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克服對使用恩賜的懼怕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Overcoming fear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神蹟、見證、期待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Signs, testimonies, expectations</a:t>
            </a:r>
            <a:endParaRPr lang="zh-TW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44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82" y="-516570"/>
            <a:ext cx="13428398" cy="75534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08764" y="1661779"/>
            <a:ext cx="100849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跟隨聖靈的引領 </a:t>
            </a:r>
            <a:r>
              <a:rPr lang="en-US" altLang="zh-TW" sz="32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Guidance of the Spirit </a:t>
            </a:r>
            <a:endParaRPr lang="en-US" altLang="zh-TW" sz="44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2000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u="sng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不要叫聖靈擔憂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Do not grieve the Holy Spirit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不要消滅聖靈的感動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Do not quench the Spirit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038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5324" y="216722"/>
            <a:ext cx="1029693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4:30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不要叫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神的聖靈擔憂；你們原是受了他的印記，等候得贖的日子來到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And do not grieve the Holy Spirit of God, with whom you were sealed for the day of redemption.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53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5324" y="216722"/>
            <a:ext cx="1014232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帖撒羅尼迦前書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Thessalonians 5:19-21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不要消滅聖靈的感動；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要藐視先知的講論。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要凡事察驗；善美的要持守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quench the Spirit.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Do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not treat prophecies with contempt 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but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test them all; hold on to what is good,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443" y="-516570"/>
            <a:ext cx="13428398" cy="75534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37998" y="2570238"/>
            <a:ext cx="100849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神賜給我們</a:t>
            </a:r>
            <a:r>
              <a:rPr kumimoji="0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kumimoji="0" lang="zh-TW" altLang="en-US" sz="44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的目的</a:t>
            </a:r>
            <a:r>
              <a:rPr kumimoji="0" lang="en-US" altLang="zh-TW" sz="44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kumimoji="0" lang="zh-TW" altLang="en-US" sz="44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Purpose of Power?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400" dirty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δύναμις</a:t>
            </a:r>
            <a:r>
              <a:rPr lang="en-US" altLang="zh-TW" sz="4400" dirty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</a:t>
            </a:r>
            <a:r>
              <a:rPr lang="en-US" altLang="zh-TW" sz="4000" dirty="0" err="1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dynamis</a:t>
            </a:r>
            <a:r>
              <a:rPr lang="en-US" altLang="zh-TW" sz="4000" dirty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power)</a:t>
            </a:r>
            <a:r>
              <a:rPr kumimoji="0" lang="en-US" altLang="zh-TW" sz="3200" b="1" i="0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kumimoji="0" lang="en-US" altLang="zh-TW" sz="4400" b="1" i="0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06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5114" y="128375"/>
            <a:ext cx="868900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1:8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但聖靈降臨在你們身上，你們就必得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endParaRPr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4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δύναμις</a:t>
            </a:r>
            <a:r>
              <a:rPr lang="en-US" altLang="zh-TW" sz="44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</a:t>
            </a:r>
            <a:r>
              <a:rPr lang="en-US" altLang="zh-TW" sz="4000" dirty="0" err="1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dynamis</a:t>
            </a:r>
            <a:r>
              <a:rPr lang="en-US" altLang="zh-TW" sz="4000" dirty="0" smtClean="0">
                <a:solidFill>
                  <a:srgbClr val="FFFFFF"/>
                </a:solidFill>
                <a:latin typeface="Galatia SIL" panose="02000600020000020004" pitchFamily="2" charset="0"/>
                <a:ea typeface="DFKai-SB" panose="03000509000000000000" pitchFamily="65" charset="-120"/>
              </a:rPr>
              <a:t> / power)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並要在耶路撒冷、猶太全地，和撒馬利亞，直到地極，作我的見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But you will receive power when the Holy Spirit comes on you; and you will be my witnesses in Jerusalem, and in all Judea and Samaria, and to the ends of the earth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2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241" y="110689"/>
            <a:ext cx="11062124" cy="511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挑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旺屬靈恩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Fan </a:t>
            </a:r>
            <a:r>
              <a:rPr kumimoji="0" lang="en-US" altLang="zh-TW" sz="2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Into Flame the Spiritual Gifts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格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Character and gifting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對天國降臨的解讀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Interpretation of ‘Kingdom come’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靈恩賜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Attitude of using spiritual gifts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克服對使用恩賜的懼怕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Overcoming fear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神蹟、見證、期待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Signs, testimonies, expectations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06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7742" y="375748"/>
            <a:ext cx="9148415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6:10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願你的國降臨；願你的旨意行在地上，如同行在天上。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your kingdom come,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your will be done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on earth as it is in heaven.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2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7742" y="375748"/>
            <a:ext cx="9148415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10:7-8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隨走隨傳，說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『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天國近了！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』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醫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治病人，叫死人復活，叫長大痲瘋的潔淨，把鬼趕出去。你們白白地得來，也要白白地捨去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As you go, proclaim this message: ‘The kingdom of heaven has come near.’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Heal the sick, raise the dead, cleanse those who have leprosy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drive out demons. Freely you have received; freely give.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17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241" y="110689"/>
            <a:ext cx="11062124" cy="511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挑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旺屬靈恩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Fan </a:t>
            </a:r>
            <a:r>
              <a:rPr kumimoji="0" lang="en-US" altLang="zh-TW" sz="2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Into Flame the Spiritual Gifts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格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Character and gifting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對天國降臨的解讀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Interpretation of ‘Kingdom come’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靈恩賜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Attitude of using spiritual gifts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克服對使用恩賜的懼怕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Overcoming fear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神蹟、見證、期待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Signs, testimonies, expectations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18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1997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彼得前書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Peter 4:10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各人要照所得的恩賜彼此服事，作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神百般恩賜的好管家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Each of you should use whatever gift you have received to serve others, as faithful stewards of God’s grace in its various forms.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11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83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86825" y="1184701"/>
            <a:ext cx="1111439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使用屬靈恩賜的心態</a:t>
            </a:r>
            <a:r>
              <a:rPr lang="zh-TW" altLang="en-US" sz="2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Attitude of using spiritual gifts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我們是恩賜的好管家而不是主人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Stewardship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以愛為根基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Foundation of L</a:t>
            </a:r>
            <a:r>
              <a:rPr kumimoji="0" lang="en-US" altLang="zh-TW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ove</a:t>
            </a: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要切慕屬靈的恩賜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eagerly desire gifts of the Spirit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1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83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89643" y="189948"/>
            <a:ext cx="10654747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靈恩賜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的種類</a:t>
            </a:r>
            <a:r>
              <a:rPr lang="zh-TW" altLang="en-US" sz="2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Types of spiritual gifts</a:t>
            </a: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Romans 12:3-8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裡的七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項恩賜：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zh-TW" altLang="en-US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prophesying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作執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事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serving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教導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teaching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勸化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to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encourage</a:t>
            </a:r>
            <a:endParaRPr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施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捨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的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giving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治理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lead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憐憫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to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show mercy</a:t>
            </a:r>
            <a:endParaRPr lang="zh-TW" altLang="en-US" sz="2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155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22" y="0"/>
            <a:ext cx="134283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55904" y="56323"/>
            <a:ext cx="10654747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靈恩賜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類</a:t>
            </a:r>
            <a:r>
              <a:rPr lang="zh-TW" altLang="en-US" sz="2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Types of spiritual gifts</a:t>
            </a: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哥林多前書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Cor. 12:7-11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裡的九項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恩賜：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zh-TW" altLang="en-US" sz="7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智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慧的言語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word of wisdom</a:t>
            </a:r>
            <a:endParaRPr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知識的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言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語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word of knowledge</a:t>
            </a: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辨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別諸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靈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discerning of spirits</a:t>
            </a:r>
            <a:endParaRPr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信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心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faith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醫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病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gifts of healing</a:t>
            </a:r>
            <a:endParaRPr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行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異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能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miraculous power</a:t>
            </a:r>
            <a:endParaRPr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作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先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知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prophecy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說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方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言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speaking in tongues</a:t>
            </a:r>
            <a:endParaRPr lang="zh-TW" altLang="en-US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翻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方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言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interpretation of tongues</a:t>
            </a:r>
            <a:endParaRPr lang="zh-TW" altLang="en-US" sz="2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54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82" y="-516570"/>
            <a:ext cx="13428398" cy="75534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89643" y="230809"/>
            <a:ext cx="10654747" cy="4424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靈恩賜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的種類</a:t>
            </a:r>
            <a:r>
              <a:rPr lang="zh-TW" altLang="en-US" sz="2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Types of spiritual gifts</a:t>
            </a: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以弗所書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Ephesians 4:11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五重職事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zh-TW" altLang="en-US" sz="4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zh-TW" altLang="en-US" sz="7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使徒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apostles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先知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prophets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傳福音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的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evangelists</a:t>
            </a:r>
            <a:endParaRPr lang="zh-TW" altLang="en-US" sz="32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牧師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pastors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教師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teachers</a:t>
            </a:r>
            <a:endParaRPr lang="zh-TW" altLang="en-US" sz="2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819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241" y="110689"/>
            <a:ext cx="11062124" cy="511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挑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旺屬靈恩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Fan </a:t>
            </a:r>
            <a:r>
              <a:rPr kumimoji="0" lang="en-US" altLang="zh-TW" sz="2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Into Flame the Spiritual Gifts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格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Character and gifting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對天國降臨的解讀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Interpretation of ‘Kingdom come’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靈恩賜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Attitude of using spiritual gifts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克服對使用恩賜的懼怕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Overcoming fear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神蹟、見證、期待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Signs, testimonies, expectations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90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82" y="-516570"/>
            <a:ext cx="13428398" cy="75534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87061" y="1383483"/>
            <a:ext cx="1046038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服對使用恩賜的懼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怕 </a:t>
            </a:r>
            <a:r>
              <a:rPr lang="en-US" altLang="zh-TW" sz="36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Overcoming fear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沒有立刻看到恩賜的果效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lang="en-US" altLang="zh-TW" sz="2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No instant effect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假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冒、濫用與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混亂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Counterfeit,</a:t>
            </a:r>
            <a:r>
              <a:rPr lang="zh-TW" alt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abuse</a:t>
            </a:r>
            <a:r>
              <a:rPr kumimoji="0" lang="en-US" altLang="zh-TW" sz="28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&amp; confusion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77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1997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4:18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愛裡沒有懼怕；愛既完全，就把懼怕除去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為懼怕裡含著刑罰，懼怕的人在愛裡未得完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There is no fear in love. But perfect love drives out fear, because fear has to do with punishment. The one who fears is not made perfect in love.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7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241" y="110689"/>
            <a:ext cx="11062124" cy="511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挑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旺屬靈恩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Fan </a:t>
            </a:r>
            <a:r>
              <a:rPr kumimoji="0" lang="en-US" altLang="zh-TW" sz="2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Into Flame the Spiritual Gifts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格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Character and gifting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對天國降臨的解讀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Interpretation of ‘Kingdom come’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靈恩賜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Attitude of using spiritual gifts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克服對使用恩賜的懼怕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Overcoming fear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神蹟、見證、期待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Signs, testimonies, expectations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3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82" y="-516570"/>
            <a:ext cx="13428398" cy="75534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4643" y="1383483"/>
            <a:ext cx="106856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神蹟、見證、期待 </a:t>
            </a:r>
            <a:r>
              <a:rPr lang="en-US" altLang="zh-TW" sz="28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Signs, testimonies, expectations</a:t>
            </a:r>
            <a:endParaRPr lang="zh-TW" altLang="en-US" sz="32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要記住並傳揚神的作為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Remember and proclaim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越大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的期待越容易經歷神蹟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More expectations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42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4697" y="40026"/>
            <a:ext cx="1105231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***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亞記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Joshua 4:4-7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於是，約書亞將他從以色列人中所預備的那十二個人，每支派一人，都召了來。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他們說：「你們下約旦河中，過到耶和華─你們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神的約櫃前頭，按著以色列人十二支派的數目，每人取一塊石頭扛在肩上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些石頭在你們中間可以作為證據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後，你們的子孫問你們說：</a:t>
            </a: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這些石頭是甚麼意思？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們就對他們說：</a:t>
            </a:r>
            <a:r>
              <a:rPr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這是因為約旦河的水在耶和華的約櫃前斷絕；約櫃過約旦河的時候，約旦河的水就斷絕了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這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些石頭要作以色列人永遠的紀念。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2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216" y="325615"/>
            <a:ext cx="8348869" cy="625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53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59290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145:4-5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代要對那代頌讚你的作為，也要傳揚你的大能。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要默念你威嚴的尊榮和你奇妙的作為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One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generation commends your works to another;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they tell of your mighty acts.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They 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speak of the glorious splendor of your majesty—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I will meditate on your wonderful works.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40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241" y="110689"/>
            <a:ext cx="11062124" cy="511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挑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旺屬靈恩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Fan </a:t>
            </a:r>
            <a:r>
              <a:rPr kumimoji="0" lang="en-US" altLang="zh-TW" sz="2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Into Flame the Spiritual Gifts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sng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格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與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賜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Character and gifting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對天國降臨的解讀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Interpretation of ‘Kingdom come’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使用屬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靈恩賜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心態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Attitude of using spiritual gifts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克服對使用恩賜的懼怕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Overcoming fear</a:t>
            </a: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神蹟、見證、期待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Signs, testimonies, expectations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00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8" y="216722"/>
            <a:ext cx="101997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提摩太後書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1:6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為此我提醒你，使你將神藉我按手所給你的恩賜再如火挑旺起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來。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For this reason I remind you to fan into flame the gift of God, which is in you through the laying on of my hands.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34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67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釋放屬天的能力</a:t>
            </a: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67677</TotalTime>
  <Words>1565</Words>
  <Application>Microsoft Office PowerPoint</Application>
  <PresentationFormat>Widescreen</PresentationFormat>
  <Paragraphs>343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30</vt:i4>
      </vt:variant>
    </vt:vector>
  </HeadingPairs>
  <TitlesOfParts>
    <vt:vector size="59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Franklin Gothic Medium</vt:lpstr>
      <vt:lpstr>Galatia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5670</cp:revision>
  <dcterms:created xsi:type="dcterms:W3CDTF">2014-11-02T05:55:36Z</dcterms:created>
  <dcterms:modified xsi:type="dcterms:W3CDTF">2022-06-28T19:33:50Z</dcterms:modified>
</cp:coreProperties>
</file>