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  <p:sldMasterId id="2147501231" r:id="rId12"/>
  </p:sldMasterIdLst>
  <p:notesMasterIdLst>
    <p:notesMasterId r:id="rId44"/>
  </p:notesMasterIdLst>
  <p:sldIdLst>
    <p:sldId id="11666" r:id="rId13"/>
    <p:sldId id="11676" r:id="rId14"/>
    <p:sldId id="11668" r:id="rId15"/>
    <p:sldId id="11669" r:id="rId16"/>
    <p:sldId id="11465" r:id="rId17"/>
    <p:sldId id="11467" r:id="rId18"/>
    <p:sldId id="11675" r:id="rId19"/>
    <p:sldId id="11657" r:id="rId20"/>
    <p:sldId id="11638" r:id="rId21"/>
    <p:sldId id="11674" r:id="rId22"/>
    <p:sldId id="11681" r:id="rId23"/>
    <p:sldId id="11672" r:id="rId24"/>
    <p:sldId id="11689" r:id="rId25"/>
    <p:sldId id="11692" r:id="rId26"/>
    <p:sldId id="11663" r:id="rId27"/>
    <p:sldId id="11693" r:id="rId28"/>
    <p:sldId id="11695" r:id="rId29"/>
    <p:sldId id="11667" r:id="rId30"/>
    <p:sldId id="11677" r:id="rId31"/>
    <p:sldId id="11678" r:id="rId32"/>
    <p:sldId id="11696" r:id="rId33"/>
    <p:sldId id="11694" r:id="rId34"/>
    <p:sldId id="11637" r:id="rId35"/>
    <p:sldId id="11647" r:id="rId36"/>
    <p:sldId id="11697" r:id="rId37"/>
    <p:sldId id="11679" r:id="rId38"/>
    <p:sldId id="11680" r:id="rId39"/>
    <p:sldId id="11688" r:id="rId40"/>
    <p:sldId id="11635" r:id="rId41"/>
    <p:sldId id="11125" r:id="rId42"/>
    <p:sldId id="11451" r:id="rId4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2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7/3/2022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7/3/2022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CC-A2BA-470E-85D6-63D90E77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42C05-0437-4DB0-9093-1FD17B41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23AD-671D-44DE-8E5F-D81516FC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E7FC0-5110-4339-983E-343BEF8F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F410-A6B9-4EFC-8256-E698F1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7563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543-2AC2-4EED-AC96-85C11E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7D19-3BE1-457B-B4CE-DDE1AA63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073-FB4F-4574-BFAC-0E5D92BB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55F5-D74B-4F23-87FB-83F06CC3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ED94-F986-4B9B-A1BF-B31FE975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14548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438D-0601-47AF-A6EC-1852444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D06E4-6515-4418-A43E-A7D55AB8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92C5-06A1-4235-9483-AFDA6080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0284-0C52-4D7D-8B79-A8606FA2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74448-B8EC-4244-A6F4-96CD6E1B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3039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EE83-8F61-4E16-8312-60A78F48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856F5-95A3-4063-BEF4-61C7AE98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F6D55-90DB-468E-82F4-88CCA31E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1579-C0F4-48AA-B95B-51367C70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F03B5-3A0E-4574-B0CC-E06B96EC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E8389-86A2-463B-BC58-9F38EB6B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5831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E29F-9586-4E80-AE96-7D1908C0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F2E05-C6BF-4ED0-842C-00CCBA5F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19463-2B30-4E5D-BE1D-16A1C76D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86885-A4C0-4863-9D11-A48939175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DFC7C-4467-441B-A355-99A6C224C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5EA1D-A6EC-4D1F-81BD-100A8F8C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199A0-041F-41B3-B718-A1A2BC895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54ACC-9EED-4FE1-A57E-FC7447C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9639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A92A-6DED-400A-96BF-65231D82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2AF1-5F1B-4935-98F2-727EE2A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26876-92CA-4184-AC30-C8FAAA78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C745E-FC1B-48A2-A704-B0F2E951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413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947372-BE3D-4783-83B5-910702AF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05C5D-455D-443A-B806-2659F135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64C1-816A-40D4-91F1-4E8FBC3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72383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20B7-B61D-4CE8-BA48-C70B0551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D804-E712-42C7-9F9E-F4C6F111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EE02-55DF-4C3B-A9A2-FAF8DE76D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3FAF-100C-4B7D-ADBE-9FB782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54A2-D475-416A-BE3B-8C3F9DB2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CAC-0C52-4BEA-984A-DE8C9F96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68818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0DD-53FB-48F6-986C-3B09A25F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66A62-631B-4AC8-8416-C10D01547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DBA59-1F87-4D82-84AA-19EF9042E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C9E5-9049-4789-A30C-9F074FC6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239E-063F-4D0F-ABE6-330C5742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4670-035A-4FFB-B319-008F2124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90067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9ADE-0192-41E7-BD17-DB9F11D9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3BAFA-B213-4237-A924-8839C438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CAE5-DFD4-4A08-ACCD-E9CA2F54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8D63-1371-41FF-9143-851C9871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6C6F-B2C4-4A1C-908F-3FD212EF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78532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8CDBB-78B9-4932-B3BA-6D0877AC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89FE9-C9AD-479A-84A5-F518A6F4D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15C5-8D77-4AFE-8A0A-757C328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599-D3ED-4BA6-8CF0-BCB5AE82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87DD-42B4-42E4-932F-3A2AD01C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3520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6363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0646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4451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27045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3346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2088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041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6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5562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12504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5951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4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24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339FA-15F8-46BD-A021-AAA440CD0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5FCA-ED14-4571-B7DD-206FFD9C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F7A0C-2B01-4B3C-A4EE-D8E9F23AE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6B19-A91D-4A3C-B4CB-474A60810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0D31-A867-458D-87EE-6E662962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22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7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6" y="611355"/>
            <a:ext cx="7265158" cy="4506238"/>
          </a:xfrm>
          <a:prstGeom prst="rect">
            <a:avLst/>
          </a:prstGeom>
        </p:spPr>
      </p:pic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87500" y="5259179"/>
            <a:ext cx="9080500" cy="129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00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2452" y="115666"/>
            <a:ext cx="1011582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11:23-24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耶穌被賣的那一夜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拿起餅來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祝謝了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就擘開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說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這是我的身體，為你們捨的，你們應當如此行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為的是記念我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Jesus, on the night he was betrayed, took bread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when he had given thanks, he broke it and said, “This is my body, which is for you; do this in remembrance of me.”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78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9629" y="220382"/>
            <a:ext cx="9376475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飯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後，也照樣拿起杯來，說：「這杯是用我的血所立的新約，你們每逢喝的時候，要如此行，為的是記念我。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the same way, after supper he took the cup, saying, “This cup is the new covenant in my blood; do this, whenever you drink it, in remembrance of me.”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94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426" y="60391"/>
            <a:ext cx="10155583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11:26, 28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們每逢吃這餅，喝這杯，是表明主的死，直等到他來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whenever you eat this bread and drink this cup, you proclaim the Lord’s death until he comes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人應當自己省察，然後吃這餅、喝這杯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Everyone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ought to examine themselves before they eat of the bread and drink from the cup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7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寶貝在瓦器裡</a:t>
            </a:r>
            <a:endParaRPr lang="en-US" altLang="zh-TW" sz="6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</a:t>
            </a:r>
            <a:r>
              <a:rPr lang="en-US" altLang="zh-TW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reasure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Jars </a:t>
            </a:r>
            <a:r>
              <a:rPr lang="en-US" altLang="zh-TW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Clay </a:t>
            </a:r>
            <a:endParaRPr lang="en-US" altLang="zh-TW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 3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02747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4:7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我們有這寶貝放在瓦器裡，要顯明這莫大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4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δύναμις</a:t>
            </a:r>
            <a:r>
              <a:rPr lang="en-US" altLang="zh-TW" sz="44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</a:t>
            </a:r>
            <a:r>
              <a:rPr lang="en-US" altLang="zh-TW" sz="4000" dirty="0" err="1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dynamis</a:t>
            </a:r>
            <a:r>
              <a:rPr lang="en-US" altLang="zh-TW" sz="40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power</a:t>
            </a:r>
            <a:r>
              <a:rPr lang="en-US" altLang="zh-TW" sz="40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)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出於　神，不是出於我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But we have this treasure in jars of clay to show that this all-surpassing </a:t>
            </a:r>
            <a:r>
              <a:rPr lang="en-US" sz="3600" b="1" u="sng" dirty="0">
                <a:solidFill>
                  <a:srgbClr val="FFFFFF"/>
                </a:solidFill>
                <a:latin typeface="Century" panose="02040604050505020304" pitchFamily="18" charset="0"/>
              </a:rPr>
              <a:t>power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is from God and not from us.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36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5114" y="128375"/>
            <a:ext cx="868900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1:8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但聖靈降臨在你們身上，你們就必得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endParaRPr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4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δύναμις</a:t>
            </a:r>
            <a:r>
              <a:rPr lang="en-US" altLang="zh-TW" sz="44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</a:t>
            </a:r>
            <a:r>
              <a:rPr lang="en-US" altLang="zh-TW" sz="4000" dirty="0" err="1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dynamis</a:t>
            </a:r>
            <a:r>
              <a:rPr lang="en-US" altLang="zh-TW" sz="40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power)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並要在耶路撒冷、猶太全地，和撒馬利亞，直到地極，作我的見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But you will receive power when the Holy Spirit comes on you; and you will be my witnesses in Jerusalem, and in all Judea and Samaria, and to the ends of the earth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331" y="203455"/>
            <a:ext cx="11520555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使用屬靈恩賜的要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</a:t>
            </a:r>
            <a:r>
              <a:rPr lang="zh-TW" altLang="en-US" sz="2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Keys</a:t>
            </a:r>
            <a:r>
              <a:rPr lang="en-US" altLang="zh-TW" sz="2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in Using </a:t>
            </a:r>
            <a:r>
              <a:rPr lang="en-US" altLang="zh-TW" sz="2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Spiritual Gifts</a:t>
            </a:r>
            <a:endParaRPr lang="zh-TW" altLang="en-US" sz="44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認真遵行神的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旨意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Obey His will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wholeheartedly </a:t>
            </a:r>
            <a:endParaRPr lang="en-US" altLang="zh-TW" sz="40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渴慕但由聖靈賜予 </a:t>
            </a:r>
            <a:r>
              <a:rPr lang="en-US" altLang="zh-TW" sz="2800" b="1" dirty="0" smtClean="0">
                <a:latin typeface="Century" panose="02040604050505020304" pitchFamily="18" charset="0"/>
                <a:ea typeface="DFKai-SB" panose="03000509000000000000" pitchFamily="65" charset="-120"/>
              </a:rPr>
              <a:t>Desire gifts but the Spirit distributes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更多操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練彼此服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latin typeface="Century" panose="02040604050505020304" pitchFamily="18" charset="0"/>
                <a:ea typeface="DFKai-SB" panose="03000509000000000000" pitchFamily="65" charset="-120"/>
              </a:rPr>
              <a:t>Practice often to serve each other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神同在的根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latin typeface="Century" panose="02040604050505020304" pitchFamily="18" charset="0"/>
                <a:ea typeface="DFKai-SB" panose="03000509000000000000" pitchFamily="65" charset="-120"/>
              </a:rPr>
              <a:t>Foundation of God’s presence</a:t>
            </a:r>
            <a:endParaRPr lang="zh-TW" altLang="en-US" sz="3200" b="1" dirty="0"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44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7742" y="375748"/>
            <a:ext cx="9148415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10:7-8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隨走隨傳，說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天國近了！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醫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治病人，叫死人復活，叫長大痲瘋的潔淨，把鬼趕出去。你們白白地得來，也要白白地捨去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As you go, proclaim this message: ‘The kingdom of heaven has come near.’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Heal the sick, raise the dead, cleanse those who have leprosy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drive out demons. Freely you have received; freely give.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6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彼得前書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4:10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各人要照所得的恩賜彼此服事，作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神百般恩賜的好管家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Each of you should use whatever gift you have received to serve others, as faithful stewards of God’s grace in its various forms.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6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22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65721" y="56323"/>
            <a:ext cx="10654747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哥林多前書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 Cor. 12:7-11 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裡的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九項屬靈恩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zh-TW" altLang="en-US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智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慧的言語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ord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of wisdom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知識的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言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語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ord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of knowledge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辨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別諸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iscerning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of spirits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信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心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aith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醫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病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ifts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of healing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行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異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能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iraculous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power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作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先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知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rophecy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說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方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言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peaking in tongues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翻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方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言 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nterpretation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of tongues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58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05479" y="1187176"/>
            <a:ext cx="10677304" cy="328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啟示性的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賜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Revelation Gifts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zh-TW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智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慧的言語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</a:t>
            </a:r>
            <a:r>
              <a:rPr kumimoji="0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ord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of wisdom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(Directions)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知識的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言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語 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</a:t>
            </a:r>
            <a:r>
              <a:rPr kumimoji="0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ord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of knowledge (Disclose)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辨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別諸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 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</a:t>
            </a:r>
            <a:r>
              <a:rPr kumimoji="0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iscerning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of spirits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8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05477" y="1059071"/>
            <a:ext cx="10284156" cy="328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性的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賜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Power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Gifts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zh-TW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Faith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醫病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Gifts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of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healing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複數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行異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Miraculous power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從無變有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95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65474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醫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病的恩賜與醫生、醫藥的關係</a:t>
            </a:r>
            <a:endParaRPr lang="en-US" altLang="zh-TW" sz="4800" b="1" u="sng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代志下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Chronicles 16:12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亞撒作王三十九年，他腳上有病，而且甚重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病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的時候沒有求耶和華，只求醫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In the thirty-ninth year of his reign </a:t>
            </a:r>
            <a:r>
              <a:rPr lang="en-US" sz="2800" b="1" dirty="0" err="1">
                <a:solidFill>
                  <a:srgbClr val="FFFFFF"/>
                </a:solidFill>
                <a:latin typeface="Century" panose="02040604050505020304" pitchFamily="18" charset="0"/>
              </a:rPr>
              <a:t>Asa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became diseased in his feet. His disease was severe, yet even in his disease he did not seek the Lord, but the physicians.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62904" y="913297"/>
            <a:ext cx="10809825" cy="328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話語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性的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賜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Speaking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Gifts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zh-TW" alt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作先知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Prophecy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說方言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Speaking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in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tongues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複數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翻方言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Interpretation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of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tongues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翻出來即預言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zh-TW" altLang="en-US" sz="2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723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331" y="203455"/>
            <a:ext cx="11520555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使用屬靈恩賜的要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點</a:t>
            </a:r>
            <a:r>
              <a:rPr kumimoji="0" lang="zh-TW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Keys</a:t>
            </a:r>
            <a:r>
              <a:rPr kumimoji="0" lang="en-US" altLang="zh-TW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in Using </a:t>
            </a:r>
            <a:r>
              <a:rPr kumimoji="0" lang="en-US" altLang="zh-TW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Spiritual Gifts</a:t>
            </a:r>
            <a:endParaRPr kumimoji="0" lang="zh-TW" alt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認真遵行神的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旨意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Obey His will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wholeheartedly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渴慕但由聖靈賜予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Desire gifts but the Spirit distributes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更多操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練彼此服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Practice often to serve each other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神同在的根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Foundation of God’s presence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122" y="261440"/>
            <a:ext cx="1120250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12:11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這一切都是這位聖靈所運行、隨己意分給各人的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these are the work of one and the same Spirit, and he distributes them to each one, just as he determines.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4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122" y="261440"/>
            <a:ext cx="1120250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14:1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你們要追求愛，也要切慕屬靈的恩賜，其中更要羨慕的，是作先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言。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Follow the way of love and eagerly desire gifts of the Spirit, especially prophecy.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61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122" y="261440"/>
            <a:ext cx="10778435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14:12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你們也是如此，既是切慕屬靈的恩賜，就當求多得造就教會的恩賜。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以那說方言的，就當求著能翻出來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it is with you. Since you are eager for gifts of the Spirit, try to excel in those that build up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church. For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this reason the one who speaks in a tongue should pray that they may interpret what they say.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28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331" y="203455"/>
            <a:ext cx="11520555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使用屬靈恩賜的要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點</a:t>
            </a:r>
            <a:r>
              <a:rPr kumimoji="0" lang="zh-TW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Keys</a:t>
            </a:r>
            <a:r>
              <a:rPr kumimoji="0" lang="en-US" altLang="zh-TW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in Using </a:t>
            </a:r>
            <a:r>
              <a:rPr kumimoji="0" lang="en-US" altLang="zh-TW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Spiritual Gifts</a:t>
            </a:r>
            <a:endParaRPr kumimoji="0" lang="zh-TW" alt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認真遵行神的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旨意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Obey His will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wholeheartedly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渴慕但由聖靈賜予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Desire gifts but the Spirit distributes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更多操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練彼此服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Practice often to serve each other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神同在的根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Foundation of God’s presence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50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122" y="261440"/>
            <a:ext cx="993029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12:7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聖靈顯在各人身上，是叫人得益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處。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to each one is given the manifestation of the Spirit for the common good.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1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5324" y="216722"/>
            <a:ext cx="1014232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帖撒羅尼迦前書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Thessalonians 5:19-21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不要消滅聖靈的感動；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要藐視先知的講論。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要凡事察驗；善美的要持守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quench the Spirit.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Do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not treat prophecies with contempt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but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test them all; hold on to what is good,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提摩太後書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1:6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為此我提醒你，使你將神藉我按手所給你的恩賜再如火挑旺起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this reason I remind you to fan into flame the gift of God, which is in you through the laying on of my hands.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34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331" y="203455"/>
            <a:ext cx="11520555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使用屬靈恩賜的要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點</a:t>
            </a:r>
            <a:r>
              <a:rPr kumimoji="0" lang="zh-TW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Keys</a:t>
            </a:r>
            <a:r>
              <a:rPr kumimoji="0" lang="en-US" altLang="zh-TW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in Using </a:t>
            </a:r>
            <a:r>
              <a:rPr kumimoji="0" lang="en-US" altLang="zh-TW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Spiritual Gifts</a:t>
            </a:r>
            <a:endParaRPr kumimoji="0" lang="zh-TW" alt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認真遵行神的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旨意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Obey His will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wholeheartedly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渴慕但由聖靈賜予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Desire gifts but the Spirit distributes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更多操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練彼此服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Practice often to serve each other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神同在的根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Foundation of God’s presence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82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5324" y="216722"/>
            <a:ext cx="102969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3:2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這人夜裡來見耶穌，說：「拉比，我們知道你是由　神那裡來作師傅的；因為你所行的神蹟，若沒有　神同在，無人能行。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He came to Jesus at night and said, “Rabbi, we know that you are a teacher who has come from God. For no one could perform the signs you are doing if God were not with him.”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82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6488" y="313905"/>
            <a:ext cx="104206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15:7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你們若常在我裡面，我的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4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ῥῆμα</a:t>
            </a:r>
            <a:r>
              <a:rPr lang="en-US" altLang="zh-TW" sz="40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)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常在你們裡面，凡你們所願意的，祈求，就給你們成就。 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If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 remain in me and my </a:t>
            </a:r>
            <a:r>
              <a:rPr lang="en-US" sz="3600" b="1" u="sng" dirty="0">
                <a:solidFill>
                  <a:srgbClr val="FFFFFF"/>
                </a:solidFill>
                <a:latin typeface="Century" panose="02040604050505020304" pitchFamily="18" charset="0"/>
              </a:rPr>
              <a:t>words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remain in you, ask whatever you wish, and it will be done for you.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99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醫治禱告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見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證分享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Healing Prayers Testimony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7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張鴻影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8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4:7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我們有這寶貝放在瓦器裡，要顯明這莫大的能力是出於　神，不是出於我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But we have this treasure in jars of clay to show that this all-surpassing power is from God and not from us.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18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醫治者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68170</TotalTime>
  <Words>1668</Words>
  <Application>Microsoft Office PowerPoint</Application>
  <PresentationFormat>Widescreen</PresentationFormat>
  <Paragraphs>366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31</vt:i4>
      </vt:variant>
    </vt:vector>
  </HeadingPairs>
  <TitlesOfParts>
    <vt:vector size="63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Franklin Gothic Medium</vt:lpstr>
      <vt:lpstr>Galatia SIL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5718</cp:revision>
  <dcterms:created xsi:type="dcterms:W3CDTF">2014-11-02T05:55:36Z</dcterms:created>
  <dcterms:modified xsi:type="dcterms:W3CDTF">2022-07-04T04:15:40Z</dcterms:modified>
</cp:coreProperties>
</file>