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31" r:id="rId10"/>
  </p:sldMasterIdLst>
  <p:notesMasterIdLst>
    <p:notesMasterId r:id="rId20"/>
  </p:notesMasterIdLst>
  <p:sldIdLst>
    <p:sldId id="11465" r:id="rId11"/>
    <p:sldId id="11597" r:id="rId12"/>
    <p:sldId id="11598" r:id="rId13"/>
    <p:sldId id="11599" r:id="rId14"/>
    <p:sldId id="11600" r:id="rId15"/>
    <p:sldId id="11601" r:id="rId16"/>
    <p:sldId id="11602" r:id="rId17"/>
    <p:sldId id="11603" r:id="rId18"/>
    <p:sldId id="11125" r:id="rId19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FF"/>
    <a:srgbClr val="FF66CC"/>
    <a:srgbClr val="CCFFCC"/>
    <a:srgbClr val="FFCC99"/>
    <a:srgbClr val="FFCC66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7/28/2022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7/28/2022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38701-D397-B778-071C-EA1F258B4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F70B94-4804-AF92-FE0C-C34AB45DC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F045C-F1B0-24EA-1544-B6A42956B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01A6-8CD1-4617-93BE-9D53C3B12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DF61D-DBE3-FC88-5C9A-73D72E7D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9694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94F53-2F3B-0CE1-DB7B-C2C4B4433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9DA75-3B09-8684-6FB8-ABD0A3E22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F5FC4-A3E9-600E-A3B5-9B9A542EF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EC9F-9250-C917-8F6A-01B50A1A1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DC465-3027-EE74-3B95-9FE989A3C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0509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A619-7143-C75E-EE93-A37D87B54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C0212-1E4D-E30B-DB02-5EAC70EEE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9D997-AA67-9B17-0752-683F9E3CE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9C2E3-17E5-F4A5-68C1-A81348A16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08C07-061C-0BD5-9F05-423EBCEA9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626162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FA8B1-2A7E-64AE-57A3-4FD446FB7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E08D3-0DF8-9256-228E-209009D71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F13D8-355E-93AE-331B-933AF20E4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B6EC3-A80D-BC92-CB20-252383082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633A4-DE0B-325E-F644-11E36446E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F8D89-2BB6-1BD6-4B17-F1EA1B2E0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72646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CA401-3942-955A-BFA4-E176AB930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9C6FF7-DCE6-A8A0-98A9-C30053B2B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DC7ECF-F301-8CAA-D3DA-62A888F88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5285C-4E45-EA7E-E219-8BA0C01331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D0C308-5D29-ACA5-3F32-55AAAC00A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9CB5EC-D863-C331-2541-42D15106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71BCD8-921D-48A1-9D32-2C82A8483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3D7744-7323-17B7-3ABD-1CFE07698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59073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CF79C-5DCF-3B35-C206-DD5B9398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2581FB-E386-DA7A-7C82-D8F6E56D7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05826C-528F-A4F4-A652-CE51E6820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D6A1F4-387B-F978-69D3-FA698E3E9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51752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73EF03-7932-C95C-D6D9-B7EC6D39D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DA2254-EAB4-146B-53C3-6C0426F59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C52DE-4E65-69BF-425A-1B627F79E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319238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0AB46-0671-E5FE-FEE9-C69EFA96E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B4743-AB42-314A-DF0C-88F1C0DE6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E9F52-80EA-F097-5840-C45AEB989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BC537-7FF5-5E03-DC8E-F1CAB1D84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ADB351-B2F6-600D-05D7-34444C376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5A768-B77E-4943-F773-B5F8790D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23751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0684-9796-5CA0-784F-8A2087F0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E14020-D485-060B-4602-35357CE96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B4650-9AB7-E47D-1C92-CDFF2FED6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1602F-2DF2-01BF-BCF1-298C393A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3E6082-9ED9-1A29-EE74-AE4D3BC7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F4CB2-F0A5-715D-7098-6C9BC8FDD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334607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CF127-4961-27E1-0D89-8919A4F75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97C3A1-CEA0-E04E-BCB0-C8A151784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BD65F-24AF-1BC7-B6BF-ABC0891EB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5B92B-5B42-4F06-2372-49B94A096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B2FE9-58F6-32EF-A33B-B85B78CB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11006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DE5B0E-8D7C-A81C-8760-B519B8ADC0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F30829-02C9-C2B0-DFD7-883B82D7B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0E177-802C-1302-D378-AECC5829D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06085-2109-23D5-4BB5-91730824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1AE70-FE14-6FA4-AD45-F9647789D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26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19C88E-9F0F-DEB7-8262-4123C6ABA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3360A-F1D3-8CEF-AB25-F5DA61C4C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497CC-236F-78FC-864D-61F5681110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064763-E336-4C1F-9901-4393E8ED5A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25A4D-E3D8-867D-FA9E-529157992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51033-C067-F9A2-B7A7-B1F2908D3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4F77AA-7CBE-48D1-A421-91C94BAC37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74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2" r:id="rId1"/>
    <p:sldLayoutId id="2147501233" r:id="rId2"/>
    <p:sldLayoutId id="2147501234" r:id="rId3"/>
    <p:sldLayoutId id="2147501235" r:id="rId4"/>
    <p:sldLayoutId id="2147501236" r:id="rId5"/>
    <p:sldLayoutId id="2147501237" r:id="rId6"/>
    <p:sldLayoutId id="2147501238" r:id="rId7"/>
    <p:sldLayoutId id="2147501239" r:id="rId8"/>
    <p:sldLayoutId id="2147501240" r:id="rId9"/>
    <p:sldLayoutId id="2147501241" r:id="rId10"/>
    <p:sldLayoutId id="21475012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isaiah/43-4.htm" TargetMode="External"/><Relationship Id="rId2" Type="http://schemas.openxmlformats.org/officeDocument/2006/relationships/hyperlink" Target="https://cnbible.com/isaiah/43-2.htm" TargetMode="External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mark/12-31.htm" TargetMode="External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32C24-4B17-C37A-1D0C-AA53EDDB6F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誰決定</a:t>
            </a:r>
            <a:r>
              <a:rPr lang="zh-CN" altLang="en-US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的價值</a:t>
            </a:r>
            <a:r>
              <a:rPr lang="en-US" sz="7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? </a:t>
            </a:r>
            <a:r>
              <a:rPr lang="en-US" sz="54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54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who </a:t>
            </a:r>
            <a:r>
              <a:rPr lang="en-US" sz="4400" b="1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determines </a:t>
            </a:r>
            <a:r>
              <a:rPr lang="en-US" sz="4400" b="1" smtClean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my</a:t>
            </a:r>
            <a:r>
              <a:rPr lang="en-US" sz="4400" b="1" smtClean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value?</a:t>
            </a:r>
            <a:r>
              <a:rPr lang="en-US" sz="4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4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009352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8ADC7C4-0BA1-D5C0-9DC2-C611AEFBF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35" y="345058"/>
            <a:ext cx="10860656" cy="6512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b="1" dirty="0"/>
              <a:t>主題經文：以賽亞書</a:t>
            </a:r>
            <a:r>
              <a:rPr lang="en-US" altLang="zh-CN" sz="3600" b="1" dirty="0"/>
              <a:t>/</a:t>
            </a:r>
            <a:r>
              <a:rPr lang="en-US" altLang="zh-CN" sz="3600" b="1"/>
              <a:t>ISAIAH 43:1-4</a:t>
            </a:r>
            <a:endParaRPr lang="en-US" altLang="zh-CN" sz="3600" b="1" dirty="0"/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43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1-2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提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名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召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altLang="zh-CN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因 為 我 是 耶 和 華 ─ 你 的 　 神 ， 是 以 色 列 的 聖 者 ─ 你 的 救 主 ； 我 已 經 使 埃 及 作 你 的 贖 價 ， 使 古 實 和 西 巴 代 替 你 。</a:t>
            </a:r>
            <a:r>
              <a:rPr lang="en-US" sz="36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寶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尊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677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6DA1-77F3-D0E7-D4D8-EDACB45DC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6912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>
                <a:solidFill>
                  <a:srgbClr val="030303"/>
                </a:solidFill>
                <a:effectLst/>
                <a:latin typeface="Roboto" panose="02000000000000000000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sz="4000" b="1" dirty="0">
                <a:solidFill>
                  <a:srgbClr val="030303"/>
                </a:solidFill>
                <a:effectLst/>
                <a:latin typeface="Roboto" panose="02000000000000000000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TW" sz="4000" b="1" dirty="0">
                <a:solidFill>
                  <a:srgbClr val="030303"/>
                </a:solidFill>
                <a:effectLst/>
                <a:latin typeface="Roboto" panose="02000000000000000000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誰決定</a:t>
            </a:r>
            <a:r>
              <a:rPr lang="zh-CN" altLang="en-US" sz="4000" b="1" dirty="0">
                <a:solidFill>
                  <a:srgbClr val="030303"/>
                </a:solidFill>
                <a:latin typeface="Roboto" panose="02000000000000000000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我的價值</a:t>
            </a:r>
            <a:r>
              <a:rPr lang="zh-TW" sz="4000" b="1" dirty="0">
                <a:solidFill>
                  <a:srgbClr val="030303"/>
                </a:solidFill>
                <a:effectLst/>
                <a:latin typeface="Roboto" panose="02000000000000000000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1EB79-FA71-D729-68B7-D3631D5CB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7313"/>
            <a:ext cx="10515600" cy="5029650"/>
          </a:xfrm>
        </p:spPr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罪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來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6-8a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你叫他比天使微小一點，賜他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榮耀、尊貴為冠冕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，並將你手所造的都派他管理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下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058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4A603-F683-A619-F85D-2505BCC8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619"/>
            <a:ext cx="10515600" cy="489526"/>
          </a:xfrm>
        </p:spPr>
        <p:txBody>
          <a:bodyPr>
            <a:noAutofit/>
          </a:bodyPr>
          <a:lstStyle/>
          <a:p>
            <a:pPr algn="ctr"/>
            <a:r>
              <a:rPr lang="zh-CN" altLang="en-US" sz="4000" b="1" dirty="0"/>
              <a:t>拿著烟斗的男孩</a:t>
            </a:r>
            <a:endParaRPr lang="en-US" sz="400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A0CD2F-9E6D-B518-ED46-D74BE40EAE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0836" y="831273"/>
            <a:ext cx="7065819" cy="60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82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C3ECA-E1D9-976D-3F11-A1BD85F7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8504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>
                <a:solidFill>
                  <a:srgbClr val="030303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altLang="zh-CN" sz="4000" b="1" dirty="0">
                <a:solidFill>
                  <a:srgbClr val="030303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dirty="0">
                <a:solidFill>
                  <a:srgbClr val="030303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專心跟從</a:t>
            </a:r>
            <a:r>
              <a:rPr lang="zh-CN" altLang="en-US" sz="4000" b="1" dirty="0">
                <a:solidFill>
                  <a:srgbClr val="030303"/>
                </a:solidFill>
                <a:ea typeface="DengXian" panose="02010600030101010101" pitchFamily="2" charset="-122"/>
                <a:cs typeface="PMingLiU" panose="02020500000000000000" pitchFamily="18" charset="-120"/>
              </a:rPr>
              <a:t>主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B1762-4822-DF8E-A6ED-8E13BB291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5774"/>
            <a:ext cx="10515600" cy="595222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完全的順服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5-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6-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因 為 隨 從 肉 體 的 人 體 貼 肉 體 的 事 ， 隨 從 聖 靈 的 人 體 貼 聖 靈 的 事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。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信心不斷地成長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A.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信</a:t>
            </a:r>
            <a:r>
              <a:rPr lang="zh-CN" altLang="en-US" sz="3600" b="1" dirty="0">
                <a:solidFill>
                  <a:srgbClr val="000000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是從神的話來的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17-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信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話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B. </a:t>
            </a:r>
            <a:r>
              <a:rPr lang="zh-TW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定睛在主耶穌基督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來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12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2-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仰 望 為 我 們 信 心 創 始 成 終 的 耶 穌 。 他 因 那 擺 在 前 面 的 喜 樂 ， 就 輕 看 羞 辱 ， 忍 受 了 十 字 架 的 苦 難 ， 便 坐 在 神 寶 座 的 右 邊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398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CF83C-598B-BC8A-876B-288650650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8190"/>
            <a:ext cx="10515600" cy="64698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3.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愛心不斷增長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30-31-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─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lphaU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愛神：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約一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 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TW" altLang="en-US" sz="2400" b="0" i="0" dirty="0">
                <a:solidFill>
                  <a:srgbClr val="001320"/>
                </a:solidFill>
                <a:effectLst/>
                <a:latin typeface="Trebuchet"/>
              </a:rPr>
              <a:t>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我 們 愛 ， 因 為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神 先 愛 我 們 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B. </a:t>
            </a:r>
            <a:r>
              <a:rPr 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愛人如己：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帖前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樣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lphaU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4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A9BA995-C2C2-9971-007C-DF480A343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4988"/>
            <a:ext cx="10515600" cy="5641975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4.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有信心的盼望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8:17-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同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37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至寶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Treasure</a:t>
            </a: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67127</TotalTime>
  <Words>513</Words>
  <Application>Microsoft Office PowerPoint</Application>
  <PresentationFormat>Widescreen</PresentationFormat>
  <Paragraphs>33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9</vt:i4>
      </vt:variant>
    </vt:vector>
  </HeadingPairs>
  <TitlesOfParts>
    <vt:vector size="40" baseType="lpstr">
      <vt:lpstr>DengXian</vt:lpstr>
      <vt:lpstr>DengXian</vt:lpstr>
      <vt:lpstr>等线 Light</vt:lpstr>
      <vt:lpstr>標楷體</vt:lpstr>
      <vt:lpstr>標楷體</vt:lpstr>
      <vt:lpstr>Microsoft JhengHei</vt:lpstr>
      <vt:lpstr>Microsoft YaHei</vt:lpstr>
      <vt:lpstr>PMingLiU</vt:lpstr>
      <vt:lpstr>PMingLiU</vt:lpstr>
      <vt:lpstr>Roboto</vt:lpstr>
      <vt:lpstr>宋体</vt:lpstr>
      <vt:lpstr>Trebuchet</vt:lpstr>
      <vt:lpstr>Arial</vt:lpstr>
      <vt:lpstr>Arial Narrow</vt:lpstr>
      <vt:lpstr>Calibri</vt:lpstr>
      <vt:lpstr>Calibri Light</vt:lpstr>
      <vt:lpstr>Cambria</vt:lpstr>
      <vt:lpstr>Century</vt:lpstr>
      <vt:lpstr>Franklin Gothic Medium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1_Office Theme</vt:lpstr>
      <vt:lpstr>PowerPoint Presentation</vt:lpstr>
      <vt:lpstr>誰決定我的價值?  who determines my value? </vt:lpstr>
      <vt:lpstr>PowerPoint Presentation</vt:lpstr>
      <vt:lpstr>一. 誰決定我的價值？</vt:lpstr>
      <vt:lpstr>拿著烟斗的男孩</vt:lpstr>
      <vt:lpstr>二. 專心跟從主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5618</cp:revision>
  <dcterms:created xsi:type="dcterms:W3CDTF">2014-11-02T05:55:36Z</dcterms:created>
  <dcterms:modified xsi:type="dcterms:W3CDTF">2022-07-28T16:10:44Z</dcterms:modified>
</cp:coreProperties>
</file>